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65" r:id="rId12"/>
    <p:sldId id="274" r:id="rId13"/>
    <p:sldId id="266" r:id="rId14"/>
    <p:sldId id="267" r:id="rId15"/>
    <p:sldId id="268" r:id="rId16"/>
    <p:sldId id="273" r:id="rId17"/>
    <p:sldId id="275" r:id="rId18"/>
    <p:sldId id="270" r:id="rId19"/>
    <p:sldId id="271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00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7" d="100"/>
          <a:sy n="67" d="100"/>
        </p:scale>
        <p:origin x="-14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2A7A3F4D-17FF-49C1-8986-3BA0A63057B7}" type="datetimeFigureOut">
              <a:rPr lang="ru-RU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3ED4F19-B84D-45BF-8848-5F1558374A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38614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367015C-AB6B-43C4-98BE-6B2B95A3E9EC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089914E-1A0A-4417-B2AD-E06F472EBF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A7254A-77AF-4210-BA13-86CA7A15B610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EF8D95-79E9-4744-BED8-BAB2570E4E5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>
              <a:defRPr/>
            </a:pPr>
            <a:fld id="{169844DC-76D6-4E57-9C80-49D98D8DE305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>
              <a:defRPr/>
            </a:pPr>
            <a:fld id="{92FF7A37-E610-41F8-A6FC-92F13D0E21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F68B74-D6A7-45E5-9FE2-A844A95F0DB0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9266EF4-422B-4050-A8D6-B4B3F88DB2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307D7C-65A9-41AB-916A-527E302D78B9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B15671-7A2A-4CC8-A458-9690F0D6D0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E0BFA929-E8D1-4B9D-AFE3-0F6217D1D721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6E6D7C5F-C3A7-47DE-B40A-23AB9B4779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>
              <a:defRPr/>
            </a:pPr>
            <a:fld id="{B4BC8D90-C824-41B1-AFF7-1D63D6CF194C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>
              <a:defRPr/>
            </a:pPr>
            <a:fld id="{41A4A8D8-BAF5-4663-BF0F-D526E18D0D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280A0-D040-433E-BF15-6974CD98DF06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6398E45-0896-4DC0-B512-2113ACFE2C4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62B8C5-EF06-4B5D-9AAE-FFE9C3613EA2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9F06BD3-1541-41FE-ABEC-6512710DBE0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44D3BF-600F-47FB-B072-380D807867A4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6EA5898-8A52-40D1-AD43-63D347ADFBC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>
              <a:defRPr/>
            </a:pPr>
            <a:fld id="{E5246F13-DC70-4411-B6F5-711AAE48EF60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61269551-8503-42FA-8D28-3DD6DC3CA7E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pPr>
              <a:defRPr/>
            </a:pP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DBDF185-456A-4DC1-8805-AB9BED5BFFB7}" type="datetimeFigureOut">
              <a:rPr lang="ru-RU" smtClean="0"/>
              <a:pPr>
                <a:defRPr/>
              </a:pPr>
              <a:t>24.01.2013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FF3FE55-48A3-4DD0-9DE8-CD339B0D92B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ke\Documents\шевченко фото\shev2.jp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857232"/>
            <a:ext cx="3929090" cy="5143536"/>
          </a:xfrm>
          <a:prstGeom prst="ellipse">
            <a:avLst/>
          </a:prstGeom>
          <a:ln w="63500" cap="rnd">
            <a:solidFill>
              <a:schemeClr val="accent5">
                <a:lumMod val="60000"/>
                <a:lumOff val="4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57620" y="152400"/>
            <a:ext cx="5143536" cy="549117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600" b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Тарас </a:t>
            </a:r>
            <a:br>
              <a:rPr lang="ru-RU" sz="6600" b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Григорович</a:t>
            </a:r>
            <a:br>
              <a:rPr lang="ru-RU" sz="6600" b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Шевченко </a:t>
            </a:r>
            <a:br>
              <a:rPr lang="ru-RU" sz="6600" b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6600" b="1" smtClean="0">
                <a:ln w="19050">
                  <a:solidFill>
                    <a:schemeClr val="accent3">
                      <a:lumMod val="50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1814 - 1861</a:t>
            </a:r>
            <a: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fake\Documents\шевченко фото\shevch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500042"/>
            <a:ext cx="3786214" cy="50006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4818" name="Picture 2" descr="C:\Users\fake\Documents\шевченко фото\09-08-0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2143125"/>
            <a:ext cx="4643438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0" y="5572125"/>
            <a:ext cx="45005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sz="2400" b="1"/>
              <a:t>Т.Г.Шевченко. Автопортрет </a:t>
            </a:r>
            <a:endParaRPr lang="ru-RU" sz="2400" b="1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857625" y="785813"/>
            <a:ext cx="4929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uk-UA" sz="2400" b="1"/>
              <a:t>Г.Мелехов.  Молодий Тарас Шевченко у художника К.П.Брюллова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2" name="Picture 8" descr="C:\Users\fake\Documents\шевченко фото\Gipsy_Fortune_Teller_by_Taras_Shevchenk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285750"/>
            <a:ext cx="3000375" cy="378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6" name="Picture 2" descr="C:\Users\fake\Documents\шевченко фото\0806101552472030_f0_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214313"/>
            <a:ext cx="2798762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 descr="C:\Users\fake\Documents\шевченко фото\118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0" y="3500438"/>
            <a:ext cx="3643313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2875" y="4071938"/>
            <a:ext cx="3071813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Т.Г.Шевченко. Катерина 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43625" y="4071938"/>
            <a:ext cx="300037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Т.Г.Шевченко. Циганка </a:t>
            </a:r>
            <a:r>
              <a:rPr lang="uk-UA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–ворожка</a:t>
            </a: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 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43250" y="2428875"/>
            <a:ext cx="34290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Т.Г.Шевченко. Кріпацька сім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’</a:t>
            </a: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я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C:\Users\fake\Documents\шевченко фото\default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488765">
            <a:off x="731960" y="666183"/>
            <a:ext cx="4762500" cy="5629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5143500" y="4143375"/>
            <a:ext cx="3857625" cy="20621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Авторські </a:t>
            </a:r>
          </a:p>
          <a:p>
            <a:pPr algn="ctr"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замальовки </a:t>
            </a:r>
          </a:p>
          <a:p>
            <a:pPr algn="ctr">
              <a:defRPr/>
            </a:pPr>
            <a:r>
              <a:rPr lang="uk-U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поеми </a:t>
            </a:r>
            <a:r>
              <a:rPr lang="uk-U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“Катерина”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5" descr="C:\Users\fake\Documents\шевченко фото\Shevchenko-Kyiv_kostyo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428625"/>
            <a:ext cx="4714875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7188" y="4357688"/>
            <a:ext cx="4429125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Т.Г.Шевченко. Київський костьол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1270" name="Picture 6" descr="C:\Users\fake\Documents\шевченко фото\Т.Г.Шевченко.-Автопортрет-зі-свічкою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2214554"/>
            <a:ext cx="3571900" cy="43830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/>
          <p:cNvSpPr txBox="1"/>
          <p:nvPr/>
        </p:nvSpPr>
        <p:spPr>
          <a:xfrm>
            <a:off x="5286375" y="571500"/>
            <a:ext cx="34290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Т.Г.Шевченко. Автопортрет  із свічкою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fake\Documents\шевченко фото\kobza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71119">
            <a:off x="580309" y="2190369"/>
            <a:ext cx="4986337" cy="40481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00063" y="500063"/>
            <a:ext cx="842962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У 1840 році побачила світ книжка поезій Шевченка </a:t>
            </a:r>
            <a:r>
              <a:rPr lang="uk-UA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“Кобзар”</a:t>
            </a: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, за яку прозвали поета в народі незламним Кобзарем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pic>
        <p:nvPicPr>
          <p:cNvPr id="18436" name="Picture 4" descr="C:\Users\fake\Documents\шевченко фото\ca499a51e2f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64954">
            <a:off x="5919788" y="2493963"/>
            <a:ext cx="2786062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fake\Documents\шевченко фото\Shevch_soldat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85786" y="642918"/>
            <a:ext cx="3429024" cy="4429156"/>
          </a:xfrm>
          <a:prstGeom prst="rect">
            <a:avLst/>
          </a:prstGeom>
          <a:ln w="127000" cap="rnd">
            <a:solidFill>
              <a:schemeClr val="accent3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785813" y="5429250"/>
            <a:ext cx="342900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Т.Г.Шевченко. Автопортрет 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9125" y="500063"/>
            <a:ext cx="4429125" cy="52625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У квітні 1847 року за участь у таємній політичній організації – Кирило-Мефодіївському товаристві – Т.Шевченка заарештовано і заслано  рядовим солдатом у далекі оренбурзькі степи із забороною писати і малювати.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За 10 років неволі він написав поезії, що ввійшли до </a:t>
            </a:r>
            <a:r>
              <a:rPr lang="uk-UA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“захалявних</a:t>
            </a:r>
            <a:r>
              <a:rPr lang="uk-UA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</a:t>
            </a:r>
            <a:r>
              <a:rPr lang="uk-UA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книжечок”</a:t>
            </a:r>
            <a:r>
              <a:rPr lang="uk-UA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 і створив понад 400 малюнків</a:t>
            </a:r>
            <a:endParaRPr 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C:\Users\fake\Documents\шевченко фото\d4492b42e22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428604"/>
            <a:ext cx="4071966" cy="53578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843" name="Picture 3" descr="C:\Users\fake\Documents\шевченко фото\f034588c87d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1357298"/>
            <a:ext cx="3786214" cy="5252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786313" y="285750"/>
            <a:ext cx="3786187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Т.Г.Шевченко. Однодумці і автор </a:t>
            </a:r>
            <a:endParaRPr 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85" name="TextBox 7"/>
          <p:cNvSpPr txBox="1">
            <a:spLocks noChangeArrowheads="1"/>
          </p:cNvSpPr>
          <p:nvPr/>
        </p:nvSpPr>
        <p:spPr bwMode="auto">
          <a:xfrm>
            <a:off x="509588" y="6367463"/>
            <a:ext cx="342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uk-UA"/>
          </a:p>
        </p:txBody>
      </p:sp>
      <p:sp>
        <p:nvSpPr>
          <p:cNvPr id="20486" name="TextBox 8"/>
          <p:cNvSpPr txBox="1">
            <a:spLocks noChangeArrowheads="1"/>
          </p:cNvSpPr>
          <p:nvPr/>
        </p:nvSpPr>
        <p:spPr bwMode="auto">
          <a:xfrm>
            <a:off x="661988" y="6519863"/>
            <a:ext cx="34290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357188" y="5857875"/>
            <a:ext cx="4357687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Т.Г.Шевченко. Жебраки і автор </a:t>
            </a:r>
            <a:endParaRPr lang="ru-RU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:\Users\fake\Documents\шевченко фото\Subotiv_cherch_of_Bohdan_Khmelnyts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4286250" cy="2762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890" name="Picture 2" descr="C:\Users\fake\Documents\шевченко фото\Shevch3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4678" y="2928934"/>
            <a:ext cx="5715000" cy="36957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214313" y="3429000"/>
            <a:ext cx="34290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Т.Г.Шевченко.  </a:t>
            </a:r>
          </a:p>
          <a:p>
            <a:pPr algn="ctr">
              <a:defRPr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Церква Богдана у 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Суботові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72063" y="1500188"/>
            <a:ext cx="2643187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Т.Г.Шевченко.  Богданові руїни у </a:t>
            </a:r>
            <a:r>
              <a:rPr lang="uk-U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Суботові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fake\Documents\шевченко фото\zobr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385315">
            <a:off x="285720" y="428604"/>
            <a:ext cx="3952875" cy="5867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32773" name="Picture 5" descr="C:\Users\fake\Documents\шевченко фото\0001tp40.gif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346029">
            <a:off x="4862945" y="3259588"/>
            <a:ext cx="3895732" cy="31432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4143375" y="428625"/>
            <a:ext cx="5000625" cy="3540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1861 рік – найкращий дарунок Т.Г.Шевченка для дітей – </a:t>
            </a:r>
            <a:r>
              <a:rPr lang="uk-UA" sz="28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“Букварь</a:t>
            </a: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uk-UA" sz="2800" b="1" dirty="0" err="1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южнорусский”</a:t>
            </a: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 </a:t>
            </a:r>
          </a:p>
          <a:p>
            <a:pPr>
              <a:defRPr/>
            </a:pPr>
            <a:r>
              <a:rPr lang="uk-UA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Тираж – 10 000 примірників, ціна – 3 копійки, обсяг підручника – 24 сторінки.</a:t>
            </a:r>
            <a:endParaRPr lang="ru-RU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C:\Users\fake\Documents\шевченко фото\0_28683_527b2924_X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14290"/>
            <a:ext cx="3571900" cy="450059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3795" name="Picture 3" descr="C:\Users\fake\Documents\шевченко фото\Kobzar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134" b="128"/>
          <a:stretch>
            <a:fillRect/>
          </a:stretch>
        </p:blipFill>
        <p:spPr bwMode="auto">
          <a:xfrm rot="825674">
            <a:off x="4670425" y="631825"/>
            <a:ext cx="3500438" cy="485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2938" y="5000625"/>
            <a:ext cx="7929562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Шевченко-художник</a:t>
            </a: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і </a:t>
            </a:r>
            <a:r>
              <a:rPr lang="uk-UA" sz="32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Шевченко-поет</a:t>
            </a: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йшли поруч тернистими стежками життя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fake\Documents\шевченко фото\Moryncihata_Shevchenko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4810" y="285729"/>
            <a:ext cx="4733934" cy="33575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5400684" cy="257176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b="1" smtClean="0">
                <a:ln w="3200">
                  <a:solidFill>
                    <a:schemeClr val="accent2">
                      <a:lumMod val="7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Народився поет у селі Моринцях Звенигородського повіту в сім</a:t>
            </a:r>
            <a:r>
              <a:rPr b="1" smtClean="0">
                <a:ln w="3200">
                  <a:solidFill>
                    <a:schemeClr val="accent2">
                      <a:lumMod val="7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</a:t>
            </a:r>
            <a:r>
              <a:rPr lang="uk-UA" b="1" smtClean="0">
                <a:ln w="3200">
                  <a:solidFill>
                    <a:schemeClr val="accent2">
                      <a:lumMod val="7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 селянина-кріпака</a:t>
            </a:r>
            <a:endParaRPr lang="ru-RU" b="1">
              <a:ln w="3200">
                <a:solidFill>
                  <a:schemeClr val="accent2">
                    <a:lumMod val="75000"/>
                  </a:schemeClr>
                </a:solidFill>
                <a:prstDash val="solid"/>
                <a:round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1" name="Picture 3" descr="C:\Users\fake\Documents\шевченко фото\f115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3214686"/>
            <a:ext cx="5429288" cy="340043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5572125" y="5072063"/>
            <a:ext cx="357187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Т.Г.Шевченко. Селянське подвір</a:t>
            </a:r>
            <a:r>
              <a:rPr lang="en-US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’</a:t>
            </a: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я. 1845 р.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5" name="Picture 3" descr="C:\Users\fake\Documents\шевченко фото\zapovit1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85750"/>
            <a:ext cx="4572000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4" descr="C:\Users\fake\Documents\шевченко фото\20-7-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7813" y="1571625"/>
            <a:ext cx="3175000" cy="505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57250" y="5500688"/>
            <a:ext cx="3357563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“Заповіт”</a:t>
            </a:r>
            <a:endParaRPr lang="ru-RU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8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C:\Users\fake\Documents\шевченко фото\shevchenkotaras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214290"/>
            <a:ext cx="3981450" cy="48577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9939" name="Picture 3" descr="C:\Users\fake\Documents\шевченко фото\shevchenkotaras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00563" y="3286125"/>
            <a:ext cx="4429125" cy="33813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4500563" y="285750"/>
            <a:ext cx="4500562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8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10 березня 1861 року поета </a:t>
            </a:r>
            <a:r>
              <a:rPr lang="uk-UA" sz="2800" b="1" dirty="0" err="1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нестало</a:t>
            </a:r>
            <a:r>
              <a:rPr lang="uk-UA" sz="28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.</a:t>
            </a:r>
          </a:p>
          <a:p>
            <a:pPr algn="ctr">
              <a:defRPr/>
            </a:pPr>
            <a:r>
              <a:rPr lang="uk-UA" sz="28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Похований він був на Смоленському кладовищі у Санкт-Петербурзі.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57188" y="4500563"/>
            <a:ext cx="4286250" cy="22463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uk-UA" sz="2800" b="1" dirty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У травні того ж року прах Шевченка перевезено на Україну і поховано на Чернечій горі  біля Канева.</a:t>
            </a:r>
            <a:endParaRPr lang="ru-RU" sz="2800" b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Найвидатніші вірші Шевченка</a:t>
            </a:r>
            <a:endParaRPr lang="ru-RU" dirty="0"/>
          </a:p>
        </p:txBody>
      </p:sp>
      <p:sp>
        <p:nvSpPr>
          <p:cNvPr id="11" name="Багетная рамка 10">
            <a:hlinkClick r:id="rId2" action="ppaction://hlinksldjump"/>
          </p:cNvPr>
          <p:cNvSpPr/>
          <p:nvPr/>
        </p:nvSpPr>
        <p:spPr>
          <a:xfrm>
            <a:off x="5786446" y="3071810"/>
            <a:ext cx="2571768" cy="1071570"/>
          </a:xfrm>
          <a:prstGeom prst="bevel">
            <a:avLst>
              <a:gd name="adj" fmla="val 14500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hlinkClick r:id="rId2" action="ppaction://hlinksldjump"/>
              </a:rPr>
              <a:t>Ой три шляхи </a:t>
            </a:r>
            <a:r>
              <a:rPr lang="uk-UA" b="1" dirty="0" err="1" smtClean="0">
                <a:hlinkClick r:id="rId2" action="ppaction://hlinksldjump"/>
              </a:rPr>
              <a:t>широкії</a:t>
            </a:r>
            <a:endParaRPr lang="ru-RU" b="1" dirty="0"/>
          </a:p>
        </p:txBody>
      </p:sp>
      <p:sp>
        <p:nvSpPr>
          <p:cNvPr id="12" name="Багетная рамка 11">
            <a:hlinkClick r:id="rId3" action="ppaction://hlinksldjump"/>
          </p:cNvPr>
          <p:cNvSpPr/>
          <p:nvPr/>
        </p:nvSpPr>
        <p:spPr>
          <a:xfrm>
            <a:off x="642910" y="3143248"/>
            <a:ext cx="2428892" cy="1000132"/>
          </a:xfrm>
          <a:prstGeom prst="bevel">
            <a:avLst>
              <a:gd name="adj" fmla="val 1964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dirty="0" smtClean="0">
                <a:solidFill>
                  <a:srgbClr val="00B050"/>
                </a:solidFill>
                <a:hlinkClick r:id="rId3" action="ppaction://hlinksldjump"/>
              </a:rPr>
              <a:t>Заповіт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13" name="Багетная рамка 12">
            <a:hlinkClick r:id="rId2" action="ppaction://hlinksldjump"/>
          </p:cNvPr>
          <p:cNvSpPr/>
          <p:nvPr/>
        </p:nvSpPr>
        <p:spPr>
          <a:xfrm>
            <a:off x="3286116" y="4572008"/>
            <a:ext cx="2143140" cy="1143008"/>
          </a:xfrm>
          <a:prstGeom prst="bevel">
            <a:avLst/>
          </a:prstGeom>
          <a:solidFill>
            <a:srgbClr val="7030A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Ой три шляхи </a:t>
            </a:r>
            <a:r>
              <a:rPr lang="uk-UA" dirty="0" err="1" smtClean="0"/>
              <a:t>широкії</a:t>
            </a:r>
            <a:endParaRPr lang="ru-RU" dirty="0"/>
          </a:p>
        </p:txBody>
      </p:sp>
      <p:cxnSp>
        <p:nvCxnSpPr>
          <p:cNvPr id="17" name="Прямая со стрелкой 16"/>
          <p:cNvCxnSpPr>
            <a:stCxn id="12" idx="0"/>
            <a:endCxn id="11" idx="4"/>
          </p:cNvCxnSpPr>
          <p:nvPr/>
        </p:nvCxnSpPr>
        <p:spPr>
          <a:xfrm flipV="1">
            <a:off x="3071802" y="3607595"/>
            <a:ext cx="2714644" cy="3571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>
            <a:endCxn id="13" idx="6"/>
          </p:cNvCxnSpPr>
          <p:nvPr/>
        </p:nvCxnSpPr>
        <p:spPr>
          <a:xfrm rot="5400000">
            <a:off x="3893339" y="4107661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6200000" flipV="1">
            <a:off x="3285322" y="2572538"/>
            <a:ext cx="2072496" cy="706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Ой три шляхи </a:t>
            </a:r>
            <a:r>
              <a:rPr lang="uk-UA" dirty="0" err="1" smtClean="0"/>
              <a:t>широкії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40000" lnSpcReduction="20000"/>
          </a:bodyPr>
          <a:lstStyle/>
          <a:p>
            <a:r>
              <a:rPr lang="ru-RU" sz="4500" dirty="0" smtClean="0"/>
              <a:t>Ой три шляхи </a:t>
            </a:r>
            <a:r>
              <a:rPr lang="ru-RU" sz="4500" dirty="0" err="1" smtClean="0"/>
              <a:t>широкії</a:t>
            </a:r>
            <a:endParaRPr lang="ru-RU" sz="4500" dirty="0" smtClean="0"/>
          </a:p>
          <a:p>
            <a:r>
              <a:rPr lang="ru-RU" sz="4500" dirty="0" smtClean="0"/>
              <a:t>Докупи </a:t>
            </a:r>
            <a:r>
              <a:rPr lang="ru-RU" sz="4500" dirty="0" err="1" smtClean="0"/>
              <a:t>зійшлися</a:t>
            </a:r>
            <a:r>
              <a:rPr lang="ru-RU" sz="4500" dirty="0" smtClean="0"/>
              <a:t>.</a:t>
            </a:r>
          </a:p>
          <a:p>
            <a:r>
              <a:rPr lang="ru-RU" sz="4500" dirty="0" smtClean="0"/>
              <a:t>На </a:t>
            </a:r>
            <a:r>
              <a:rPr lang="ru-RU" sz="4500" dirty="0" err="1" smtClean="0"/>
              <a:t>чужину</a:t>
            </a:r>
            <a:r>
              <a:rPr lang="ru-RU" sz="4500" dirty="0" smtClean="0"/>
              <a:t> </a:t>
            </a:r>
            <a:r>
              <a:rPr lang="ru-RU" sz="4500" dirty="0" err="1" smtClean="0"/>
              <a:t>з</a:t>
            </a:r>
            <a:r>
              <a:rPr lang="ru-RU" sz="4500" dirty="0" smtClean="0"/>
              <a:t> </a:t>
            </a:r>
            <a:r>
              <a:rPr lang="ru-RU" sz="4500" dirty="0" err="1" smtClean="0"/>
              <a:t>України</a:t>
            </a:r>
            <a:endParaRPr lang="ru-RU" sz="4500" dirty="0" smtClean="0"/>
          </a:p>
          <a:p>
            <a:r>
              <a:rPr lang="ru-RU" sz="4500" dirty="0" err="1" smtClean="0"/>
              <a:t>Брати</a:t>
            </a:r>
            <a:r>
              <a:rPr lang="ru-RU" sz="4500" dirty="0" smtClean="0"/>
              <a:t> </a:t>
            </a:r>
            <a:r>
              <a:rPr lang="ru-RU" sz="4500" dirty="0" err="1" smtClean="0"/>
              <a:t>розійшлися</a:t>
            </a:r>
            <a:r>
              <a:rPr lang="ru-RU" sz="4500" dirty="0" smtClean="0"/>
              <a:t>.</a:t>
            </a:r>
          </a:p>
          <a:p>
            <a:r>
              <a:rPr lang="ru-RU" sz="4500" dirty="0" smtClean="0"/>
              <a:t>Покинули </a:t>
            </a:r>
            <a:r>
              <a:rPr lang="ru-RU" sz="4500" dirty="0" err="1" smtClean="0"/>
              <a:t>стару</a:t>
            </a:r>
            <a:r>
              <a:rPr lang="ru-RU" sz="4500" dirty="0" smtClean="0"/>
              <a:t> </a:t>
            </a:r>
            <a:r>
              <a:rPr lang="ru-RU" sz="4500" dirty="0" err="1" smtClean="0"/>
              <a:t>матір</a:t>
            </a:r>
            <a:r>
              <a:rPr lang="ru-RU" sz="4500" dirty="0" smtClean="0"/>
              <a:t>.</a:t>
            </a:r>
          </a:p>
          <a:p>
            <a:r>
              <a:rPr lang="ru-RU" sz="4500" dirty="0" smtClean="0"/>
              <a:t>Той </a:t>
            </a:r>
            <a:r>
              <a:rPr lang="ru-RU" sz="4500" dirty="0" err="1" smtClean="0"/>
              <a:t>жінку</a:t>
            </a:r>
            <a:r>
              <a:rPr lang="ru-RU" sz="4500" dirty="0" smtClean="0"/>
              <a:t> покинув,</a:t>
            </a:r>
          </a:p>
          <a:p>
            <a:r>
              <a:rPr lang="ru-RU" sz="4500" dirty="0" smtClean="0"/>
              <a:t>А той сестру. А </a:t>
            </a:r>
            <a:r>
              <a:rPr lang="ru-RU" sz="4500" dirty="0" err="1" smtClean="0"/>
              <a:t>найменший</a:t>
            </a:r>
            <a:r>
              <a:rPr lang="ru-RU" sz="4500" dirty="0" smtClean="0"/>
              <a:t> — </a:t>
            </a:r>
          </a:p>
          <a:p>
            <a:r>
              <a:rPr lang="ru-RU" sz="4500" dirty="0" err="1" smtClean="0"/>
              <a:t>Молоду</a:t>
            </a:r>
            <a:r>
              <a:rPr lang="ru-RU" sz="4500" dirty="0" smtClean="0"/>
              <a:t> </a:t>
            </a:r>
            <a:r>
              <a:rPr lang="ru-RU" sz="4500" dirty="0" err="1" smtClean="0"/>
              <a:t>дівчину</a:t>
            </a:r>
            <a:r>
              <a:rPr lang="ru-RU" sz="4500" dirty="0" smtClean="0"/>
              <a:t>.</a:t>
            </a:r>
          </a:p>
          <a:p>
            <a:r>
              <a:rPr lang="ru-RU" sz="4500" dirty="0" smtClean="0"/>
              <a:t>Посадила </a:t>
            </a:r>
            <a:r>
              <a:rPr lang="ru-RU" sz="4500" dirty="0" smtClean="0"/>
              <a:t>стара </a:t>
            </a:r>
            <a:r>
              <a:rPr lang="ru-RU" sz="4500" dirty="0" err="1" smtClean="0"/>
              <a:t>мати</a:t>
            </a:r>
            <a:endParaRPr lang="ru-RU" sz="4500" dirty="0" smtClean="0"/>
          </a:p>
          <a:p>
            <a:r>
              <a:rPr lang="ru-RU" sz="4500" dirty="0" smtClean="0"/>
              <a:t>Три </a:t>
            </a:r>
            <a:r>
              <a:rPr lang="ru-RU" sz="4500" dirty="0" smtClean="0"/>
              <a:t>ясени в </a:t>
            </a:r>
            <a:r>
              <a:rPr lang="ru-RU" sz="4500" dirty="0" err="1" smtClean="0"/>
              <a:t>полі</a:t>
            </a:r>
            <a:r>
              <a:rPr lang="ru-RU" sz="4500" dirty="0" smtClean="0"/>
              <a:t>.</a:t>
            </a:r>
          </a:p>
          <a:p>
            <a:r>
              <a:rPr lang="ru-RU" sz="4500" dirty="0" smtClean="0"/>
              <a:t>А </a:t>
            </a:r>
            <a:r>
              <a:rPr lang="ru-RU" sz="4500" dirty="0" err="1" smtClean="0"/>
              <a:t>невістка</a:t>
            </a:r>
            <a:r>
              <a:rPr lang="ru-RU" sz="4500" dirty="0" smtClean="0"/>
              <a:t> посадила</a:t>
            </a:r>
          </a:p>
          <a:p>
            <a:r>
              <a:rPr lang="ru-RU" sz="4500" dirty="0" err="1" smtClean="0"/>
              <a:t>Високу</a:t>
            </a:r>
            <a:r>
              <a:rPr lang="ru-RU" sz="4500" dirty="0" smtClean="0"/>
              <a:t> </a:t>
            </a:r>
            <a:r>
              <a:rPr lang="ru-RU" sz="4500" dirty="0" smtClean="0"/>
              <a:t>тополю.</a:t>
            </a:r>
          </a:p>
          <a:p>
            <a:r>
              <a:rPr lang="ru-RU" sz="4500" dirty="0" smtClean="0"/>
              <a:t>Три </a:t>
            </a:r>
            <a:r>
              <a:rPr lang="ru-RU" sz="4500" dirty="0" err="1" smtClean="0"/>
              <a:t>явори</a:t>
            </a:r>
            <a:r>
              <a:rPr lang="ru-RU" sz="4500" dirty="0" smtClean="0"/>
              <a:t> посадила</a:t>
            </a:r>
          </a:p>
          <a:p>
            <a:r>
              <a:rPr lang="ru-RU" sz="4500" dirty="0" smtClean="0"/>
              <a:t>Сестра </a:t>
            </a:r>
            <a:r>
              <a:rPr lang="ru-RU" sz="4500" dirty="0" smtClean="0"/>
              <a:t>при </a:t>
            </a:r>
            <a:r>
              <a:rPr lang="ru-RU" sz="4500" dirty="0" err="1" smtClean="0"/>
              <a:t>долині</a:t>
            </a:r>
            <a:r>
              <a:rPr lang="ru-RU" sz="4500" dirty="0" smtClean="0"/>
              <a:t>...</a:t>
            </a:r>
          </a:p>
          <a:p>
            <a:endParaRPr lang="ru-RU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714488"/>
            <a:ext cx="2935808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6572264" y="6143644"/>
            <a:ext cx="1643074" cy="4286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Заповіт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Autofit/>
          </a:bodyPr>
          <a:lstStyle/>
          <a:p>
            <a:r>
              <a:rPr lang="ru-RU" sz="2000" b="1" dirty="0" smtClean="0"/>
              <a:t>Як умру, то </a:t>
            </a:r>
            <a:r>
              <a:rPr lang="ru-RU" sz="2000" b="1" dirty="0" err="1" smtClean="0"/>
              <a:t>поховайте</a:t>
            </a:r>
            <a:endParaRPr lang="ru-RU" sz="2000" b="1" dirty="0" smtClean="0"/>
          </a:p>
          <a:p>
            <a:r>
              <a:rPr lang="ru-RU" sz="2000" b="1" dirty="0" smtClean="0"/>
              <a:t>Мене </a:t>
            </a:r>
            <a:r>
              <a:rPr lang="ru-RU" sz="2000" b="1" dirty="0" smtClean="0"/>
              <a:t>на </a:t>
            </a:r>
            <a:r>
              <a:rPr lang="ru-RU" sz="2000" b="1" dirty="0" err="1" smtClean="0"/>
              <a:t>могилі</a:t>
            </a:r>
            <a:endParaRPr lang="ru-RU" sz="2000" b="1" dirty="0" smtClean="0"/>
          </a:p>
          <a:p>
            <a:r>
              <a:rPr lang="ru-RU" sz="2000" b="1" dirty="0" err="1" smtClean="0"/>
              <a:t>Серед</a:t>
            </a:r>
            <a:r>
              <a:rPr lang="ru-RU" sz="2000" b="1" dirty="0" smtClean="0"/>
              <a:t> </a:t>
            </a:r>
            <a:r>
              <a:rPr lang="ru-RU" sz="2000" b="1" dirty="0" smtClean="0"/>
              <a:t>степу широкого</a:t>
            </a:r>
          </a:p>
          <a:p>
            <a:r>
              <a:rPr lang="ru-RU" sz="2000" b="1" dirty="0" smtClean="0"/>
              <a:t>На </a:t>
            </a:r>
            <a:r>
              <a:rPr lang="ru-RU" sz="2000" b="1" dirty="0" err="1" smtClean="0"/>
              <a:t>Вкраїні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милій</a:t>
            </a:r>
            <a:r>
              <a:rPr lang="ru-RU" sz="2000" b="1" dirty="0" smtClean="0"/>
              <a:t>,</a:t>
            </a:r>
          </a:p>
          <a:p>
            <a:r>
              <a:rPr lang="ru-RU" sz="2000" b="1" dirty="0" err="1" smtClean="0"/>
              <a:t>Щоб</a:t>
            </a:r>
            <a:r>
              <a:rPr lang="ru-RU" sz="2000" b="1" dirty="0" smtClean="0"/>
              <a:t> </a:t>
            </a:r>
            <a:r>
              <a:rPr lang="ru-RU" sz="2000" b="1" dirty="0" smtClean="0"/>
              <a:t>лани </a:t>
            </a:r>
            <a:r>
              <a:rPr lang="ru-RU" sz="2000" b="1" dirty="0" err="1" smtClean="0"/>
              <a:t>широкополі</a:t>
            </a:r>
            <a:r>
              <a:rPr lang="ru-RU" sz="2000" b="1" dirty="0" smtClean="0"/>
              <a:t>,</a:t>
            </a:r>
          </a:p>
          <a:p>
            <a:r>
              <a:rPr lang="ru-RU" sz="2000" b="1" dirty="0" smtClean="0"/>
              <a:t>І </a:t>
            </a:r>
            <a:r>
              <a:rPr lang="ru-RU" sz="2000" b="1" dirty="0" err="1" smtClean="0"/>
              <a:t>Дніпро</a:t>
            </a:r>
            <a:r>
              <a:rPr lang="ru-RU" sz="2000" b="1" dirty="0" smtClean="0"/>
              <a:t>, </a:t>
            </a:r>
            <a:r>
              <a:rPr lang="ru-RU" sz="2000" b="1" dirty="0" err="1" smtClean="0"/>
              <a:t>і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кручі</a:t>
            </a:r>
            <a:endParaRPr lang="ru-RU" sz="2000" b="1" dirty="0" smtClean="0"/>
          </a:p>
          <a:p>
            <a:r>
              <a:rPr lang="ru-RU" sz="2000" b="1" dirty="0" err="1" smtClean="0"/>
              <a:t>Було</a:t>
            </a:r>
            <a:r>
              <a:rPr lang="ru-RU" sz="2000" b="1" dirty="0" smtClean="0"/>
              <a:t> </a:t>
            </a:r>
            <a:r>
              <a:rPr lang="ru-RU" sz="2000" b="1" dirty="0" smtClean="0"/>
              <a:t>видно, </a:t>
            </a:r>
            <a:r>
              <a:rPr lang="ru-RU" sz="2000" b="1" dirty="0" err="1" smtClean="0"/>
              <a:t>було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чути</a:t>
            </a:r>
            <a:r>
              <a:rPr lang="ru-RU" sz="2000" b="1" dirty="0" smtClean="0"/>
              <a:t>,</a:t>
            </a:r>
          </a:p>
          <a:p>
            <a:r>
              <a:rPr lang="ru-RU" sz="2000" b="1" dirty="0" smtClean="0"/>
              <a:t>Як </a:t>
            </a:r>
            <a:r>
              <a:rPr lang="ru-RU" sz="2000" b="1" dirty="0" smtClean="0"/>
              <a:t>реве ревучий.</a:t>
            </a:r>
          </a:p>
          <a:p>
            <a:r>
              <a:rPr lang="ru-RU" sz="2000" b="1" dirty="0" smtClean="0"/>
              <a:t>Як </a:t>
            </a:r>
            <a:r>
              <a:rPr lang="ru-RU" sz="2000" b="1" dirty="0" err="1" smtClean="0"/>
              <a:t>понесе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з</a:t>
            </a:r>
            <a:r>
              <a:rPr lang="ru-RU" sz="2000" b="1" dirty="0" smtClean="0"/>
              <a:t> </a:t>
            </a:r>
            <a:r>
              <a:rPr lang="ru-RU" sz="2000" b="1" dirty="0" err="1" smtClean="0"/>
              <a:t>України</a:t>
            </a:r>
            <a:endParaRPr lang="ru-RU" sz="2000" b="1" dirty="0" smtClean="0"/>
          </a:p>
          <a:p>
            <a:r>
              <a:rPr lang="ru-RU" sz="2000" b="1" dirty="0" smtClean="0"/>
              <a:t>У </a:t>
            </a:r>
            <a:r>
              <a:rPr lang="ru-RU" sz="2000" b="1" dirty="0" err="1" smtClean="0"/>
              <a:t>синєє</a:t>
            </a:r>
            <a:r>
              <a:rPr lang="ru-RU" sz="2000" b="1" dirty="0" smtClean="0"/>
              <a:t> море</a:t>
            </a:r>
          </a:p>
          <a:p>
            <a:r>
              <a:rPr lang="ru-RU" sz="2000" b="1" dirty="0" smtClean="0"/>
              <a:t>Кров </a:t>
            </a:r>
            <a:r>
              <a:rPr lang="ru-RU" sz="2000" b="1" dirty="0" smtClean="0"/>
              <a:t>ворожу... </a:t>
            </a:r>
            <a:r>
              <a:rPr lang="ru-RU" sz="2000" b="1" dirty="0" err="1" smtClean="0"/>
              <a:t>отойді</a:t>
            </a:r>
            <a:r>
              <a:rPr lang="ru-RU" sz="2000" b="1" dirty="0" smtClean="0"/>
              <a:t> </a:t>
            </a:r>
            <a:r>
              <a:rPr lang="ru-RU" sz="2000" b="1" dirty="0" smtClean="0"/>
              <a:t>я</a:t>
            </a:r>
            <a:endParaRPr lang="ru-RU" sz="2000" b="1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62500" lnSpcReduction="20000"/>
          </a:bodyPr>
          <a:lstStyle/>
          <a:p>
            <a:r>
              <a:rPr lang="ru-RU" sz="3200" b="1" dirty="0" smtClean="0"/>
              <a:t>І лани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гори — </a:t>
            </a:r>
          </a:p>
          <a:p>
            <a:r>
              <a:rPr lang="ru-RU" sz="3200" b="1" dirty="0" smtClean="0"/>
              <a:t>Все покину, </a:t>
            </a:r>
            <a:r>
              <a:rPr lang="ru-RU" sz="3200" b="1" dirty="0" err="1" smtClean="0"/>
              <a:t>і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полину</a:t>
            </a:r>
            <a:endParaRPr lang="ru-RU" sz="3200" b="1" dirty="0" smtClean="0"/>
          </a:p>
          <a:p>
            <a:r>
              <a:rPr lang="ru-RU" sz="3200" b="1" dirty="0" smtClean="0"/>
              <a:t>До самого Бога</a:t>
            </a:r>
          </a:p>
          <a:p>
            <a:r>
              <a:rPr lang="ru-RU" sz="3200" b="1" dirty="0" err="1" smtClean="0"/>
              <a:t>Молитися</a:t>
            </a:r>
            <a:r>
              <a:rPr lang="ru-RU" sz="3200" b="1" dirty="0" smtClean="0"/>
              <a:t>... а до того</a:t>
            </a:r>
          </a:p>
          <a:p>
            <a:r>
              <a:rPr lang="ru-RU" sz="3200" b="1" dirty="0" smtClean="0"/>
              <a:t>Я не знаю Бога.</a:t>
            </a:r>
          </a:p>
          <a:p>
            <a:r>
              <a:rPr lang="ru-RU" sz="3200" b="1" dirty="0" err="1" smtClean="0"/>
              <a:t>Поховайте</a:t>
            </a:r>
            <a:r>
              <a:rPr lang="ru-RU" sz="3200" b="1" dirty="0" smtClean="0"/>
              <a:t> та вставайте,</a:t>
            </a:r>
          </a:p>
          <a:p>
            <a:r>
              <a:rPr lang="ru-RU" sz="3200" b="1" dirty="0" err="1" smtClean="0"/>
              <a:t>Кайдани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порвіте</a:t>
            </a:r>
            <a:endParaRPr lang="ru-RU" sz="3200" b="1" dirty="0" smtClean="0"/>
          </a:p>
          <a:p>
            <a:r>
              <a:rPr lang="ru-RU" sz="3200" b="1" dirty="0" smtClean="0"/>
              <a:t>І </a:t>
            </a:r>
            <a:r>
              <a:rPr lang="ru-RU" sz="3200" b="1" dirty="0" err="1" smtClean="0"/>
              <a:t>вражою</a:t>
            </a:r>
            <a:r>
              <a:rPr lang="ru-RU" sz="3200" b="1" dirty="0" smtClean="0"/>
              <a:t> злою </a:t>
            </a:r>
            <a:r>
              <a:rPr lang="ru-RU" sz="3200" b="1" dirty="0" err="1" smtClean="0"/>
              <a:t>кров’ю</a:t>
            </a:r>
            <a:endParaRPr lang="ru-RU" sz="3200" b="1" dirty="0" smtClean="0"/>
          </a:p>
          <a:p>
            <a:r>
              <a:rPr lang="ru-RU" sz="3200" b="1" dirty="0" smtClean="0"/>
              <a:t>Волю </a:t>
            </a:r>
            <a:r>
              <a:rPr lang="ru-RU" sz="3200" b="1" dirty="0" err="1" smtClean="0"/>
              <a:t>окропіте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І мене в </a:t>
            </a:r>
            <a:r>
              <a:rPr lang="ru-RU" sz="3200" b="1" dirty="0" err="1" smtClean="0"/>
              <a:t>сем’ї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великій</a:t>
            </a:r>
            <a:r>
              <a:rPr lang="ru-RU" sz="3200" b="1" dirty="0" smtClean="0"/>
              <a:t>,</a:t>
            </a:r>
          </a:p>
          <a:p>
            <a:r>
              <a:rPr lang="ru-RU" sz="3200" b="1" dirty="0" smtClean="0"/>
              <a:t>В </a:t>
            </a:r>
            <a:r>
              <a:rPr lang="ru-RU" sz="3200" b="1" dirty="0" err="1" smtClean="0"/>
              <a:t>сем’ї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вольній</a:t>
            </a:r>
            <a:r>
              <a:rPr lang="ru-RU" sz="3200" b="1" dirty="0" smtClean="0"/>
              <a:t>, </a:t>
            </a:r>
            <a:r>
              <a:rPr lang="ru-RU" sz="3200" b="1" dirty="0" err="1" smtClean="0"/>
              <a:t>новій</a:t>
            </a:r>
            <a:r>
              <a:rPr lang="ru-RU" sz="3200" b="1" dirty="0" smtClean="0"/>
              <a:t>,</a:t>
            </a:r>
          </a:p>
          <a:p>
            <a:r>
              <a:rPr lang="ru-RU" sz="3200" b="1" dirty="0" smtClean="0"/>
              <a:t>Не забудьте </a:t>
            </a:r>
            <a:r>
              <a:rPr lang="ru-RU" sz="3200" b="1" dirty="0" err="1" smtClean="0"/>
              <a:t>пом’янути</a:t>
            </a:r>
            <a:endParaRPr lang="ru-RU" sz="3200" b="1" dirty="0" smtClean="0"/>
          </a:p>
          <a:p>
            <a:r>
              <a:rPr lang="ru-RU" sz="3200" b="1" dirty="0" err="1" smtClean="0"/>
              <a:t>Незлим</a:t>
            </a:r>
            <a:r>
              <a:rPr lang="ru-RU" sz="3200" b="1" dirty="0" smtClean="0"/>
              <a:t> тихим словом.</a:t>
            </a:r>
          </a:p>
          <a:p>
            <a:endParaRPr lang="ru-RU" b="1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7000892" y="6215082"/>
            <a:ext cx="1714512" cy="428628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буду</a:t>
            </a:r>
          </a:p>
          <a:p>
            <a:r>
              <a:rPr lang="ru-RU" dirty="0" smtClean="0"/>
              <a:t>Я </a:t>
            </a:r>
            <a:r>
              <a:rPr lang="ru-RU" dirty="0" smtClean="0"/>
              <a:t>жить в </a:t>
            </a:r>
            <a:r>
              <a:rPr lang="ru-RU" dirty="0" err="1" smtClean="0"/>
              <a:t>Україні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хто</a:t>
            </a:r>
            <a:r>
              <a:rPr lang="ru-RU" dirty="0" smtClean="0"/>
              <a:t> </a:t>
            </a:r>
            <a:r>
              <a:rPr lang="ru-RU" dirty="0" err="1" smtClean="0"/>
              <a:t>згадає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забуде</a:t>
            </a:r>
            <a:endParaRPr lang="ru-RU" dirty="0" smtClean="0"/>
          </a:p>
          <a:p>
            <a:r>
              <a:rPr lang="ru-RU" dirty="0" smtClean="0"/>
              <a:t>Мене </a:t>
            </a:r>
            <a:r>
              <a:rPr lang="ru-RU" dirty="0" smtClean="0"/>
              <a:t>в </a:t>
            </a:r>
            <a:r>
              <a:rPr lang="ru-RU" dirty="0" err="1" smtClean="0"/>
              <a:t>снігу</a:t>
            </a:r>
            <a:r>
              <a:rPr lang="ru-RU" dirty="0" smtClean="0"/>
              <a:t> на </a:t>
            </a:r>
            <a:r>
              <a:rPr lang="ru-RU" dirty="0" err="1" smtClean="0"/>
              <a:t>чужині</a:t>
            </a:r>
            <a:r>
              <a:rPr lang="ru-RU" dirty="0" smtClean="0"/>
              <a:t> — </a:t>
            </a:r>
          </a:p>
          <a:p>
            <a:r>
              <a:rPr lang="ru-RU" dirty="0" err="1" smtClean="0"/>
              <a:t>Однаковісінько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неволі</a:t>
            </a:r>
            <a:r>
              <a:rPr lang="ru-RU" dirty="0" smtClean="0"/>
              <a:t> </a:t>
            </a:r>
            <a:r>
              <a:rPr lang="ru-RU" dirty="0" err="1" smtClean="0"/>
              <a:t>виріс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чужими</a:t>
            </a:r>
          </a:p>
          <a:p>
            <a:r>
              <a:rPr lang="ru-RU" dirty="0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неоплаканий</a:t>
            </a:r>
            <a:r>
              <a:rPr lang="ru-RU" dirty="0" smtClean="0"/>
              <a:t> </a:t>
            </a:r>
            <a:r>
              <a:rPr lang="ru-RU" dirty="0" err="1" smtClean="0"/>
              <a:t>своїми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неволі</a:t>
            </a:r>
            <a:r>
              <a:rPr lang="ru-RU" dirty="0" smtClean="0"/>
              <a:t>, </a:t>
            </a:r>
            <a:r>
              <a:rPr lang="ru-RU" dirty="0" err="1" smtClean="0"/>
              <a:t>плачучи</a:t>
            </a:r>
            <a:r>
              <a:rPr lang="ru-RU" dirty="0" smtClean="0"/>
              <a:t>, умру.</a:t>
            </a:r>
          </a:p>
          <a:p>
            <a:r>
              <a:rPr lang="ru-RU" dirty="0" smtClean="0"/>
              <a:t>І </a:t>
            </a:r>
            <a:r>
              <a:rPr lang="ru-RU" dirty="0" smtClean="0"/>
              <a:t>все </a:t>
            </a:r>
            <a:r>
              <a:rPr lang="ru-RU" dirty="0" err="1" smtClean="0"/>
              <a:t>з</a:t>
            </a:r>
            <a:r>
              <a:rPr lang="ru-RU" dirty="0" smtClean="0"/>
              <a:t> собою заберу,</a:t>
            </a:r>
          </a:p>
          <a:p>
            <a:r>
              <a:rPr lang="ru-RU" dirty="0" smtClean="0"/>
              <a:t>Малого </a:t>
            </a:r>
            <a:r>
              <a:rPr lang="ru-RU" dirty="0" err="1" smtClean="0"/>
              <a:t>сліду</a:t>
            </a:r>
            <a:r>
              <a:rPr lang="ru-RU" dirty="0" smtClean="0"/>
              <a:t> не покину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славній</a:t>
            </a:r>
            <a:r>
              <a:rPr lang="ru-RU" dirty="0" smtClean="0"/>
              <a:t> </a:t>
            </a:r>
            <a:r>
              <a:rPr lang="ru-RU" dirty="0" err="1" smtClean="0"/>
              <a:t>Україні</a:t>
            </a:r>
            <a:r>
              <a:rPr lang="ru-RU" dirty="0" smtClean="0"/>
              <a:t>,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нашій</a:t>
            </a:r>
            <a:r>
              <a:rPr lang="ru-RU" dirty="0" smtClean="0"/>
              <a:t> — не </a:t>
            </a:r>
            <a:r>
              <a:rPr lang="ru-RU" dirty="0" err="1" smtClean="0"/>
              <a:t>своїй</a:t>
            </a:r>
            <a:r>
              <a:rPr lang="ru-RU" dirty="0" smtClean="0"/>
              <a:t> </a:t>
            </a:r>
            <a:r>
              <a:rPr lang="ru-RU" dirty="0" err="1" smtClean="0"/>
              <a:t>землі</a:t>
            </a:r>
            <a:r>
              <a:rPr lang="ru-RU" dirty="0" smtClean="0"/>
              <a:t>.</a:t>
            </a:r>
            <a:endParaRPr lang="ru-RU" dirty="0" smtClean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ln>
            <a:solidFill>
              <a:schemeClr val="accent1">
                <a:lumMod val="5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І не </a:t>
            </a:r>
            <a:r>
              <a:rPr lang="ru-RU" dirty="0" err="1" smtClean="0"/>
              <a:t>пом’яне</a:t>
            </a:r>
            <a:r>
              <a:rPr lang="ru-RU" dirty="0" smtClean="0"/>
              <a:t> </a:t>
            </a:r>
            <a:r>
              <a:rPr lang="ru-RU" dirty="0" err="1" smtClean="0"/>
              <a:t>батько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сином</a:t>
            </a:r>
            <a:r>
              <a:rPr lang="ru-RU" dirty="0" smtClean="0"/>
              <a:t>,</a:t>
            </a:r>
          </a:p>
          <a:p>
            <a:r>
              <a:rPr lang="ru-RU" dirty="0" smtClean="0"/>
              <a:t>Не </a:t>
            </a:r>
            <a:r>
              <a:rPr lang="ru-RU" dirty="0" err="1" smtClean="0"/>
              <a:t>скаже</a:t>
            </a:r>
            <a:r>
              <a:rPr lang="ru-RU" dirty="0" smtClean="0"/>
              <a:t> </a:t>
            </a:r>
            <a:r>
              <a:rPr lang="ru-RU" dirty="0" err="1" smtClean="0"/>
              <a:t>синові</a:t>
            </a:r>
            <a:r>
              <a:rPr lang="ru-RU" dirty="0" smtClean="0"/>
              <a:t>: — Молись,</a:t>
            </a:r>
          </a:p>
          <a:p>
            <a:r>
              <a:rPr lang="ru-RU" dirty="0" err="1" smtClean="0"/>
              <a:t>Молися</a:t>
            </a:r>
            <a:r>
              <a:rPr lang="ru-RU" dirty="0" smtClean="0"/>
              <a:t>, </a:t>
            </a:r>
            <a:r>
              <a:rPr lang="ru-RU" dirty="0" err="1" smtClean="0"/>
              <a:t>сину</a:t>
            </a:r>
            <a:r>
              <a:rPr lang="ru-RU" dirty="0" smtClean="0"/>
              <a:t>, за </a:t>
            </a:r>
            <a:r>
              <a:rPr lang="ru-RU" dirty="0" err="1" smtClean="0"/>
              <a:t>Вкраїну</a:t>
            </a:r>
            <a:endParaRPr lang="ru-RU" dirty="0" smtClean="0"/>
          </a:p>
          <a:p>
            <a:r>
              <a:rPr lang="ru-RU" dirty="0" err="1" smtClean="0"/>
              <a:t>Його</a:t>
            </a:r>
            <a:r>
              <a:rPr lang="ru-RU" dirty="0" smtClean="0"/>
              <a:t> замучили колись. — </a:t>
            </a:r>
          </a:p>
          <a:p>
            <a:r>
              <a:rPr lang="ru-RU" dirty="0" err="1" smtClean="0"/>
              <a:t>Мені</a:t>
            </a:r>
            <a:r>
              <a:rPr lang="ru-RU" dirty="0" smtClean="0"/>
              <a:t> </a:t>
            </a:r>
            <a:r>
              <a:rPr lang="ru-RU" dirty="0" err="1" smtClean="0"/>
              <a:t>однаково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буде</a:t>
            </a:r>
          </a:p>
          <a:p>
            <a:r>
              <a:rPr lang="ru-RU" dirty="0" smtClean="0"/>
              <a:t>Той </a:t>
            </a:r>
            <a:r>
              <a:rPr lang="ru-RU" dirty="0" err="1" smtClean="0"/>
              <a:t>син</a:t>
            </a:r>
            <a:r>
              <a:rPr lang="ru-RU" dirty="0" smtClean="0"/>
              <a:t> </a:t>
            </a:r>
            <a:r>
              <a:rPr lang="ru-RU" dirty="0" err="1" smtClean="0"/>
              <a:t>молитися</a:t>
            </a:r>
            <a:r>
              <a:rPr lang="ru-RU" dirty="0" smtClean="0"/>
              <a:t>,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ні</a:t>
            </a:r>
            <a:r>
              <a:rPr lang="ru-RU" dirty="0" smtClean="0"/>
              <a:t>...</a:t>
            </a:r>
          </a:p>
          <a:p>
            <a:r>
              <a:rPr lang="ru-RU" dirty="0" smtClean="0"/>
              <a:t>Та </a:t>
            </a:r>
            <a:r>
              <a:rPr lang="ru-RU" dirty="0" err="1" smtClean="0"/>
              <a:t>неоднаково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,</a:t>
            </a:r>
          </a:p>
          <a:p>
            <a:r>
              <a:rPr lang="ru-RU" dirty="0" smtClean="0"/>
              <a:t>Як </a:t>
            </a:r>
            <a:r>
              <a:rPr lang="ru-RU" dirty="0" err="1" smtClean="0"/>
              <a:t>Україну</a:t>
            </a:r>
            <a:r>
              <a:rPr lang="ru-RU" dirty="0" smtClean="0"/>
              <a:t> </a:t>
            </a:r>
            <a:r>
              <a:rPr lang="ru-RU" dirty="0" err="1" smtClean="0"/>
              <a:t>злії</a:t>
            </a:r>
            <a:r>
              <a:rPr lang="ru-RU" dirty="0" smtClean="0"/>
              <a:t> люде</a:t>
            </a:r>
          </a:p>
          <a:p>
            <a:r>
              <a:rPr lang="ru-RU" dirty="0" err="1" smtClean="0"/>
              <a:t>Присплять</a:t>
            </a:r>
            <a:r>
              <a:rPr lang="ru-RU" dirty="0" smtClean="0"/>
              <a:t>, </a:t>
            </a:r>
            <a:r>
              <a:rPr lang="ru-RU" dirty="0" err="1" smtClean="0"/>
              <a:t>лукаві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огні</a:t>
            </a:r>
            <a:endParaRPr lang="ru-RU" dirty="0" smtClean="0"/>
          </a:p>
          <a:p>
            <a:r>
              <a:rPr lang="ru-RU" dirty="0" err="1" smtClean="0"/>
              <a:t>Її</a:t>
            </a:r>
            <a:r>
              <a:rPr lang="ru-RU" dirty="0" smtClean="0"/>
              <a:t>, </a:t>
            </a:r>
            <a:r>
              <a:rPr lang="ru-RU" dirty="0" err="1" smtClean="0"/>
              <a:t>окраденую</a:t>
            </a:r>
            <a:r>
              <a:rPr lang="ru-RU" dirty="0" smtClean="0"/>
              <a:t>, </a:t>
            </a:r>
            <a:r>
              <a:rPr lang="ru-RU" dirty="0" err="1" smtClean="0"/>
              <a:t>збудять</a:t>
            </a:r>
            <a:r>
              <a:rPr lang="ru-RU" dirty="0" smtClean="0"/>
              <a:t>...</a:t>
            </a:r>
          </a:p>
          <a:p>
            <a:r>
              <a:rPr lang="ru-RU" dirty="0" smtClean="0"/>
              <a:t>Ох, не </a:t>
            </a:r>
            <a:r>
              <a:rPr lang="ru-RU" dirty="0" err="1" smtClean="0"/>
              <a:t>однаково</a:t>
            </a:r>
            <a:r>
              <a:rPr lang="ru-RU" dirty="0" smtClean="0"/>
              <a:t> </a:t>
            </a:r>
            <a:r>
              <a:rPr lang="ru-RU" dirty="0" err="1" smtClean="0"/>
              <a:t>мені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sp>
        <p:nvSpPr>
          <p:cNvPr id="5" name="Управляющая кнопка: возврат 4">
            <a:hlinkClick r:id="" action="ppaction://hlinkshowjump?jump=lastslideviewed" highlightClick="1"/>
          </p:cNvPr>
          <p:cNvSpPr/>
          <p:nvPr/>
        </p:nvSpPr>
        <p:spPr>
          <a:xfrm>
            <a:off x="6858016" y="6286520"/>
            <a:ext cx="1857388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Минають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, </a:t>
            </a:r>
            <a:r>
              <a:rPr lang="ru-RU" dirty="0" err="1" smtClean="0"/>
              <a:t>минають</a:t>
            </a:r>
            <a:r>
              <a:rPr lang="ru-RU" dirty="0" smtClean="0"/>
              <a:t> </a:t>
            </a:r>
            <a:r>
              <a:rPr lang="ru-RU" dirty="0" err="1" smtClean="0"/>
              <a:t>ночі</a:t>
            </a:r>
            <a:r>
              <a:rPr lang="ru-RU" dirty="0" smtClean="0"/>
              <a:t>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400" dirty="0" err="1" smtClean="0"/>
              <a:t>Минають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дні</a:t>
            </a:r>
            <a:r>
              <a:rPr lang="ru-RU" sz="1400" dirty="0" smtClean="0"/>
              <a:t>, </a:t>
            </a:r>
            <a:r>
              <a:rPr lang="ru-RU" sz="1400" dirty="0" err="1" smtClean="0"/>
              <a:t>минають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ночі</a:t>
            </a:r>
            <a:r>
              <a:rPr lang="ru-RU" sz="1400" dirty="0" smtClean="0"/>
              <a:t>,</a:t>
            </a:r>
          </a:p>
          <a:p>
            <a:r>
              <a:rPr lang="ru-RU" sz="1400" dirty="0" err="1" smtClean="0"/>
              <a:t>Минає</a:t>
            </a:r>
            <a:r>
              <a:rPr lang="ru-RU" sz="1400" dirty="0" smtClean="0"/>
              <a:t> </a:t>
            </a:r>
            <a:r>
              <a:rPr lang="ru-RU" sz="1400" dirty="0" err="1" smtClean="0"/>
              <a:t>літо</a:t>
            </a:r>
            <a:r>
              <a:rPr lang="ru-RU" sz="1400" dirty="0" smtClean="0"/>
              <a:t>, </a:t>
            </a:r>
            <a:r>
              <a:rPr lang="ru-RU" sz="1400" dirty="0" err="1" smtClean="0"/>
              <a:t>шелестить</a:t>
            </a:r>
            <a:endParaRPr lang="ru-RU" sz="1400" dirty="0" smtClean="0"/>
          </a:p>
          <a:p>
            <a:r>
              <a:rPr lang="ru-RU" sz="1400" dirty="0" err="1" smtClean="0"/>
              <a:t>Пожовкле</a:t>
            </a:r>
            <a:r>
              <a:rPr lang="ru-RU" sz="1400" dirty="0" smtClean="0"/>
              <a:t> </a:t>
            </a:r>
            <a:r>
              <a:rPr lang="ru-RU" sz="1400" dirty="0" err="1" smtClean="0"/>
              <a:t>листя</a:t>
            </a:r>
            <a:r>
              <a:rPr lang="ru-RU" sz="1400" dirty="0" smtClean="0"/>
              <a:t>, гаснуть </a:t>
            </a:r>
            <a:r>
              <a:rPr lang="ru-RU" sz="1400" dirty="0" err="1" smtClean="0"/>
              <a:t>очі</a:t>
            </a:r>
            <a:r>
              <a:rPr lang="ru-RU" sz="1400" dirty="0" smtClean="0"/>
              <a:t>,</a:t>
            </a:r>
          </a:p>
          <a:p>
            <a:r>
              <a:rPr lang="ru-RU" sz="1400" dirty="0" smtClean="0"/>
              <a:t>Заснули </a:t>
            </a:r>
            <a:r>
              <a:rPr lang="ru-RU" sz="1400" dirty="0" err="1" smtClean="0"/>
              <a:t>думи</a:t>
            </a:r>
            <a:r>
              <a:rPr lang="ru-RU" sz="1400" dirty="0" smtClean="0"/>
              <a:t>, </a:t>
            </a:r>
            <a:r>
              <a:rPr lang="ru-RU" sz="1400" dirty="0" err="1" smtClean="0"/>
              <a:t>серце</a:t>
            </a:r>
            <a:r>
              <a:rPr lang="ru-RU" sz="1400" dirty="0" smtClean="0"/>
              <a:t> спить,</a:t>
            </a:r>
          </a:p>
          <a:p>
            <a:r>
              <a:rPr lang="ru-RU" sz="1400" dirty="0" smtClean="0"/>
              <a:t>І </a:t>
            </a:r>
            <a:r>
              <a:rPr lang="ru-RU" sz="1400" dirty="0" smtClean="0"/>
              <a:t>все заснуло, </a:t>
            </a:r>
            <a:r>
              <a:rPr lang="ru-RU" sz="1400" dirty="0" err="1" smtClean="0"/>
              <a:t>і</a:t>
            </a:r>
            <a:r>
              <a:rPr lang="ru-RU" sz="1400" dirty="0" smtClean="0"/>
              <a:t> не знаю,</a:t>
            </a:r>
          </a:p>
          <a:p>
            <a:r>
              <a:rPr lang="ru-RU" sz="1400" dirty="0" err="1" smtClean="0"/>
              <a:t>Чи</a:t>
            </a:r>
            <a:r>
              <a:rPr lang="ru-RU" sz="1400" dirty="0" smtClean="0"/>
              <a:t> </a:t>
            </a:r>
            <a:r>
              <a:rPr lang="ru-RU" sz="1400" dirty="0" smtClean="0"/>
              <a:t>я живу, </a:t>
            </a:r>
            <a:r>
              <a:rPr lang="ru-RU" sz="1400" dirty="0" err="1" smtClean="0"/>
              <a:t>чи</a:t>
            </a:r>
            <a:r>
              <a:rPr lang="ru-RU" sz="1400" dirty="0" smtClean="0"/>
              <a:t> доживаю,</a:t>
            </a:r>
          </a:p>
          <a:p>
            <a:r>
              <a:rPr lang="ru-RU" sz="1400" dirty="0" err="1" smtClean="0"/>
              <a:t>Чи</a:t>
            </a:r>
            <a:r>
              <a:rPr lang="ru-RU" sz="1400" dirty="0" smtClean="0"/>
              <a:t> </a:t>
            </a:r>
            <a:r>
              <a:rPr lang="ru-RU" sz="1400" dirty="0" smtClean="0"/>
              <a:t>так по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волочусь,</a:t>
            </a:r>
          </a:p>
          <a:p>
            <a:r>
              <a:rPr lang="ru-RU" sz="1400" dirty="0" err="1" smtClean="0"/>
              <a:t>Бо</a:t>
            </a:r>
            <a:r>
              <a:rPr lang="ru-RU" sz="1400" dirty="0" smtClean="0"/>
              <a:t> </a:t>
            </a:r>
            <a:r>
              <a:rPr lang="ru-RU" sz="1400" dirty="0" err="1" smtClean="0"/>
              <a:t>вже</a:t>
            </a:r>
            <a:r>
              <a:rPr lang="ru-RU" sz="1400" dirty="0" smtClean="0"/>
              <a:t> не плачу </a:t>
            </a:r>
            <a:r>
              <a:rPr lang="ru-RU" sz="1400" dirty="0" err="1" smtClean="0"/>
              <a:t>й</a:t>
            </a:r>
            <a:r>
              <a:rPr lang="ru-RU" sz="1400" dirty="0" smtClean="0"/>
              <a:t> не </a:t>
            </a:r>
            <a:r>
              <a:rPr lang="ru-RU" sz="1400" dirty="0" err="1" smtClean="0"/>
              <a:t>сміюсь</a:t>
            </a:r>
            <a:r>
              <a:rPr lang="ru-RU" sz="1400" dirty="0" smtClean="0"/>
              <a:t>...</a:t>
            </a:r>
          </a:p>
          <a:p>
            <a:r>
              <a:rPr lang="ru-RU" sz="1400" dirty="0" smtClean="0"/>
              <a:t>Доле</a:t>
            </a:r>
            <a:r>
              <a:rPr lang="ru-RU" sz="1400" dirty="0" smtClean="0"/>
              <a:t>, де </a:t>
            </a:r>
            <a:r>
              <a:rPr lang="ru-RU" sz="1400" dirty="0" err="1" smtClean="0"/>
              <a:t>ти</a:t>
            </a:r>
            <a:r>
              <a:rPr lang="ru-RU" sz="1400" dirty="0" smtClean="0"/>
              <a:t>! Доле, де </a:t>
            </a:r>
            <a:r>
              <a:rPr lang="ru-RU" sz="1400" dirty="0" err="1" smtClean="0"/>
              <a:t>ти</a:t>
            </a:r>
            <a:r>
              <a:rPr lang="ru-RU" sz="1400" dirty="0" smtClean="0"/>
              <a:t>?</a:t>
            </a:r>
          </a:p>
          <a:p>
            <a:r>
              <a:rPr lang="ru-RU" sz="1400" dirty="0" smtClean="0"/>
              <a:t>Нема </a:t>
            </a:r>
            <a:r>
              <a:rPr lang="ru-RU" sz="1400" dirty="0" err="1" smtClean="0"/>
              <a:t>ніякої</a:t>
            </a:r>
            <a:r>
              <a:rPr lang="ru-RU" sz="1400" dirty="0" smtClean="0"/>
              <a:t>,</a:t>
            </a:r>
          </a:p>
          <a:p>
            <a:r>
              <a:rPr lang="ru-RU" sz="1400" dirty="0" smtClean="0"/>
              <a:t>Коли </a:t>
            </a:r>
            <a:r>
              <a:rPr lang="ru-RU" sz="1400" dirty="0" err="1" smtClean="0"/>
              <a:t>доброї</a:t>
            </a:r>
            <a:r>
              <a:rPr lang="ru-RU" sz="1400" dirty="0" smtClean="0"/>
              <a:t> жаль, Боже,</a:t>
            </a:r>
          </a:p>
          <a:p>
            <a:r>
              <a:rPr lang="ru-RU" sz="1400" dirty="0" smtClean="0"/>
              <a:t>То </a:t>
            </a:r>
            <a:r>
              <a:rPr lang="ru-RU" sz="1400" dirty="0" smtClean="0"/>
              <a:t>дай </a:t>
            </a:r>
            <a:r>
              <a:rPr lang="ru-RU" sz="1400" dirty="0" err="1" smtClean="0"/>
              <a:t>злої</a:t>
            </a:r>
            <a:r>
              <a:rPr lang="ru-RU" sz="1400" dirty="0" smtClean="0"/>
              <a:t>, </a:t>
            </a:r>
            <a:r>
              <a:rPr lang="ru-RU" sz="1400" dirty="0" err="1" smtClean="0"/>
              <a:t>злої</a:t>
            </a:r>
            <a:r>
              <a:rPr lang="ru-RU" sz="1400" dirty="0" smtClean="0"/>
              <a:t>!</a:t>
            </a:r>
          </a:p>
          <a:p>
            <a:r>
              <a:rPr lang="ru-RU" sz="1400" dirty="0" smtClean="0"/>
              <a:t>Не </a:t>
            </a:r>
            <a:r>
              <a:rPr lang="ru-RU" sz="1400" dirty="0" smtClean="0"/>
              <a:t>дай </a:t>
            </a:r>
            <a:r>
              <a:rPr lang="ru-RU" sz="1400" dirty="0" err="1" smtClean="0"/>
              <a:t>спати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ходячому</a:t>
            </a:r>
            <a:r>
              <a:rPr lang="ru-RU" sz="1400" dirty="0" smtClean="0"/>
              <a:t>,</a:t>
            </a:r>
          </a:p>
          <a:p>
            <a:r>
              <a:rPr lang="ru-RU" sz="1400" dirty="0" err="1" smtClean="0"/>
              <a:t>Серцем</a:t>
            </a:r>
            <a:r>
              <a:rPr lang="ru-RU" sz="1400" dirty="0" smtClean="0"/>
              <a:t> </a:t>
            </a:r>
            <a:r>
              <a:rPr lang="ru-RU" sz="1400" dirty="0" err="1" smtClean="0"/>
              <a:t>замирати</a:t>
            </a:r>
            <a:endParaRPr lang="ru-RU" sz="1400" dirty="0" smtClean="0"/>
          </a:p>
          <a:p>
            <a:r>
              <a:rPr lang="ru-RU" sz="1400" dirty="0" smtClean="0"/>
              <a:t>І гнилою колодою</a:t>
            </a:r>
          </a:p>
          <a:p>
            <a:r>
              <a:rPr lang="ru-RU" sz="1400" dirty="0" smtClean="0"/>
              <a:t>По </a:t>
            </a:r>
            <a:r>
              <a:rPr lang="ru-RU" sz="1400" dirty="0" err="1" smtClean="0"/>
              <a:t>світу</a:t>
            </a:r>
            <a:r>
              <a:rPr lang="ru-RU" sz="1400" dirty="0" smtClean="0"/>
              <a:t> </a:t>
            </a:r>
            <a:r>
              <a:rPr lang="ru-RU" sz="1400" dirty="0" err="1" smtClean="0"/>
              <a:t>валятись</a:t>
            </a:r>
            <a:endParaRPr lang="ru-RU" sz="140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1714488"/>
            <a:ext cx="3057469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Управляющая кнопка: возврат 5">
            <a:hlinkClick r:id="" action="ppaction://hlinkshowjump?jump=lastslideviewed" highlightClick="1"/>
          </p:cNvPr>
          <p:cNvSpPr/>
          <p:nvPr/>
        </p:nvSpPr>
        <p:spPr>
          <a:xfrm>
            <a:off x="5786446" y="6286520"/>
            <a:ext cx="1928826" cy="357190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Учень 9-В класу</a:t>
            </a:r>
          </a:p>
          <a:p>
            <a:r>
              <a:rPr lang="uk-UA" dirty="0" err="1" smtClean="0"/>
              <a:t>Манжуленко</a:t>
            </a:r>
            <a:r>
              <a:rPr lang="uk-UA" dirty="0" smtClean="0"/>
              <a:t> Богдан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Презентацію виконав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152400"/>
            <a:ext cx="4929222" cy="227646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smtClean="0">
                <a:ln w="3200">
                  <a:solidFill>
                    <a:schemeClr val="accent2">
                      <a:lumMod val="75000"/>
                    </a:schemeClr>
                  </a:solidFill>
                  <a:prstDash val="solid"/>
                  <a:round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Через два роки родина переїхала до села Кирилівка</a:t>
            </a:r>
            <a:endParaRPr lang="ru-RU" b="1">
              <a:ln w="3200">
                <a:solidFill>
                  <a:schemeClr val="accent2">
                    <a:lumMod val="75000"/>
                  </a:schemeClr>
                </a:solidFill>
                <a:prstDash val="solid"/>
                <a:round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074" name="Picture 2" descr="C:\Users\fake\Documents\шевченко фото\03597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428604"/>
            <a:ext cx="3500462" cy="295274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C:\Users\fake\Documents\шевченко фото\hata_batkiv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28926" y="2786058"/>
            <a:ext cx="5715040" cy="364331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tx2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357686" y="571480"/>
            <a:ext cx="4786314" cy="5448320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uk-UA" sz="3200" b="1" dirty="0" smtClean="0">
                <a:ln w="3200">
                  <a:solidFill>
                    <a:schemeClr val="tx2"/>
                  </a:solidFill>
                  <a:prstDash val="solid"/>
                  <a:rou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Перші скупі знання отримав з церковнослов'янських релігійних книг у школі сільського дяка, а разом з тим і суворі знущання вчителя</a:t>
            </a:r>
            <a:endParaRPr lang="ru-RU" sz="3200" dirty="0">
              <a:ln w="3200">
                <a:solidFill>
                  <a:schemeClr val="tx2"/>
                </a:solidFill>
                <a:prstDash val="solid"/>
                <a:round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44" name="Picture 4" descr="C:\Users\fake\Documents\шевченко фото\gvd-3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642918"/>
            <a:ext cx="3786214" cy="542926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50" y="214313"/>
            <a:ext cx="8429625" cy="3429000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9 років малий Тарас залишився без матері. В 11 років він став круглим сиротою. </a:t>
            </a:r>
          </a:p>
          <a:p>
            <a:pPr eaLnBrk="1" fontAlgn="auto" hangingPunct="1">
              <a:defRPr/>
            </a:pPr>
            <a:r>
              <a:rPr lang="uk-U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 батькової смерті почалися поневіряння хлопця по чужих людях.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71868" y="3429000"/>
            <a:ext cx="4929222" cy="2928958"/>
          </a:xfrm>
          <a:ln>
            <a:miter lim="800000"/>
            <a:headEnd/>
            <a:tailEnd/>
          </a:ln>
        </p:spPr>
      </p:sp>
      <p:pic>
        <p:nvPicPr>
          <p:cNvPr id="5122" name="Picture 2" descr="C:\Users\fake\Documents\шевченко фото\kyrylivk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868" y="3429000"/>
            <a:ext cx="4986528" cy="3143272"/>
          </a:xfrm>
          <a:prstGeom prst="rect">
            <a:avLst/>
          </a:prstGeom>
          <a:ln w="127000" cap="rnd">
            <a:solidFill>
              <a:schemeClr val="accent5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285750" y="5357813"/>
            <a:ext cx="3000375" cy="10779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Т.</a:t>
            </a: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Г.Шевченко. Моринці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fake\Documents\шевченко фото\0359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857496"/>
            <a:ext cx="5986468" cy="3800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00034" y="285728"/>
            <a:ext cx="8358246" cy="3571900"/>
          </a:xfrm>
          <a:ln>
            <a:miter lim="800000"/>
            <a:headEnd/>
            <a:tailEnd/>
          </a:ln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uk-UA" sz="24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Змалку в обдарованій дитині прокинувся талант художника. Вугіллям, крейдою чи олівцем він малював скрізь, де тільки міг: на стінах, на дверях, на папері…</a:t>
            </a:r>
          </a:p>
          <a:p>
            <a:pPr eaLnBrk="1" fontAlgn="auto" hangingPunct="1">
              <a:defRPr/>
            </a:pPr>
            <a:r>
              <a:rPr lang="uk-UA" sz="24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 він за </a:t>
            </a:r>
            <a:r>
              <a:rPr lang="uk-UA" sz="2400" b="1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“школяра-попихача”</a:t>
            </a:r>
            <a:r>
              <a:rPr lang="uk-UA" sz="24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тобто наймита.</a:t>
            </a:r>
          </a:p>
          <a:p>
            <a:pPr eaLnBrk="1" fontAlgn="auto" hangingPunct="1">
              <a:defRPr/>
            </a:pPr>
            <a:r>
              <a:rPr lang="uk-UA" sz="24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Після декількох років поневірянь він стає слугою пана П.</a:t>
            </a:r>
            <a:r>
              <a:rPr lang="uk-UA" sz="2400" b="1" dirty="0" err="1" smtClean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Енгельгардта</a:t>
            </a:r>
            <a:r>
              <a:rPr lang="uk-UA" sz="2400" b="1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його козачком.</a:t>
            </a:r>
            <a:endParaRPr lang="ru-RU" sz="2400" b="1" dirty="0">
              <a:ln>
                <a:solidFill>
                  <a:schemeClr val="tx2">
                    <a:lumMod val="75000"/>
                  </a:schemeClr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C:\Users\fake\Documents\шевченко фото\0_c781_76d571b0_-1-orig.jpe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14750" y="3357563"/>
            <a:ext cx="5072063" cy="350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50" y="285750"/>
            <a:ext cx="8572500" cy="3929063"/>
          </a:xfrm>
        </p:spPr>
        <p:txBody>
          <a:bodyPr>
            <a:noAutofit/>
          </a:bodyPr>
          <a:lstStyle/>
          <a:p>
            <a:pPr eaLnBrk="1" fontAlgn="auto" hangingPunct="1">
              <a:defRPr/>
            </a:pPr>
            <a:r>
              <a:rPr 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Скориставшись відсутністю папа і пані, Тарас засвітивши свічку став перемальовувати портрет козака </a:t>
            </a:r>
            <a:r>
              <a:rPr lang="uk-UA" sz="2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Платова</a:t>
            </a:r>
            <a:r>
              <a:rPr 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на чому був спійманий і жорстоко побитий.</a:t>
            </a:r>
          </a:p>
          <a:p>
            <a:pPr eaLnBrk="1" fontAlgn="auto" hangingPunct="1">
              <a:defRPr/>
            </a:pPr>
            <a:r>
              <a:rPr 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 пан захотів мати свого художника і віддав </a:t>
            </a:r>
            <a:r>
              <a:rPr lang="uk-UA" sz="2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“козачка”</a:t>
            </a:r>
            <a:r>
              <a:rPr 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науку до живописця В.</a:t>
            </a:r>
            <a:r>
              <a:rPr lang="uk-UA" sz="24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Ширяєва</a:t>
            </a:r>
            <a:r>
              <a:rPr lang="uk-UA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Стверджують, що саме тоді Тарас почав складати свої перші поезії. </a:t>
            </a:r>
            <a:endParaRPr lang="ru-RU" sz="24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0" y="5072063"/>
            <a:ext cx="3929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uk-UA" sz="2400" b="1"/>
              <a:t>Т.Г.Шевченко. Видубецький монастир у Києві. 1844 р.</a:t>
            </a:r>
            <a:endParaRPr lang="ru-RU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000500" y="500063"/>
            <a:ext cx="4686300" cy="5643562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2500 карбованців друзі Шевченка, відомі художники – І.Сошенко, К.Брюллов, В.Жуковський,  викупляють з кріпацтва, розігравши в лотерею портрет В.Жуковського, написаний К.Брюлловим.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4340" name="Picture 4" descr="C:\Users\fake\Documents\шевченко фото\nb_pinacoteca_bryullov_karl_portrait_of_v_a_zhukovsk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42918"/>
            <a:ext cx="3929090" cy="50911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85750" y="285750"/>
            <a:ext cx="8643938" cy="2357438"/>
          </a:xfrm>
        </p:spPr>
        <p:txBody>
          <a:bodyPr>
            <a:normAutofit/>
          </a:bodyPr>
          <a:lstStyle/>
          <a:p>
            <a:pPr eaLnBrk="1" fontAlgn="auto" hangingPunct="1">
              <a:defRPr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Неабияку роль у становленні художника відіграла Петербурзька Академія мистецтв, де Тарас Григорович здобув освіту, і ще більше зблизився з майстрами пензля, став відомим художником.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218" name="Picture 2" descr="C:\Users\fake\Documents\шевченко фото\0eb1_t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2643182"/>
            <a:ext cx="4976814" cy="385765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2">
                <a:lumMod val="40000"/>
                <a:lumOff val="6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428625" y="4000500"/>
            <a:ext cx="3143250" cy="10779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Т.Г.Шевченко. Петербург.</a:t>
            </a:r>
            <a:endParaRPr lang="ru-RU" sz="32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" dur="1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382</TotalTime>
  <Words>874</Words>
  <Application>Microsoft Office PowerPoint</Application>
  <PresentationFormat>Экран (4:3)</PresentationFormat>
  <Paragraphs>131</Paragraphs>
  <Slides>27</Slides>
  <Notes>0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8" baseType="lpstr">
      <vt:lpstr>Обычная</vt:lpstr>
      <vt:lpstr>Тарас  Григорович Шевченко  1814 - 1861 </vt:lpstr>
      <vt:lpstr>Народився поет у селі Моринцях Звенигородського повіту в сім'ї селянина-кріпака</vt:lpstr>
      <vt:lpstr>Через два роки родина переїхала до села Кирилівка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Найвидатніші вірші Шевченка</vt:lpstr>
      <vt:lpstr>Ой три шляхи широкії</vt:lpstr>
      <vt:lpstr>Заповіт</vt:lpstr>
      <vt:lpstr>Мені однаково…</vt:lpstr>
      <vt:lpstr>Минають дні, минають ночі… </vt:lpstr>
      <vt:lpstr>Презентацію виконав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Тарас  Григорович Шевченко</dc:title>
  <dc:creator>fake</dc:creator>
  <cp:lastModifiedBy>wew</cp:lastModifiedBy>
  <cp:revision>42</cp:revision>
  <dcterms:created xsi:type="dcterms:W3CDTF">2010-02-28T18:40:45Z</dcterms:created>
  <dcterms:modified xsi:type="dcterms:W3CDTF">2013-01-24T18:59:48Z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971419</vt:lpwstr>
  </property>
  <property fmtid="{D5CDD505-2E9C-101B-9397-08002B2CF9AE}" pid="3" name="NXPowerLiteSettings">
    <vt:lpwstr>F5200358026400</vt:lpwstr>
  </property>
  <property fmtid="{D5CDD505-2E9C-101B-9397-08002B2CF9AE}" pid="4" name="NXPowerLiteVersion">
    <vt:lpwstr>D5.0.6</vt:lpwstr>
  </property>
</Properties>
</file>