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6" r:id="rId3"/>
    <p:sldId id="262" r:id="rId4"/>
    <p:sldId id="258" r:id="rId5"/>
    <p:sldId id="263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C6871C-D0CF-4D2B-AE3D-216A9AC99F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4D853B-9E0A-4213-89D3-0C2B27C38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5616624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 smtClean="0">
                <a:solidFill>
                  <a:srgbClr val="FF0000"/>
                </a:solidFill>
              </a:rPr>
              <a:t>Григор</a:t>
            </a:r>
            <a:r>
              <a:rPr lang="uk-UA" sz="7200" dirty="0" err="1" smtClean="0">
                <a:solidFill>
                  <a:srgbClr val="FF0000"/>
                </a:solidFill>
              </a:rPr>
              <a:t>ій</a:t>
            </a:r>
            <a:r>
              <a:rPr lang="uk-UA" sz="7200" dirty="0" smtClean="0">
                <a:solidFill>
                  <a:srgbClr val="FF0000"/>
                </a:solidFill>
              </a:rPr>
              <a:t> Сковорода</a:t>
            </a:r>
            <a:br>
              <a:rPr lang="uk-UA" sz="7200" dirty="0" smtClean="0">
                <a:solidFill>
                  <a:srgbClr val="FF0000"/>
                </a:solidFill>
              </a:rPr>
            </a:br>
            <a:r>
              <a:rPr lang="uk-UA" sz="7200" dirty="0" smtClean="0">
                <a:solidFill>
                  <a:srgbClr val="FF0000"/>
                </a:solidFill>
              </a:rPr>
              <a:t>«Сад божественних пісень»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0" y="52292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Завалкевич</a:t>
            </a:r>
            <a:r>
              <a:rPr lang="ru-RU" dirty="0" smtClean="0"/>
              <a:t> </a:t>
            </a:r>
            <a:r>
              <a:rPr lang="ru-RU" dirty="0" err="1" smtClean="0"/>
              <a:t>Анастас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</a:p>
          <a:p>
            <a:r>
              <a:rPr lang="uk-UA" dirty="0" smtClean="0"/>
              <a:t>Учениця 11-Б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68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3674" y="-99392"/>
            <a:ext cx="5832648" cy="5904656"/>
          </a:xfrm>
        </p:spPr>
        <p:txBody>
          <a:bodyPr>
            <a:no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Григо́рій Сковорода́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vi-VN" dirty="0" smtClean="0">
                <a:solidFill>
                  <a:srgbClr val="FF0000"/>
                </a:solidFill>
              </a:rPr>
              <a:t>український просвітитель-гуманіст, філософ</a:t>
            </a:r>
            <a:r>
              <a:rPr lang="uk-UA" dirty="0" err="1" smtClean="0">
                <a:solidFill>
                  <a:srgbClr val="FF0000"/>
                </a:solidFill>
              </a:rPr>
              <a:t>-мислитель</a:t>
            </a:r>
            <a:r>
              <a:rPr lang="vi-VN" dirty="0" smtClean="0">
                <a:solidFill>
                  <a:srgbClr val="FF0000"/>
                </a:solidFill>
              </a:rPr>
              <a:t>, поет, педагог.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litforum.org/images/content/18/sko_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974" y="980728"/>
            <a:ext cx="30263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35614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«</a:t>
            </a:r>
            <a:r>
              <a:rPr lang="ru-RU" sz="4400" dirty="0" err="1"/>
              <a:t>Світ</a:t>
            </a:r>
            <a:r>
              <a:rPr lang="ru-RU" sz="4400" dirty="0"/>
              <a:t> ловив мене, та не </a:t>
            </a:r>
            <a:r>
              <a:rPr lang="ru-RU" sz="4400" dirty="0" err="1"/>
              <a:t>спіймав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5913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ashformat.ua/upload/iblock/e43/sad%20bog%20p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86" y="2852936"/>
            <a:ext cx="2232248" cy="34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0.liveinternet.ru/images/attach/c/0/51/968/51968976_Skovorod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2892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8" y="-99392"/>
            <a:ext cx="8964488" cy="2852936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</a:rPr>
              <a:t>Засновник жанру побутових, світських, сатиричних пісень.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пізнати</a:t>
            </a:r>
            <a:r>
              <a:rPr lang="ru-RU" dirty="0" smtClean="0"/>
              <a:t> Бога, треба </a:t>
            </a:r>
            <a:r>
              <a:rPr lang="ru-RU" dirty="0" err="1" smtClean="0"/>
              <a:t>пізнати</a:t>
            </a:r>
            <a:r>
              <a:rPr lang="ru-RU" dirty="0" smtClean="0"/>
              <a:t> самого себе.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 Бога в </a:t>
            </a:r>
            <a:r>
              <a:rPr lang="ru-RU" dirty="0" err="1" smtClean="0"/>
              <a:t>самім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, </a:t>
            </a:r>
            <a:r>
              <a:rPr lang="ru-RU" dirty="0" err="1" smtClean="0"/>
              <a:t>годі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	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/>
              <a:t>Вірити</a:t>
            </a:r>
            <a:r>
              <a:rPr lang="ru-RU" dirty="0"/>
              <a:t> в Бога не значить — </a:t>
            </a:r>
            <a:r>
              <a:rPr lang="ru-RU" dirty="0" err="1"/>
              <a:t>вірити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а значить — </a:t>
            </a:r>
            <a:r>
              <a:rPr lang="ru-RU" dirty="0" err="1"/>
              <a:t>віддатися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та </a:t>
            </a:r>
            <a:r>
              <a:rPr lang="ru-RU" dirty="0" err="1"/>
              <a:t>жити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законом</a:t>
            </a:r>
            <a:r>
              <a:rPr lang="ru-RU" dirty="0" smtClean="0"/>
              <a:t>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З </a:t>
            </a:r>
            <a:r>
              <a:rPr lang="ru-RU" dirty="0" err="1" smtClean="0"/>
              <a:t>усіх</a:t>
            </a:r>
            <a:r>
              <a:rPr lang="ru-RU" dirty="0" smtClean="0"/>
              <a:t> утрат </a:t>
            </a:r>
            <a:r>
              <a:rPr lang="ru-RU" dirty="0" err="1" smtClean="0"/>
              <a:t>втрата</a:t>
            </a:r>
            <a:r>
              <a:rPr lang="ru-RU" dirty="0" smtClean="0"/>
              <a:t> часу — </a:t>
            </a:r>
            <a:r>
              <a:rPr lang="ru-RU" dirty="0" err="1" smtClean="0"/>
              <a:t>найтяжча</a:t>
            </a:r>
            <a:endParaRPr lang="ru-RU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/>
              <a:t>Без ядра </a:t>
            </a:r>
            <a:r>
              <a:rPr lang="ru-RU" dirty="0" err="1"/>
              <a:t>горіх</a:t>
            </a:r>
            <a:r>
              <a:rPr lang="ru-RU" dirty="0"/>
              <a:t> </a:t>
            </a:r>
            <a:r>
              <a:rPr lang="ru-RU" dirty="0" err="1"/>
              <a:t>ніщо</a:t>
            </a:r>
            <a:r>
              <a:rPr lang="ru-RU" dirty="0"/>
              <a:t>, так само як і </a:t>
            </a:r>
            <a:r>
              <a:rPr lang="ru-RU" dirty="0" err="1"/>
              <a:t>людина</a:t>
            </a:r>
            <a:r>
              <a:rPr lang="ru-RU" dirty="0"/>
              <a:t> без </a:t>
            </a:r>
            <a:r>
              <a:rPr lang="ru-RU" dirty="0" err="1"/>
              <a:t>серця</a:t>
            </a:r>
            <a:r>
              <a:rPr lang="ru-RU" dirty="0"/>
              <a:t>.</a:t>
            </a:r>
            <a:endParaRPr lang="ru-RU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з </a:t>
            </a:r>
            <a:r>
              <a:rPr lang="ru-RU" dirty="0" err="1"/>
              <a:t>любові</a:t>
            </a:r>
            <a:r>
              <a:rPr lang="ru-RU" dirty="0"/>
              <a:t>; коли хочу, </a:t>
            </a:r>
            <a:r>
              <a:rPr lang="ru-RU" dirty="0" err="1"/>
              <a:t>щоб</a:t>
            </a:r>
            <a:r>
              <a:rPr lang="ru-RU" dirty="0"/>
              <a:t> мене любили, я сам перший люблю. </a:t>
            </a:r>
            <a:endParaRPr lang="ru-RU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голий</a:t>
            </a:r>
            <a:r>
              <a:rPr lang="ru-RU" dirty="0"/>
              <a:t> та </a:t>
            </a:r>
            <a:r>
              <a:rPr lang="ru-RU" dirty="0" err="1"/>
              <a:t>правдивий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багатий</a:t>
            </a:r>
            <a:r>
              <a:rPr lang="ru-RU" dirty="0"/>
              <a:t> та </a:t>
            </a:r>
            <a:r>
              <a:rPr lang="ru-RU" dirty="0" err="1"/>
              <a:t>беззаконний</a:t>
            </a:r>
            <a:r>
              <a:rPr lang="ru-RU" dirty="0"/>
              <a:t>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07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dnarodyna.com.ua/sites/default/files/styles/500x375-maintaining-aspect-ratio/public/images/02121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078678" cy="23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104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До спадщини письменника-філософа належить збірка «Сад божественних пісень», у якій відбилися життєві події та роздуми автора.	</a:t>
            </a:r>
            <a:r>
              <a:rPr lang="uk-UA" dirty="0" smtClean="0"/>
              <a:t>						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25144"/>
            <a:ext cx="9136089" cy="197667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Увага зосереджена на думці, що людина повинна бути вільною, щоб реалізувати свої можливості. </a:t>
            </a:r>
          </a:p>
          <a:p>
            <a:pPr marL="0" indent="0" algn="ctr">
              <a:buNone/>
            </a:pPr>
            <a:r>
              <a:rPr lang="uk-UA" i="1" u="sng" dirty="0" smtClean="0"/>
              <a:t>Свобода -  це вищий дар і благо для людини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57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04"/>
            <a:ext cx="86868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Всякому </a:t>
            </a:r>
            <a:r>
              <a:rPr lang="ru-RU" b="1" dirty="0" err="1" smtClean="0">
                <a:solidFill>
                  <a:srgbClr val="7030A0"/>
                </a:solidFill>
              </a:rPr>
              <a:t>місту</a:t>
            </a:r>
            <a:r>
              <a:rPr lang="ru-RU" b="1" dirty="0" smtClean="0">
                <a:solidFill>
                  <a:srgbClr val="7030A0"/>
                </a:solidFill>
              </a:rPr>
              <a:t> - </a:t>
            </a:r>
            <a:r>
              <a:rPr lang="ru-RU" b="1" dirty="0" err="1" smtClean="0">
                <a:solidFill>
                  <a:srgbClr val="7030A0"/>
                </a:solidFill>
              </a:rPr>
              <a:t>звичай</a:t>
            </a:r>
            <a:r>
              <a:rPr lang="ru-RU" b="1" dirty="0" smtClean="0">
                <a:solidFill>
                  <a:srgbClr val="7030A0"/>
                </a:solidFill>
              </a:rPr>
              <a:t> і права...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928992" cy="6165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Всякому </a:t>
            </a:r>
            <a:r>
              <a:rPr lang="ru-RU" dirty="0" err="1"/>
              <a:t>місту</a:t>
            </a:r>
            <a:r>
              <a:rPr lang="ru-RU" dirty="0"/>
              <a:t> - </a:t>
            </a:r>
            <a:r>
              <a:rPr lang="ru-RU" dirty="0" err="1"/>
              <a:t>звичай</a:t>
            </a:r>
            <a:r>
              <a:rPr lang="ru-RU" dirty="0"/>
              <a:t> і права,</a:t>
            </a:r>
            <a:br>
              <a:rPr lang="ru-RU" dirty="0"/>
            </a:br>
            <a:r>
              <a:rPr lang="ru-RU" dirty="0"/>
              <a:t>Всяка </a:t>
            </a:r>
            <a:r>
              <a:rPr lang="ru-RU" dirty="0" err="1"/>
              <a:t>тримає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ум голова;</a:t>
            </a:r>
            <a:br>
              <a:rPr lang="ru-RU" dirty="0"/>
            </a:br>
            <a:r>
              <a:rPr lang="ru-RU" dirty="0"/>
              <a:t>Всякому </a:t>
            </a:r>
            <a:r>
              <a:rPr lang="ru-RU" dirty="0" err="1"/>
              <a:t>серцю</a:t>
            </a:r>
            <a:r>
              <a:rPr lang="ru-RU" dirty="0"/>
              <a:t> - </a:t>
            </a:r>
            <a:r>
              <a:rPr lang="ru-RU" dirty="0" err="1"/>
              <a:t>любов</a:t>
            </a:r>
            <a:r>
              <a:rPr lang="ru-RU" dirty="0"/>
              <a:t> і тепло,</a:t>
            </a:r>
            <a:br>
              <a:rPr lang="ru-RU" dirty="0"/>
            </a:br>
            <a:r>
              <a:rPr lang="ru-RU" dirty="0" err="1"/>
              <a:t>Всякеє</a:t>
            </a:r>
            <a:r>
              <a:rPr lang="ru-RU" dirty="0"/>
              <a:t> горло </a:t>
            </a:r>
            <a:r>
              <a:rPr lang="ru-RU" dirty="0" err="1"/>
              <a:t>свій</a:t>
            </a:r>
            <a:r>
              <a:rPr lang="ru-RU" dirty="0"/>
              <a:t> смак </a:t>
            </a:r>
            <a:r>
              <a:rPr lang="ru-RU" dirty="0" err="1"/>
              <a:t>віднайшло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Я ж у </a:t>
            </a:r>
            <a:r>
              <a:rPr lang="ru-RU" dirty="0" err="1"/>
              <a:t>полоні</a:t>
            </a:r>
            <a:r>
              <a:rPr lang="ru-RU" dirty="0"/>
              <a:t> </a:t>
            </a:r>
            <a:r>
              <a:rPr lang="ru-RU" dirty="0" err="1"/>
              <a:t>нав'язливих</a:t>
            </a:r>
            <a:r>
              <a:rPr lang="ru-RU" dirty="0"/>
              <a:t> дум:</a:t>
            </a:r>
            <a:br>
              <a:rPr lang="ru-RU" dirty="0"/>
            </a:br>
            <a:r>
              <a:rPr lang="ru-RU" dirty="0"/>
              <a:t>Лише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непокоїть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ум.</a:t>
            </a:r>
            <a:br>
              <a:rPr lang="ru-RU" dirty="0"/>
            </a:br>
            <a:r>
              <a:rPr lang="ru-RU" dirty="0" err="1" smtClean="0"/>
              <a:t>Панські</a:t>
            </a:r>
            <a:r>
              <a:rPr lang="ru-RU" dirty="0" smtClean="0"/>
              <a:t> </a:t>
            </a:r>
            <a:r>
              <a:rPr lang="ru-RU" dirty="0"/>
              <a:t>Петро для </a:t>
            </a:r>
            <a:r>
              <a:rPr lang="ru-RU" dirty="0" err="1"/>
              <a:t>чинів</a:t>
            </a:r>
            <a:r>
              <a:rPr lang="ru-RU" dirty="0"/>
              <a:t> </a:t>
            </a:r>
            <a:r>
              <a:rPr lang="ru-RU" dirty="0" err="1"/>
              <a:t>тре</a:t>
            </a:r>
            <a:r>
              <a:rPr lang="ru-RU" dirty="0"/>
              <a:t> кутки,</a:t>
            </a:r>
            <a:br>
              <a:rPr lang="ru-RU" dirty="0"/>
            </a:br>
            <a:r>
              <a:rPr lang="ru-RU" dirty="0" err="1"/>
              <a:t>Федір-купець</a:t>
            </a:r>
            <a:r>
              <a:rPr lang="ru-RU" dirty="0"/>
              <a:t> </a:t>
            </a:r>
            <a:r>
              <a:rPr lang="ru-RU" dirty="0" err="1"/>
              <a:t>обдурити</a:t>
            </a:r>
            <a:r>
              <a:rPr lang="ru-RU" dirty="0"/>
              <a:t> </a:t>
            </a:r>
            <a:r>
              <a:rPr lang="ru-RU" dirty="0" err="1"/>
              <a:t>прудкий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Той </a:t>
            </a:r>
            <a:r>
              <a:rPr lang="ru-RU" dirty="0" err="1"/>
              <a:t>зводить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на </a:t>
            </a:r>
            <a:r>
              <a:rPr lang="ru-RU" dirty="0" err="1"/>
              <a:t>модний</a:t>
            </a:r>
            <a:r>
              <a:rPr lang="ru-RU" dirty="0"/>
              <a:t> </a:t>
            </a:r>
            <a:r>
              <a:rPr lang="ru-RU" dirty="0" err="1"/>
              <a:t>манір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гендлює</a:t>
            </a:r>
            <a:r>
              <a:rPr lang="ru-RU" dirty="0"/>
              <a:t>, </a:t>
            </a:r>
            <a:r>
              <a:rPr lang="ru-RU" dirty="0" err="1"/>
              <a:t>візьми</a:t>
            </a:r>
            <a:r>
              <a:rPr lang="ru-RU" dirty="0"/>
              <a:t> </a:t>
            </a:r>
            <a:r>
              <a:rPr lang="ru-RU" dirty="0" err="1"/>
              <a:t>перевір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Я ж у </a:t>
            </a:r>
            <a:r>
              <a:rPr lang="ru-RU" dirty="0" err="1"/>
              <a:t>полоні</a:t>
            </a:r>
            <a:r>
              <a:rPr lang="ru-RU" dirty="0"/>
              <a:t> </a:t>
            </a:r>
            <a:r>
              <a:rPr lang="ru-RU" dirty="0" err="1"/>
              <a:t>нав'язливих</a:t>
            </a:r>
            <a:r>
              <a:rPr lang="ru-RU" dirty="0"/>
              <a:t> дум:</a:t>
            </a:r>
            <a:br>
              <a:rPr lang="ru-RU" dirty="0"/>
            </a:br>
            <a:r>
              <a:rPr lang="ru-RU" dirty="0"/>
              <a:t>Лише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непокоїть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ум.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364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Той </a:t>
            </a:r>
            <a:r>
              <a:rPr lang="ru-RU" sz="2400" dirty="0" err="1" smtClean="0"/>
              <a:t>безперервно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стягає</a:t>
            </a:r>
            <a:r>
              <a:rPr lang="ru-RU" sz="2400" dirty="0" smtClean="0"/>
              <a:t> поля,</a:t>
            </a:r>
            <a:br>
              <a:rPr lang="ru-RU" sz="2400" dirty="0" smtClean="0"/>
            </a:br>
            <a:r>
              <a:rPr lang="ru-RU" sz="2400" dirty="0" smtClean="0"/>
              <a:t>Сей </a:t>
            </a:r>
            <a:r>
              <a:rPr lang="ru-RU" sz="2400" dirty="0" err="1" smtClean="0"/>
              <a:t>іноземних</a:t>
            </a:r>
            <a:r>
              <a:rPr lang="ru-RU" sz="2400" dirty="0" smtClean="0"/>
              <a:t> заводить телят.</a:t>
            </a:r>
            <a:br>
              <a:rPr lang="ru-RU" sz="2400" dirty="0" smtClean="0"/>
            </a:br>
            <a:r>
              <a:rPr lang="ru-RU" sz="2400" dirty="0" err="1" smtClean="0"/>
              <a:t>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ловецтво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готують</a:t>
            </a:r>
            <a:r>
              <a:rPr lang="ru-RU" sz="2400" dirty="0" smtClean="0"/>
              <a:t> собак,</a:t>
            </a:r>
            <a:br>
              <a:rPr lang="ru-RU" sz="2400" dirty="0" smtClean="0"/>
            </a:br>
            <a:r>
              <a:rPr lang="ru-RU" sz="2400" dirty="0" smtClean="0"/>
              <a:t>В сих </a:t>
            </a:r>
            <a:r>
              <a:rPr lang="ru-RU" sz="2400" dirty="0" err="1" smtClean="0"/>
              <a:t>дім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вулик</a:t>
            </a:r>
            <a:r>
              <a:rPr lang="ru-RU" sz="2400" dirty="0" smtClean="0"/>
              <a:t>, гуде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гуляк.</a:t>
            </a:r>
            <a:br>
              <a:rPr lang="ru-RU" sz="2400" dirty="0" smtClean="0"/>
            </a:br>
            <a:r>
              <a:rPr lang="ru-RU" sz="2400" dirty="0" smtClean="0"/>
              <a:t>Я ж у </a:t>
            </a:r>
            <a:r>
              <a:rPr lang="ru-RU" sz="2400" dirty="0" err="1" smtClean="0"/>
              <a:t>полоні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нав'язливих</a:t>
            </a:r>
            <a:r>
              <a:rPr lang="ru-RU" sz="2400" dirty="0" smtClean="0"/>
              <a:t> дум:</a:t>
            </a:r>
            <a:br>
              <a:rPr lang="ru-RU" sz="2400" dirty="0" smtClean="0"/>
            </a:br>
            <a:r>
              <a:rPr lang="ru-RU" sz="2400" dirty="0" smtClean="0"/>
              <a:t>Лише </a:t>
            </a:r>
            <a:r>
              <a:rPr lang="ru-RU" sz="2400" dirty="0" err="1" smtClean="0"/>
              <a:t>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непокоїть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мій</a:t>
            </a:r>
            <a:r>
              <a:rPr lang="ru-RU" sz="2400" dirty="0" smtClean="0"/>
              <a:t> ум.</a:t>
            </a:r>
            <a:br>
              <a:rPr lang="ru-RU" sz="2400" dirty="0" smtClean="0"/>
            </a:br>
            <a:r>
              <a:rPr lang="ru-RU" sz="2400" dirty="0" smtClean="0"/>
              <a:t>Ладить юриста на смак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права,</a:t>
            </a:r>
            <a:br>
              <a:rPr lang="ru-RU" sz="2400" dirty="0" smtClean="0"/>
            </a:br>
            <a:r>
              <a:rPr lang="ru-RU" sz="2400" dirty="0" smtClean="0"/>
              <a:t>З </a:t>
            </a:r>
            <a:r>
              <a:rPr lang="ru-RU" sz="2400" dirty="0" err="1" smtClean="0"/>
              <a:t>диспутів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учню</a:t>
            </a:r>
            <a:r>
              <a:rPr lang="ru-RU" sz="2400" dirty="0" smtClean="0"/>
              <a:t> </a:t>
            </a:r>
            <a:r>
              <a:rPr lang="ru-RU" sz="2400" dirty="0" err="1" smtClean="0"/>
              <a:t>тріщить</a:t>
            </a:r>
            <a:r>
              <a:rPr lang="ru-RU" sz="2400" dirty="0" smtClean="0"/>
              <a:t> голова,</a:t>
            </a:r>
            <a:br>
              <a:rPr lang="ru-RU" sz="2400" dirty="0" smtClean="0"/>
            </a:br>
            <a:r>
              <a:rPr lang="ru-RU" sz="2400" dirty="0" smtClean="0"/>
              <a:t>Тих </a:t>
            </a:r>
            <a:r>
              <a:rPr lang="ru-RU" sz="2400" dirty="0" err="1" smtClean="0"/>
              <a:t>непокоїть</a:t>
            </a:r>
            <a:r>
              <a:rPr lang="ru-RU" sz="2400" dirty="0" smtClean="0"/>
              <a:t> Венерин амур*,</a:t>
            </a:r>
            <a:br>
              <a:rPr lang="ru-RU" sz="2400" dirty="0" smtClean="0"/>
            </a:br>
            <a:r>
              <a:rPr lang="ru-RU" sz="2400" dirty="0" err="1" smtClean="0"/>
              <a:t>Всяхому</a:t>
            </a:r>
            <a:r>
              <a:rPr lang="ru-RU" sz="2400" dirty="0" smtClean="0"/>
              <a:t> голову крутить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дур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В мене ж </a:t>
            </a:r>
            <a:r>
              <a:rPr lang="ru-RU" sz="2400" dirty="0" err="1" smtClean="0"/>
              <a:t>турботи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Як з </a:t>
            </a:r>
            <a:r>
              <a:rPr lang="ru-RU" sz="2400" dirty="0" err="1" smtClean="0"/>
              <a:t>ясним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вмерти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Знаю,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смерть - як коса </a:t>
            </a:r>
            <a:r>
              <a:rPr lang="ru-RU" sz="2400" dirty="0" err="1" smtClean="0"/>
              <a:t>замашна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err="1" smtClean="0"/>
              <a:t>Навіть</a:t>
            </a:r>
            <a:r>
              <a:rPr lang="ru-RU" sz="2400" dirty="0" smtClean="0"/>
              <a:t> царя не </a:t>
            </a:r>
            <a:r>
              <a:rPr lang="ru-RU" sz="2400" dirty="0" err="1" smtClean="0"/>
              <a:t>обійде</a:t>
            </a:r>
            <a:r>
              <a:rPr lang="ru-RU" sz="2400" dirty="0" smtClean="0"/>
              <a:t> вона.</a:t>
            </a:r>
            <a:br>
              <a:rPr lang="ru-RU" sz="2400" dirty="0" smtClean="0"/>
            </a:br>
            <a:r>
              <a:rPr lang="ru-RU" sz="2400" dirty="0" err="1" smtClean="0"/>
              <a:t>Байдуже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, мужик то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цар</a:t>
            </a:r>
            <a:r>
              <a:rPr lang="ru-RU" sz="2400" dirty="0" smtClean="0"/>
              <a:t>,-</a:t>
            </a:r>
            <a:br>
              <a:rPr lang="ru-RU" sz="2400" dirty="0" smtClean="0"/>
            </a:br>
            <a:r>
              <a:rPr lang="ru-RU" sz="2400" dirty="0" smtClean="0"/>
              <a:t>Все </a:t>
            </a:r>
            <a:r>
              <a:rPr lang="ru-RU" sz="2400" dirty="0" err="1" smtClean="0"/>
              <a:t>пожере</a:t>
            </a:r>
            <a:r>
              <a:rPr lang="ru-RU" sz="2400" dirty="0" smtClean="0"/>
              <a:t>, як солому пожар.</a:t>
            </a:r>
            <a:br>
              <a:rPr lang="ru-RU" sz="2400" dirty="0" smtClean="0"/>
            </a:br>
            <a:r>
              <a:rPr lang="ru-RU" sz="2400" dirty="0" err="1" smtClean="0"/>
              <a:t>Хто</a:t>
            </a:r>
            <a:r>
              <a:rPr lang="ru-RU" sz="2400" dirty="0" smtClean="0"/>
              <a:t> ж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зневажить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страшну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сталь?</a:t>
            </a:r>
            <a:br>
              <a:rPr lang="ru-RU" sz="2400" dirty="0" smtClean="0"/>
            </a:br>
            <a:r>
              <a:rPr lang="ru-RU" sz="2400" dirty="0" smtClean="0"/>
              <a:t>Той, в кого </a:t>
            </a:r>
            <a:r>
              <a:rPr lang="ru-RU" sz="2400" dirty="0" err="1" smtClean="0"/>
              <a:t>совість</a:t>
            </a:r>
            <a:r>
              <a:rPr lang="ru-RU" sz="2400" dirty="0" smtClean="0"/>
              <a:t>, як </a:t>
            </a:r>
            <a:r>
              <a:rPr lang="ru-RU" sz="2400" dirty="0" err="1" smtClean="0"/>
              <a:t>чистий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кришталь</a:t>
            </a:r>
            <a:r>
              <a:rPr lang="ru-RU" sz="2400" dirty="0" smtClean="0"/>
              <a:t>..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705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520280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упіймав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Григорія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Сковороду посмертно: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філософа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банкноті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номіналом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500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гривень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405531" cy="354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99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143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Григорій Сковорода «Сад божественних пісень»</vt:lpstr>
      <vt:lpstr>Григо́рій Сковорода́ - український просвітитель-гуманіст, філософ-мислитель, поет, педагог.</vt:lpstr>
      <vt:lpstr>Засновник жанру побутових, світських, сатиричних пісень.</vt:lpstr>
      <vt:lpstr>Слайд 4</vt:lpstr>
      <vt:lpstr>До спадщини письменника-філософа належить збірка «Сад божественних пісень», у якій відбилися життєві події та роздуми автора.        </vt:lpstr>
      <vt:lpstr>Всякому місту - звичай і права... </vt:lpstr>
      <vt:lpstr>Слайд 7</vt:lpstr>
      <vt:lpstr>Світ «упіймав» Григорія Сковороду посмертно: зображення філософа на банкноті номіналом 500 гривень.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Анастасия^_^</dc:creator>
  <cp:lastModifiedBy>Анастасия^_^</cp:lastModifiedBy>
  <cp:revision>13</cp:revision>
  <dcterms:created xsi:type="dcterms:W3CDTF">2013-09-29T12:59:04Z</dcterms:created>
  <dcterms:modified xsi:type="dcterms:W3CDTF">2015-02-15T22:37:44Z</dcterms:modified>
</cp:coreProperties>
</file>