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12"/>
  </p:notesMasterIdLst>
  <p:sldIdLst>
    <p:sldId id="259" r:id="rId3"/>
    <p:sldId id="256" r:id="rId4"/>
    <p:sldId id="258" r:id="rId5"/>
    <p:sldId id="257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99" autoAdjust="0"/>
  </p:normalViewPr>
  <p:slideViewPr>
    <p:cSldViewPr>
      <p:cViewPr varScale="1">
        <p:scale>
          <a:sx n="40" d="100"/>
          <a:sy n="40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EFB4-AE4D-425A-8608-41DC8D6A563A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3F2A2-E0CA-4EAC-8CBF-81C6218F3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1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B5590536-8E2A-4A9E-9CF9-387C68D0E9E3}" type="slidenum">
              <a:rPr lang="ru-RU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12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28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860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6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99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70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6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5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17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71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5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DEB8-5B35-45D0-9046-14D9CC33C608}" type="datetimeFigureOut">
              <a:rPr lang="en-US" smtClean="0"/>
              <a:pPr/>
              <a:t>10/12/2013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553B-89AC-485C-8EDE-0C4AD29C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8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564904"/>
            <a:ext cx="2957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chemeClr val="bg1"/>
                </a:solidFill>
              </a:rPr>
              <a:t>Літературна дискусія 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i="1" dirty="0" smtClean="0">
                <a:solidFill>
                  <a:schemeClr val="bg1"/>
                </a:solidFill>
              </a:rPr>
              <a:t>1925-1928</a:t>
            </a:r>
            <a:endParaRPr lang="uk-UA" sz="3600" i="1" dirty="0" smtClean="0">
              <a:solidFill>
                <a:schemeClr val="bg1"/>
              </a:solidFill>
            </a:endParaRPr>
          </a:p>
          <a:p>
            <a:pPr algn="l" defTabSz="914400">
              <a:buNone/>
            </a:pPr>
            <a:endParaRPr lang="ru-RU" sz="3600" b="0" i="1" dirty="0">
              <a:solidFill>
                <a:srgbClr val="F0F0F0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145140" y="-15240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Users\User\AppData\Local\Microsoft\Windows\Temporary Internet Files\Content.IE5\UDYQUDKI\MC9004402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268760"/>
            <a:ext cx="5107986" cy="419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836712"/>
            <a:ext cx="63721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bg1"/>
                </a:solidFill>
              </a:rPr>
              <a:t>Літературна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дискусія</a:t>
            </a:r>
            <a:r>
              <a:rPr lang="ru-RU" sz="3600" b="1" i="1" dirty="0" smtClean="0">
                <a:solidFill>
                  <a:schemeClr val="bg1"/>
                </a:solidFill>
              </a:rPr>
              <a:t> 1925–1928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років</a:t>
            </a:r>
            <a:r>
              <a:rPr lang="ru-RU" sz="3600" i="1" dirty="0" smtClean="0">
                <a:solidFill>
                  <a:schemeClr val="bg1"/>
                </a:solidFill>
              </a:rPr>
              <a:t> — </a:t>
            </a:r>
            <a:r>
              <a:rPr lang="ru-RU" sz="3600" i="1" dirty="0" err="1" smtClean="0">
                <a:solidFill>
                  <a:schemeClr val="bg1"/>
                </a:solidFill>
              </a:rPr>
              <a:t>публічне</a:t>
            </a:r>
            <a:r>
              <a:rPr lang="ru-RU" sz="3600" i="1" dirty="0" smtClean="0">
                <a:solidFill>
                  <a:schemeClr val="bg1"/>
                </a:solidFill>
              </a:rPr>
              <a:t> </a:t>
            </a:r>
            <a:r>
              <a:rPr lang="ru-RU" sz="3600" i="1" dirty="0" err="1" smtClean="0">
                <a:solidFill>
                  <a:schemeClr val="bg1"/>
                </a:solidFill>
              </a:rPr>
              <a:t>обговорення</a:t>
            </a:r>
            <a:r>
              <a:rPr lang="ru-RU" sz="3600" i="1" dirty="0" smtClean="0">
                <a:solidFill>
                  <a:schemeClr val="bg1"/>
                </a:solidFill>
              </a:rPr>
              <a:t> </a:t>
            </a:r>
            <a:r>
              <a:rPr lang="ru-RU" sz="3600" i="1" dirty="0" err="1" smtClean="0">
                <a:solidFill>
                  <a:schemeClr val="bg1"/>
                </a:solidFill>
              </a:rPr>
              <a:t>шляхів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ідейно-естетичної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спрямованості</a:t>
            </a:r>
            <a:r>
              <a:rPr lang="ru-RU" sz="3600" i="1" dirty="0" smtClean="0">
                <a:solidFill>
                  <a:schemeClr val="bg1"/>
                </a:solidFill>
              </a:rPr>
              <a:t> та </a:t>
            </a:r>
            <a:r>
              <a:rPr lang="ru-RU" sz="3600" i="1" dirty="0" err="1" smtClean="0">
                <a:solidFill>
                  <a:schemeClr val="bg1"/>
                </a:solidFill>
              </a:rPr>
              <a:t>завдань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нової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радянської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літератури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місця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і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ролі</a:t>
            </a:r>
            <a:r>
              <a:rPr lang="ru-RU" sz="3600" i="1" dirty="0" smtClean="0">
                <a:solidFill>
                  <a:schemeClr val="bg1"/>
                </a:solidFill>
              </a:rPr>
              <a:t> </a:t>
            </a:r>
            <a:r>
              <a:rPr lang="ru-RU" sz="3600" i="1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3600" i="1" dirty="0" smtClean="0">
                <a:solidFill>
                  <a:schemeClr val="bg1"/>
                </a:solidFill>
              </a:rPr>
              <a:t> в </a:t>
            </a:r>
            <a:r>
              <a:rPr lang="ru-RU" sz="3600" i="1" dirty="0" err="1" smtClean="0">
                <a:solidFill>
                  <a:schemeClr val="bg1"/>
                </a:solidFill>
              </a:rPr>
              <a:t>суспільстві</a:t>
            </a:r>
            <a:r>
              <a:rPr lang="ru-RU" sz="3600" i="1" dirty="0" smtClean="0">
                <a:solidFill>
                  <a:schemeClr val="bg1"/>
                </a:solidFill>
              </a:rPr>
              <a:t>.</a:t>
            </a:r>
            <a:endParaRPr lang="ru-RU" sz="3600" b="0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145140" y="-15240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User\AppData\Local\Microsoft\Windows\Temporary Internet Files\Content.IE5\4OXS30WJ\MC90043264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70176"/>
            <a:ext cx="2987824" cy="2987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1" y="1268760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err="1" smtClean="0">
                <a:solidFill>
                  <a:schemeClr val="bg1"/>
                </a:solidFill>
              </a:rPr>
              <a:t>Дискусія</a:t>
            </a:r>
            <a:r>
              <a:rPr lang="ru-RU" sz="3600" i="1" dirty="0" smtClean="0">
                <a:solidFill>
                  <a:schemeClr val="bg1"/>
                </a:solidFill>
              </a:rPr>
              <a:t> </a:t>
            </a:r>
            <a:r>
              <a:rPr lang="ru-RU" sz="3600" i="1" dirty="0" err="1" smtClean="0">
                <a:solidFill>
                  <a:schemeClr val="bg1"/>
                </a:solidFill>
              </a:rPr>
              <a:t>виникла</a:t>
            </a:r>
            <a:r>
              <a:rPr lang="ru-RU" sz="3600" i="1" dirty="0" smtClean="0">
                <a:solidFill>
                  <a:schemeClr val="bg1"/>
                </a:solidFill>
              </a:rPr>
              <a:t> через </a:t>
            </a:r>
            <a:r>
              <a:rPr lang="ru-RU" sz="3600" i="1" dirty="0" err="1" smtClean="0">
                <a:solidFill>
                  <a:schemeClr val="bg1"/>
                </a:solidFill>
              </a:rPr>
              <a:t>глибокі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розходження</a:t>
            </a:r>
            <a:r>
              <a:rPr lang="ru-RU" sz="3600" i="1" dirty="0" smtClean="0">
                <a:solidFill>
                  <a:schemeClr val="bg1"/>
                </a:solidFill>
              </a:rPr>
              <a:t> у </a:t>
            </a:r>
            <a:r>
              <a:rPr lang="ru-RU" sz="3600" i="1" dirty="0" err="1" smtClean="0">
                <a:solidFill>
                  <a:schemeClr val="bg1"/>
                </a:solidFill>
              </a:rPr>
              <a:t>розумінні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природи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і</a:t>
            </a:r>
            <a:r>
              <a:rPr lang="ru-RU" sz="3600" i="1" dirty="0" smtClean="0">
                <a:solidFill>
                  <a:schemeClr val="bg1"/>
                </a:solidFill>
              </a:rPr>
              <a:t> мети </a:t>
            </a:r>
            <a:r>
              <a:rPr lang="ru-RU" sz="3600" i="1" dirty="0" err="1" smtClean="0">
                <a:solidFill>
                  <a:schemeClr val="bg1"/>
                </a:solidFill>
              </a:rPr>
              <a:t>художньої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серед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українських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письменників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ідейну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і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політичну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конкуренцію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літературних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організацій</a:t>
            </a:r>
            <a:r>
              <a:rPr lang="ru-RU" sz="3600" i="1" dirty="0" smtClean="0">
                <a:solidFill>
                  <a:schemeClr val="bg1"/>
                </a:solidFill>
              </a:rPr>
              <a:t>.</a:t>
            </a:r>
            <a:endParaRPr lang="ru-RU" sz="3600" b="0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145140" y="-15240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1" name="Picture 1" descr="C:\Users\User\AppData\Local\Microsoft\Windows\Temporary Internet Files\Content.IE5\4OXS30WJ\MC90008856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05766"/>
            <a:ext cx="2305546" cy="2869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48680"/>
            <a:ext cx="48965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 Приводом до </a:t>
            </a:r>
            <a:r>
              <a:rPr lang="ru-RU" sz="2800" i="1" dirty="0" err="1" smtClean="0">
                <a:solidFill>
                  <a:schemeClr val="bg1"/>
                </a:solidFill>
              </a:rPr>
              <a:t>неї</a:t>
            </a:r>
            <a:r>
              <a:rPr lang="ru-RU" sz="2800" i="1" dirty="0" smtClean="0">
                <a:solidFill>
                  <a:schemeClr val="bg1"/>
                </a:solidFill>
              </a:rPr>
              <a:t> стала </a:t>
            </a:r>
            <a:r>
              <a:rPr lang="ru-RU" sz="2800" i="1" dirty="0" err="1" smtClean="0">
                <a:solidFill>
                  <a:schemeClr val="bg1"/>
                </a:solidFill>
              </a:rPr>
              <a:t>стаття</a:t>
            </a:r>
            <a:r>
              <a:rPr lang="ru-RU" sz="2800" i="1" dirty="0" smtClean="0">
                <a:solidFill>
                  <a:schemeClr val="bg1"/>
                </a:solidFill>
              </a:rPr>
              <a:t> </a:t>
            </a:r>
            <a:r>
              <a:rPr lang="ru-RU" sz="2800" i="1" dirty="0" err="1" smtClean="0">
                <a:solidFill>
                  <a:schemeClr val="bg1"/>
                </a:solidFill>
              </a:rPr>
              <a:t>Миколи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Хвильового</a:t>
            </a:r>
            <a:r>
              <a:rPr lang="ru-RU" sz="2800" i="1" dirty="0" smtClean="0">
                <a:solidFill>
                  <a:schemeClr val="bg1"/>
                </a:solidFill>
              </a:rPr>
              <a:t> «Про </a:t>
            </a:r>
            <a:r>
              <a:rPr lang="ru-RU" sz="2800" i="1" dirty="0" smtClean="0">
                <a:solidFill>
                  <a:schemeClr val="bg1"/>
                </a:solidFill>
              </a:rPr>
              <a:t>сатану </a:t>
            </a:r>
            <a:r>
              <a:rPr lang="ru-RU" sz="2800" i="1" dirty="0" smtClean="0">
                <a:solidFill>
                  <a:schemeClr val="bg1"/>
                </a:solidFill>
              </a:rPr>
              <a:t>в </a:t>
            </a:r>
            <a:r>
              <a:rPr lang="ru-RU" sz="2800" i="1" dirty="0" err="1" smtClean="0">
                <a:solidFill>
                  <a:schemeClr val="bg1"/>
                </a:solidFill>
              </a:rPr>
              <a:t>бочці</a:t>
            </a:r>
            <a:r>
              <a:rPr lang="ru-RU" sz="2800" i="1" dirty="0" smtClean="0">
                <a:solidFill>
                  <a:schemeClr val="bg1"/>
                </a:solidFill>
              </a:rPr>
              <a:t>“ </a:t>
            </a:r>
            <a:r>
              <a:rPr lang="ru-RU" sz="2800" i="1" dirty="0" err="1" smtClean="0">
                <a:solidFill>
                  <a:schemeClr val="bg1"/>
                </a:solidFill>
              </a:rPr>
              <a:t>або</a:t>
            </a:r>
            <a:r>
              <a:rPr lang="ru-RU" sz="2800" i="1" dirty="0" smtClean="0">
                <a:solidFill>
                  <a:schemeClr val="bg1"/>
                </a:solidFill>
              </a:rPr>
              <a:t> про </a:t>
            </a:r>
            <a:r>
              <a:rPr lang="ru-RU" sz="2800" i="1" dirty="0" err="1" smtClean="0">
                <a:solidFill>
                  <a:schemeClr val="bg1"/>
                </a:solidFill>
              </a:rPr>
              <a:t>графоманів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спекулянтів</a:t>
            </a:r>
            <a:r>
              <a:rPr lang="ru-RU" sz="2800" i="1" dirty="0" smtClean="0">
                <a:solidFill>
                  <a:schemeClr val="bg1"/>
                </a:solidFill>
              </a:rPr>
              <a:t> та </a:t>
            </a:r>
            <a:r>
              <a:rPr lang="ru-RU" sz="2800" i="1" dirty="0" err="1" smtClean="0">
                <a:solidFill>
                  <a:schemeClr val="bg1"/>
                </a:solidFill>
              </a:rPr>
              <a:t>інших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просвітян</a:t>
            </a:r>
            <a:r>
              <a:rPr lang="ru-RU" sz="2800" i="1" dirty="0" smtClean="0">
                <a:solidFill>
                  <a:schemeClr val="bg1"/>
                </a:solidFill>
              </a:rPr>
              <a:t>», яка </a:t>
            </a:r>
            <a:r>
              <a:rPr lang="ru-RU" sz="2800" i="1" dirty="0" err="1" smtClean="0">
                <a:solidFill>
                  <a:schemeClr val="bg1"/>
                </a:solidFill>
              </a:rPr>
              <a:t>була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спрямована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проти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низькопробної</a:t>
            </a:r>
            <a:r>
              <a:rPr lang="ru-RU" sz="2800" i="1" dirty="0" smtClean="0">
                <a:solidFill>
                  <a:schemeClr val="bg1"/>
                </a:solidFill>
              </a:rPr>
              <a:t> «</a:t>
            </a:r>
            <a:r>
              <a:rPr lang="ru-RU" sz="2800" i="1" dirty="0" err="1" smtClean="0">
                <a:solidFill>
                  <a:schemeClr val="bg1"/>
                </a:solidFill>
              </a:rPr>
              <a:t>червоної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графоманії</a:t>
            </a:r>
            <a:r>
              <a:rPr lang="ru-RU" sz="2800" i="1" dirty="0" smtClean="0">
                <a:solidFill>
                  <a:schemeClr val="bg1"/>
                </a:solidFill>
              </a:rPr>
              <a:t>», </a:t>
            </a:r>
            <a:r>
              <a:rPr lang="ru-RU" sz="2800" i="1" dirty="0" err="1" smtClean="0">
                <a:solidFill>
                  <a:schemeClr val="bg1"/>
                </a:solidFill>
              </a:rPr>
              <a:t>що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була</a:t>
            </a:r>
            <a:r>
              <a:rPr lang="ru-RU" sz="2800" i="1" dirty="0" smtClean="0">
                <a:solidFill>
                  <a:schemeClr val="bg1"/>
                </a:solidFill>
              </a:rPr>
              <a:t> написана у </a:t>
            </a:r>
            <a:r>
              <a:rPr lang="ru-RU" sz="2800" i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800" i="1" dirty="0" smtClean="0">
                <a:solidFill>
                  <a:schemeClr val="bg1"/>
                </a:solidFill>
              </a:rPr>
              <a:t> на </a:t>
            </a:r>
            <a:r>
              <a:rPr lang="ru-RU" sz="2800" i="1" dirty="0" err="1" smtClean="0">
                <a:solidFill>
                  <a:schemeClr val="bg1"/>
                </a:solidFill>
              </a:rPr>
              <a:t>виступ</a:t>
            </a:r>
            <a:r>
              <a:rPr lang="ru-RU" sz="2800" i="1" dirty="0" smtClean="0">
                <a:solidFill>
                  <a:schemeClr val="bg1"/>
                </a:solidFill>
              </a:rPr>
              <a:t> «Про критику </a:t>
            </a:r>
            <a:r>
              <a:rPr lang="ru-RU" sz="2800" i="1" dirty="0" err="1" smtClean="0">
                <a:solidFill>
                  <a:schemeClr val="bg1"/>
                </a:solidFill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критиків</a:t>
            </a:r>
            <a:r>
              <a:rPr lang="ru-RU" sz="2800" i="1" dirty="0" smtClean="0">
                <a:solidFill>
                  <a:schemeClr val="bg1"/>
                </a:solidFill>
              </a:rPr>
              <a:t> у </a:t>
            </a:r>
            <a:r>
              <a:rPr lang="ru-RU" sz="2800" i="1" dirty="0" err="1" smtClean="0">
                <a:solidFill>
                  <a:schemeClr val="bg1"/>
                </a:solidFill>
              </a:rPr>
              <a:t>літературі</a:t>
            </a:r>
            <a:r>
              <a:rPr lang="ru-RU" sz="2800" i="1" dirty="0" smtClean="0">
                <a:solidFill>
                  <a:schemeClr val="bg1"/>
                </a:solidFill>
              </a:rPr>
              <a:t>» </a:t>
            </a:r>
            <a:r>
              <a:rPr lang="ru-RU" sz="2800" i="1" dirty="0" err="1" smtClean="0">
                <a:solidFill>
                  <a:schemeClr val="bg1"/>
                </a:solidFill>
              </a:rPr>
              <a:t>початківця</a:t>
            </a:r>
            <a:r>
              <a:rPr lang="ru-RU" sz="2800" i="1" dirty="0" smtClean="0">
                <a:solidFill>
                  <a:schemeClr val="bg1"/>
                </a:solidFill>
              </a:rPr>
              <a:t> </a:t>
            </a:r>
            <a:r>
              <a:rPr lang="ru-RU" sz="2800" i="1" dirty="0" err="1" smtClean="0">
                <a:solidFill>
                  <a:schemeClr val="bg1"/>
                </a:solidFill>
              </a:rPr>
              <a:t>Григорія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Яковенка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endParaRPr lang="ru-RU" sz="2800" b="0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145140" y="-15240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http://diasporiana.org.ua/wp-content/uploads/books/2008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764704"/>
            <a:ext cx="3456384" cy="5426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404664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Активну</a:t>
            </a:r>
            <a:r>
              <a:rPr lang="ru-RU" sz="2800" i="1" dirty="0" smtClean="0">
                <a:solidFill>
                  <a:schemeClr val="bg1"/>
                </a:solidFill>
              </a:rPr>
              <a:t> участь у </a:t>
            </a:r>
            <a:r>
              <a:rPr lang="ru-RU" sz="2800" i="1" dirty="0" err="1" smtClean="0">
                <a:solidFill>
                  <a:schemeClr val="bg1"/>
                </a:solidFill>
              </a:rPr>
              <a:t>дискусії</a:t>
            </a:r>
            <a:r>
              <a:rPr lang="ru-RU" sz="2800" i="1" dirty="0" smtClean="0">
                <a:solidFill>
                  <a:schemeClr val="bg1"/>
                </a:solidFill>
              </a:rPr>
              <a:t> взяли </a:t>
            </a:r>
            <a:r>
              <a:rPr lang="ru-RU" sz="2800" i="1" dirty="0" err="1" smtClean="0">
                <a:solidFill>
                  <a:schemeClr val="bg1"/>
                </a:solidFill>
              </a:rPr>
              <a:t>літературні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2800" i="1" dirty="0" smtClean="0">
                <a:solidFill>
                  <a:schemeClr val="bg1"/>
                </a:solidFill>
              </a:rPr>
              <a:t> «Гарт», «Плуг», «Ланка»-МАРС, </a:t>
            </a:r>
            <a:r>
              <a:rPr lang="ru-RU" sz="2800" i="1" dirty="0" err="1" smtClean="0">
                <a:solidFill>
                  <a:schemeClr val="bg1"/>
                </a:solidFill>
              </a:rPr>
              <a:t>пізніше</a:t>
            </a:r>
            <a:r>
              <a:rPr lang="ru-RU" sz="2800" i="1" dirty="0" smtClean="0">
                <a:solidFill>
                  <a:schemeClr val="bg1"/>
                </a:solidFill>
              </a:rPr>
              <a:t> ВАПЛІТЕ </a:t>
            </a:r>
            <a:r>
              <a:rPr lang="ru-RU" sz="2800" i="1" dirty="0" err="1" smtClean="0">
                <a:solidFill>
                  <a:schemeClr val="bg1"/>
                </a:solidFill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</a:rPr>
              <a:t> ВУСПП, </a:t>
            </a:r>
            <a:r>
              <a:rPr lang="ru-RU" sz="2800" i="1" dirty="0" err="1" smtClean="0">
                <a:solidFill>
                  <a:schemeClr val="bg1"/>
                </a:solidFill>
              </a:rPr>
              <a:t>письменники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громадські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діячі</a:t>
            </a:r>
            <a:r>
              <a:rPr lang="ru-RU" sz="2800" i="1" dirty="0" smtClean="0">
                <a:solidFill>
                  <a:schemeClr val="bg1"/>
                </a:solidFill>
              </a:rPr>
              <a:t> </a:t>
            </a:r>
            <a:r>
              <a:rPr lang="ru-RU" sz="2800" i="1" dirty="0" err="1" smtClean="0">
                <a:solidFill>
                  <a:schemeClr val="bg1"/>
                </a:solidFill>
              </a:rPr>
              <a:t>Микола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Хвильовий</a:t>
            </a:r>
            <a:r>
              <a:rPr lang="ru-RU" sz="2800" i="1" dirty="0" smtClean="0">
                <a:solidFill>
                  <a:schemeClr val="bg1"/>
                </a:solidFill>
              </a:rPr>
              <a:t>, </a:t>
            </a:r>
            <a:r>
              <a:rPr lang="ru-RU" sz="2800" i="1" dirty="0" err="1" smtClean="0">
                <a:solidFill>
                  <a:schemeClr val="bg1"/>
                </a:solidFill>
              </a:rPr>
              <a:t>Микола</a:t>
            </a:r>
            <a:r>
              <a:rPr lang="ru-RU" sz="2800" i="1" dirty="0" smtClean="0">
                <a:solidFill>
                  <a:schemeClr val="bg1"/>
                </a:solidFill>
              </a:rPr>
              <a:t> Зеров, </a:t>
            </a:r>
            <a:r>
              <a:rPr lang="ru-RU" sz="2800" i="1" dirty="0" err="1" smtClean="0">
                <a:solidFill>
                  <a:schemeClr val="bg1"/>
                </a:solidFill>
              </a:rPr>
              <a:t>Андрій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Хвиля</a:t>
            </a:r>
            <a:r>
              <a:rPr lang="ru-RU" sz="2800" i="1" dirty="0" smtClean="0">
                <a:solidFill>
                  <a:schemeClr val="bg1"/>
                </a:solidFill>
              </a:rPr>
              <a:t>, </a:t>
            </a:r>
            <a:r>
              <a:rPr lang="ru-RU" sz="2800" i="1" dirty="0" err="1" smtClean="0">
                <a:solidFill>
                  <a:schemeClr val="bg1"/>
                </a:solidFill>
              </a:rPr>
              <a:t>Сергій</a:t>
            </a:r>
            <a:r>
              <a:rPr lang="ru-RU" sz="2800" i="1" dirty="0" smtClean="0">
                <a:solidFill>
                  <a:schemeClr val="bg1"/>
                </a:solidFill>
              </a:rPr>
              <a:t> Пилипенко, </a:t>
            </a:r>
            <a:r>
              <a:rPr lang="ru-RU" sz="2800" i="1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2800" i="1" dirty="0" smtClean="0">
                <a:solidFill>
                  <a:schemeClr val="bg1"/>
                </a:solidFill>
              </a:rPr>
              <a:t> Дорошкевич, </a:t>
            </a:r>
            <a:r>
              <a:rPr lang="ru-RU" sz="2800" i="1" dirty="0" err="1" smtClean="0">
                <a:solidFill>
                  <a:schemeClr val="bg1"/>
                </a:solidFill>
              </a:rPr>
              <a:t>Самійло</a:t>
            </a:r>
            <a:r>
              <a:rPr lang="ru-RU" sz="2800" i="1" dirty="0" smtClean="0">
                <a:solidFill>
                  <a:schemeClr val="bg1"/>
                </a:solidFill>
              </a:rPr>
              <a:t> Щупак, </a:t>
            </a:r>
            <a:r>
              <a:rPr lang="ru-RU" sz="2800" i="1" dirty="0" err="1" smtClean="0">
                <a:solidFill>
                  <a:schemeClr val="bg1"/>
                </a:solidFill>
              </a:rPr>
              <a:t>Микола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Скрипник</a:t>
            </a:r>
            <a:r>
              <a:rPr lang="ru-RU" sz="2800" i="1" dirty="0" smtClean="0">
                <a:solidFill>
                  <a:schemeClr val="bg1"/>
                </a:solidFill>
              </a:rPr>
              <a:t> та </a:t>
            </a:r>
            <a:r>
              <a:rPr lang="ru-RU" sz="2800" i="1" dirty="0" err="1" smtClean="0">
                <a:solidFill>
                  <a:schemeClr val="bg1"/>
                </a:solidFill>
              </a:rPr>
              <a:t>ін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endParaRPr lang="ru-RU" sz="2800" b="0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526140" y="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2" name="AutoShape 4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http://upload.wikimedia.org/wikipedia/commons/thumb/8/84/MykolaHvylovyukraine.jpg/200px-MykolaHvylovyukra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33874"/>
            <a:ext cx="1905000" cy="2524126"/>
          </a:xfrm>
          <a:prstGeom prst="rect">
            <a:avLst/>
          </a:prstGeom>
          <a:noFill/>
        </p:spPr>
      </p:pic>
      <p:pic>
        <p:nvPicPr>
          <p:cNvPr id="22542" name="Picture 14" descr="http://www.day.kiev.ua/sites/default/files/main/openpublish_article/20021025/4195-8-1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365104"/>
            <a:ext cx="1944216" cy="2885217"/>
          </a:xfrm>
          <a:prstGeom prst="rect">
            <a:avLst/>
          </a:prstGeom>
          <a:noFill/>
        </p:spPr>
      </p:pic>
      <p:pic>
        <p:nvPicPr>
          <p:cNvPr id="22544" name="Picture 16" descr="http://upload.wikimedia.org/wikipedia/commons/thumb/f/f0/Khvylia_AA_Soc_Kiev_1936_03_p10bis.jpg/220px-Khvylia_AA_Soc_Kiev_1936_03_p10b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76982"/>
            <a:ext cx="1656184" cy="2281018"/>
          </a:xfrm>
          <a:prstGeom prst="rect">
            <a:avLst/>
          </a:prstGeom>
          <a:noFill/>
        </p:spPr>
      </p:pic>
      <p:pic>
        <p:nvPicPr>
          <p:cNvPr id="22546" name="Picture 18" descr="http://korolenko.kharkov.com/kray/UKK/Images/Pylypenk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056712"/>
            <a:ext cx="2088232" cy="280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980728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У </a:t>
            </a:r>
            <a:r>
              <a:rPr lang="ru-RU" sz="2800" i="1" dirty="0" err="1" smtClean="0">
                <a:solidFill>
                  <a:schemeClr val="bg1"/>
                </a:solidFill>
              </a:rPr>
              <a:t>ході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дискусії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було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опубліковано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понад</a:t>
            </a:r>
            <a:r>
              <a:rPr lang="ru-RU" sz="2800" i="1" dirty="0" smtClean="0">
                <a:solidFill>
                  <a:schemeClr val="bg1"/>
                </a:solidFill>
              </a:rPr>
              <a:t> 1000 статей. </a:t>
            </a:r>
            <a:r>
              <a:rPr lang="ru-RU" sz="2800" i="1" dirty="0" err="1" smtClean="0">
                <a:solidFill>
                  <a:schemeClr val="bg1"/>
                </a:solidFill>
              </a:rPr>
              <a:t>Найбільш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резонансними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були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памфлети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Миколи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Хвильового</a:t>
            </a:r>
            <a:r>
              <a:rPr lang="ru-RU" sz="2800" i="1" dirty="0" smtClean="0">
                <a:solidFill>
                  <a:schemeClr val="bg1"/>
                </a:solidFill>
              </a:rPr>
              <a:t> «</a:t>
            </a:r>
            <a:r>
              <a:rPr lang="ru-RU" sz="2800" i="1" dirty="0" err="1" smtClean="0">
                <a:solidFill>
                  <a:schemeClr val="bg1"/>
                </a:solidFill>
              </a:rPr>
              <a:t>Апологети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писаризму</a:t>
            </a:r>
            <a:r>
              <a:rPr lang="ru-RU" sz="2800" i="1" dirty="0" smtClean="0">
                <a:solidFill>
                  <a:schemeClr val="bg1"/>
                </a:solidFill>
              </a:rPr>
              <a:t>», «</a:t>
            </a:r>
            <a:r>
              <a:rPr lang="ru-RU" sz="2800" i="1" dirty="0" err="1" smtClean="0">
                <a:solidFill>
                  <a:schemeClr val="bg1"/>
                </a:solidFill>
              </a:rPr>
              <a:t>Україна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чи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Малоросія</a:t>
            </a:r>
            <a:r>
              <a:rPr lang="ru-RU" sz="2800" i="1" dirty="0" smtClean="0">
                <a:solidFill>
                  <a:schemeClr val="bg1"/>
                </a:solidFill>
              </a:rPr>
              <a:t>», «Думки </a:t>
            </a:r>
            <a:r>
              <a:rPr lang="ru-RU" sz="2800" i="1" dirty="0" err="1" smtClean="0">
                <a:solidFill>
                  <a:schemeClr val="bg1"/>
                </a:solidFill>
              </a:rPr>
              <a:t>проти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течії</a:t>
            </a:r>
            <a:r>
              <a:rPr lang="ru-RU" sz="2800" i="1" dirty="0" smtClean="0">
                <a:solidFill>
                  <a:schemeClr val="bg1"/>
                </a:solidFill>
              </a:rPr>
              <a:t>», </a:t>
            </a:r>
            <a:r>
              <a:rPr lang="ru-RU" sz="2800" i="1" dirty="0" err="1" smtClean="0">
                <a:solidFill>
                  <a:schemeClr val="bg1"/>
                </a:solidFill>
              </a:rPr>
              <a:t>Миколи</a:t>
            </a:r>
            <a:r>
              <a:rPr lang="ru-RU" sz="2800" i="1" dirty="0" smtClean="0">
                <a:solidFill>
                  <a:schemeClr val="bg1"/>
                </a:solidFill>
              </a:rPr>
              <a:t> Зерова «До </a:t>
            </a:r>
            <a:r>
              <a:rPr lang="ru-RU" sz="2800" i="1" dirty="0" err="1" smtClean="0">
                <a:solidFill>
                  <a:schemeClr val="bg1"/>
                </a:solidFill>
              </a:rPr>
              <a:t>джерел</a:t>
            </a:r>
            <a:r>
              <a:rPr lang="ru-RU" sz="2800" i="1" dirty="0" smtClean="0">
                <a:solidFill>
                  <a:schemeClr val="bg1"/>
                </a:solidFill>
              </a:rPr>
              <a:t>».</a:t>
            </a:r>
            <a:endParaRPr lang="ru-RU" sz="2800" b="0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526140" y="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2" name="AutoShape 4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C:\Users\User\AppData\Local\Microsoft\Windows\Temporary Internet Files\Content.IE5\UDYQUDKI\MC9003125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573016"/>
            <a:ext cx="2666530" cy="294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980728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bg1"/>
                </a:solidFill>
              </a:rPr>
              <a:t>Величезні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аудиторії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зібрали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диспути</a:t>
            </a:r>
            <a:r>
              <a:rPr lang="ru-RU" sz="2800" i="1" dirty="0" smtClean="0">
                <a:solidFill>
                  <a:schemeClr val="bg1"/>
                </a:solidFill>
              </a:rPr>
              <a:t> у </a:t>
            </a:r>
            <a:r>
              <a:rPr lang="ru-RU" sz="2800" i="1" dirty="0" err="1" smtClean="0">
                <a:solidFill>
                  <a:schemeClr val="bg1"/>
                </a:solidFill>
              </a:rPr>
              <a:t>Всенародній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бібліотеці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України</a:t>
            </a:r>
            <a:r>
              <a:rPr lang="ru-RU" sz="2800" i="1" dirty="0" smtClean="0">
                <a:solidFill>
                  <a:schemeClr val="bg1"/>
                </a:solidFill>
              </a:rPr>
              <a:t> в </a:t>
            </a:r>
            <a:r>
              <a:rPr lang="ru-RU" sz="2800" i="1" dirty="0" err="1" smtClean="0">
                <a:solidFill>
                  <a:schemeClr val="bg1"/>
                </a:solidFill>
              </a:rPr>
              <a:t>Києві</a:t>
            </a:r>
            <a:r>
              <a:rPr lang="ru-RU" sz="2800" i="1" dirty="0" smtClean="0">
                <a:solidFill>
                  <a:schemeClr val="bg1"/>
                </a:solidFill>
              </a:rPr>
              <a:t> 24 </a:t>
            </a:r>
            <a:r>
              <a:rPr lang="ru-RU" sz="2800" i="1" dirty="0" err="1" smtClean="0">
                <a:solidFill>
                  <a:schemeClr val="bg1"/>
                </a:solidFill>
              </a:rPr>
              <a:t>травня</a:t>
            </a:r>
            <a:r>
              <a:rPr lang="ru-RU" sz="2800" i="1" dirty="0" smtClean="0">
                <a:solidFill>
                  <a:schemeClr val="bg1"/>
                </a:solidFill>
              </a:rPr>
              <a:t> 1926 та в </a:t>
            </a:r>
            <a:r>
              <a:rPr lang="ru-RU" sz="2800" i="1" dirty="0" err="1" smtClean="0">
                <a:solidFill>
                  <a:schemeClr val="bg1"/>
                </a:solidFill>
              </a:rPr>
              <a:t>Будинку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ім.Василя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Еллана-Блакитного</a:t>
            </a:r>
            <a:r>
              <a:rPr lang="ru-RU" sz="2800" i="1" dirty="0" smtClean="0">
                <a:solidFill>
                  <a:schemeClr val="bg1"/>
                </a:solidFill>
              </a:rPr>
              <a:t> </a:t>
            </a:r>
            <a:r>
              <a:rPr lang="ru-RU" sz="2800" i="1" dirty="0" err="1" smtClean="0">
                <a:solidFill>
                  <a:schemeClr val="bg1"/>
                </a:solidFill>
              </a:rPr>
              <a:t>в</a:t>
            </a:r>
            <a:r>
              <a:rPr lang="ru-RU" sz="2800" i="1" dirty="0" smtClean="0">
                <a:solidFill>
                  <a:schemeClr val="bg1"/>
                </a:solidFill>
              </a:rPr>
              <a:t> </a:t>
            </a:r>
            <a:r>
              <a:rPr lang="ru-RU" sz="2800" i="1" dirty="0" err="1" smtClean="0">
                <a:solidFill>
                  <a:schemeClr val="bg1"/>
                </a:solidFill>
              </a:rPr>
              <a:t>Харкові</a:t>
            </a:r>
            <a:r>
              <a:rPr lang="ru-RU" sz="2800" i="1" dirty="0" smtClean="0">
                <a:solidFill>
                  <a:schemeClr val="bg1"/>
                </a:solidFill>
              </a:rPr>
              <a:t> 21 лютого 1928.</a:t>
            </a:r>
            <a:endParaRPr lang="ru-RU" sz="2800" b="0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526140" y="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2" name="AutoShape 4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140968"/>
            <a:ext cx="3269627" cy="3272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980728"/>
            <a:ext cx="6840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err="1" smtClean="0">
                <a:solidFill>
                  <a:schemeClr val="bg1"/>
                </a:solidFill>
              </a:rPr>
              <a:t>Дискусія</a:t>
            </a:r>
            <a:r>
              <a:rPr lang="ru-RU" sz="3200" i="1" dirty="0" smtClean="0">
                <a:solidFill>
                  <a:schemeClr val="bg1"/>
                </a:solidFill>
              </a:rPr>
              <a:t> мала </a:t>
            </a:r>
            <a:r>
              <a:rPr lang="ru-RU" sz="3200" i="1" dirty="0" err="1" smtClean="0">
                <a:solidFill>
                  <a:schemeClr val="bg1"/>
                </a:solidFill>
              </a:rPr>
              <a:t>також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політичний</a:t>
            </a:r>
            <a:r>
              <a:rPr lang="ru-RU" sz="3200" i="1" dirty="0" smtClean="0">
                <a:solidFill>
                  <a:schemeClr val="bg1"/>
                </a:solidFill>
              </a:rPr>
              <a:t> аспект - </a:t>
            </a:r>
            <a:r>
              <a:rPr lang="ru-RU" sz="3200" i="1" dirty="0" err="1" smtClean="0">
                <a:solidFill>
                  <a:schemeClr val="bg1"/>
                </a:solidFill>
              </a:rPr>
              <a:t>літературну</a:t>
            </a:r>
            <a:r>
              <a:rPr lang="ru-RU" sz="3200" i="1" dirty="0" smtClean="0">
                <a:solidFill>
                  <a:schemeClr val="bg1"/>
                </a:solidFill>
              </a:rPr>
              <a:t> критику </a:t>
            </a:r>
            <a:r>
              <a:rPr lang="ru-RU" sz="3200" i="1" dirty="0" err="1" smtClean="0">
                <a:solidFill>
                  <a:schemeClr val="bg1"/>
                </a:solidFill>
              </a:rPr>
              <a:t>використовували</a:t>
            </a:r>
            <a:r>
              <a:rPr lang="ru-RU" sz="3200" i="1" dirty="0" smtClean="0">
                <a:solidFill>
                  <a:schemeClr val="bg1"/>
                </a:solidFill>
              </a:rPr>
              <a:t> для </a:t>
            </a:r>
            <a:r>
              <a:rPr lang="ru-RU" sz="3200" i="1" dirty="0" err="1" smtClean="0">
                <a:solidFill>
                  <a:schemeClr val="bg1"/>
                </a:solidFill>
              </a:rPr>
              <a:t>звинувачення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опонентів</a:t>
            </a:r>
            <a:r>
              <a:rPr lang="ru-RU" sz="3200" i="1" dirty="0" smtClean="0">
                <a:solidFill>
                  <a:schemeClr val="bg1"/>
                </a:solidFill>
              </a:rPr>
              <a:t> в </a:t>
            </a:r>
            <a:r>
              <a:rPr lang="ru-RU" sz="3200" i="1" dirty="0" err="1" smtClean="0">
                <a:solidFill>
                  <a:schemeClr val="bg1"/>
                </a:solidFill>
              </a:rPr>
              <a:t>ідеологічних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ухилах</a:t>
            </a:r>
            <a:r>
              <a:rPr lang="ru-RU" sz="3200" i="1" dirty="0" smtClean="0">
                <a:solidFill>
                  <a:schemeClr val="bg1"/>
                </a:solidFill>
              </a:rPr>
              <a:t>. </a:t>
            </a:r>
            <a:r>
              <a:rPr lang="ru-RU" sz="3200" i="1" dirty="0" err="1" smtClean="0">
                <a:solidFill>
                  <a:schemeClr val="bg1"/>
                </a:solidFill>
              </a:rPr>
              <a:t>Дискусія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засвідчила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нову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розстановку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мистецьких</a:t>
            </a:r>
            <a:r>
              <a:rPr lang="ru-RU" sz="3200" i="1" dirty="0" smtClean="0">
                <a:solidFill>
                  <a:schemeClr val="bg1"/>
                </a:solidFill>
              </a:rPr>
              <a:t> сил. </a:t>
            </a:r>
            <a:r>
              <a:rPr lang="ru-RU" sz="3200" i="1" dirty="0" err="1" smtClean="0">
                <a:solidFill>
                  <a:schemeClr val="bg1"/>
                </a:solidFill>
              </a:rPr>
              <a:t>Після</a:t>
            </a:r>
            <a:r>
              <a:rPr lang="ru-RU" sz="3200" i="1" dirty="0" smtClean="0">
                <a:solidFill>
                  <a:schemeClr val="bg1"/>
                </a:solidFill>
              </a:rPr>
              <a:t> «</a:t>
            </a:r>
            <a:r>
              <a:rPr lang="ru-RU" sz="3200" i="1" dirty="0" err="1" smtClean="0">
                <a:solidFill>
                  <a:schemeClr val="bg1"/>
                </a:solidFill>
              </a:rPr>
              <a:t>зречення</a:t>
            </a:r>
            <a:r>
              <a:rPr lang="ru-RU" sz="3200" i="1" dirty="0" smtClean="0">
                <a:solidFill>
                  <a:schemeClr val="bg1"/>
                </a:solidFill>
              </a:rPr>
              <a:t>» </a:t>
            </a:r>
            <a:r>
              <a:rPr lang="ru-RU" sz="3200" i="1" dirty="0" err="1" smtClean="0">
                <a:solidFill>
                  <a:schemeClr val="bg1"/>
                </a:solidFill>
              </a:rPr>
              <a:t>Миколи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Хвильового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і</a:t>
            </a:r>
            <a:r>
              <a:rPr lang="ru-RU" sz="3200" i="1" dirty="0" smtClean="0">
                <a:solidFill>
                  <a:schemeClr val="bg1"/>
                </a:solidFill>
              </a:rPr>
              <a:t> «</a:t>
            </a:r>
            <a:r>
              <a:rPr lang="ru-RU" sz="3200" i="1" dirty="0" err="1" smtClean="0">
                <a:solidFill>
                  <a:schemeClr val="bg1"/>
                </a:solidFill>
              </a:rPr>
              <a:t>саморозпуску</a:t>
            </a:r>
            <a:r>
              <a:rPr lang="ru-RU" sz="3200" i="1" dirty="0" smtClean="0">
                <a:solidFill>
                  <a:schemeClr val="bg1"/>
                </a:solidFill>
              </a:rPr>
              <a:t>» ВАПЛІТЕ </a:t>
            </a:r>
            <a:r>
              <a:rPr lang="ru-RU" sz="3200" i="1" dirty="0" err="1" smtClean="0">
                <a:solidFill>
                  <a:schemeClr val="bg1"/>
                </a:solidFill>
              </a:rPr>
              <a:t>провідні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ролі</a:t>
            </a:r>
            <a:r>
              <a:rPr lang="ru-RU" sz="3200" i="1" dirty="0" smtClean="0">
                <a:solidFill>
                  <a:schemeClr val="bg1"/>
                </a:solidFill>
              </a:rPr>
              <a:t> в </a:t>
            </a:r>
            <a:r>
              <a:rPr lang="ru-RU" sz="3200" i="1" dirty="0" err="1" smtClean="0">
                <a:solidFill>
                  <a:schemeClr val="bg1"/>
                </a:solidFill>
              </a:rPr>
              <a:t>літературному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процесі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відігравали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ставленики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партійного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апарату</a:t>
            </a:r>
            <a:r>
              <a:rPr lang="ru-RU" sz="3200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526140" y="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2" name="AutoShape 4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41000" size="10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Freeform 7"/>
          <p:cNvSpPr/>
          <p:nvPr/>
        </p:nvSpPr>
        <p:spPr>
          <a:xfrm>
            <a:off x="-101600" y="5257800"/>
            <a:ext cx="8178800" cy="1752600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18285" h="1175657">
                <a:moveTo>
                  <a:pt x="0" y="58057"/>
                </a:moveTo>
                <a:lnTo>
                  <a:pt x="769257" y="72572"/>
                </a:lnTo>
                <a:lnTo>
                  <a:pt x="914400" y="0"/>
                </a:lnTo>
                <a:lnTo>
                  <a:pt x="1161143" y="14515"/>
                </a:lnTo>
                <a:lnTo>
                  <a:pt x="1320800" y="72572"/>
                </a:lnTo>
                <a:cubicBezTo>
                  <a:pt x="1475571" y="57094"/>
                  <a:pt x="1417321" y="58057"/>
                  <a:pt x="1494971" y="58057"/>
                </a:cubicBezTo>
                <a:lnTo>
                  <a:pt x="1640114" y="29029"/>
                </a:lnTo>
                <a:lnTo>
                  <a:pt x="1857828" y="29029"/>
                </a:lnTo>
                <a:lnTo>
                  <a:pt x="2002971" y="116115"/>
                </a:lnTo>
                <a:cubicBezTo>
                  <a:pt x="2112445" y="194310"/>
                  <a:pt x="2062952" y="188686"/>
                  <a:pt x="2133600" y="188686"/>
                </a:cubicBezTo>
                <a:lnTo>
                  <a:pt x="2322285" y="159657"/>
                </a:lnTo>
                <a:lnTo>
                  <a:pt x="2685143" y="87086"/>
                </a:lnTo>
                <a:lnTo>
                  <a:pt x="2946400" y="116115"/>
                </a:lnTo>
                <a:lnTo>
                  <a:pt x="3164114" y="87086"/>
                </a:lnTo>
                <a:lnTo>
                  <a:pt x="3454400" y="87086"/>
                </a:lnTo>
                <a:cubicBezTo>
                  <a:pt x="3488267" y="116115"/>
                  <a:pt x="3521169" y="146307"/>
                  <a:pt x="3556000" y="174172"/>
                </a:cubicBezTo>
                <a:cubicBezTo>
                  <a:pt x="3647545" y="247408"/>
                  <a:pt x="3558485" y="162140"/>
                  <a:pt x="3628571" y="232229"/>
                </a:cubicBezTo>
                <a:lnTo>
                  <a:pt x="3831771" y="319315"/>
                </a:lnTo>
                <a:lnTo>
                  <a:pt x="4093028" y="304800"/>
                </a:lnTo>
                <a:lnTo>
                  <a:pt x="4412343" y="319315"/>
                </a:lnTo>
                <a:lnTo>
                  <a:pt x="4557485" y="348343"/>
                </a:lnTo>
                <a:cubicBezTo>
                  <a:pt x="4586410" y="353766"/>
                  <a:pt x="4615713" y="357085"/>
                  <a:pt x="4644571" y="362857"/>
                </a:cubicBezTo>
                <a:cubicBezTo>
                  <a:pt x="4664132" y="366769"/>
                  <a:pt x="4702628" y="377372"/>
                  <a:pt x="4702628" y="377372"/>
                </a:cubicBezTo>
                <a:lnTo>
                  <a:pt x="4978400" y="435429"/>
                </a:lnTo>
                <a:cubicBezTo>
                  <a:pt x="5147613" y="452350"/>
                  <a:pt x="5074921" y="449943"/>
                  <a:pt x="5196114" y="449943"/>
                </a:cubicBezTo>
                <a:lnTo>
                  <a:pt x="5442857" y="406400"/>
                </a:lnTo>
                <a:lnTo>
                  <a:pt x="5646057" y="478972"/>
                </a:lnTo>
                <a:cubicBezTo>
                  <a:pt x="5670247" y="517677"/>
                  <a:pt x="5688095" y="561160"/>
                  <a:pt x="5718628" y="595086"/>
                </a:cubicBezTo>
                <a:cubicBezTo>
                  <a:pt x="5733102" y="611168"/>
                  <a:pt x="5760063" y="610264"/>
                  <a:pt x="5776685" y="624115"/>
                </a:cubicBezTo>
                <a:cubicBezTo>
                  <a:pt x="5833766" y="671682"/>
                  <a:pt x="5781234" y="667657"/>
                  <a:pt x="5820228" y="667657"/>
                </a:cubicBezTo>
                <a:lnTo>
                  <a:pt x="5936343" y="682172"/>
                </a:lnTo>
                <a:cubicBezTo>
                  <a:pt x="6100631" y="700426"/>
                  <a:pt x="6023160" y="696686"/>
                  <a:pt x="6168571" y="696686"/>
                </a:cubicBezTo>
                <a:lnTo>
                  <a:pt x="6415314" y="682172"/>
                </a:lnTo>
                <a:lnTo>
                  <a:pt x="6662057" y="653143"/>
                </a:lnTo>
                <a:lnTo>
                  <a:pt x="7155543" y="754743"/>
                </a:lnTo>
                <a:lnTo>
                  <a:pt x="7242628" y="841829"/>
                </a:lnTo>
                <a:lnTo>
                  <a:pt x="7416800" y="899886"/>
                </a:lnTo>
                <a:lnTo>
                  <a:pt x="7852228" y="914400"/>
                </a:lnTo>
                <a:lnTo>
                  <a:pt x="8331200" y="1132115"/>
                </a:lnTo>
                <a:lnTo>
                  <a:pt x="8418285" y="1132115"/>
                </a:lnTo>
                <a:lnTo>
                  <a:pt x="14514" y="1175657"/>
                </a:lnTo>
                <a:lnTo>
                  <a:pt x="14514" y="159657"/>
                </a:lnTo>
              </a:path>
            </a:pathLst>
          </a:custGeom>
          <a:gradFill>
            <a:gsLst>
              <a:gs pos="98800">
                <a:srgbClr val="863808">
                  <a:alpha val="12941"/>
                </a:srgbClr>
              </a:gs>
              <a:gs pos="0">
                <a:srgbClr val="762914">
                  <a:alpha val="15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Freeform 8"/>
          <p:cNvSpPr/>
          <p:nvPr/>
        </p:nvSpPr>
        <p:spPr>
          <a:xfrm>
            <a:off x="-145140" y="-210325"/>
            <a:ext cx="9506856" cy="1625468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6229" h="1437047">
                <a:moveTo>
                  <a:pt x="87086" y="769257"/>
                </a:moveTo>
                <a:lnTo>
                  <a:pt x="1930400" y="928914"/>
                </a:lnTo>
                <a:lnTo>
                  <a:pt x="2264229" y="827314"/>
                </a:lnTo>
                <a:lnTo>
                  <a:pt x="2409372" y="856343"/>
                </a:lnTo>
                <a:lnTo>
                  <a:pt x="2685143" y="914400"/>
                </a:lnTo>
                <a:lnTo>
                  <a:pt x="2830286" y="899886"/>
                </a:lnTo>
                <a:lnTo>
                  <a:pt x="2989943" y="870857"/>
                </a:lnTo>
                <a:lnTo>
                  <a:pt x="3788229" y="986971"/>
                </a:lnTo>
                <a:lnTo>
                  <a:pt x="4296229" y="986971"/>
                </a:lnTo>
                <a:lnTo>
                  <a:pt x="4412343" y="943428"/>
                </a:lnTo>
                <a:lnTo>
                  <a:pt x="4862286" y="841828"/>
                </a:lnTo>
                <a:lnTo>
                  <a:pt x="5312229" y="957943"/>
                </a:lnTo>
                <a:lnTo>
                  <a:pt x="5689600" y="1161143"/>
                </a:lnTo>
                <a:lnTo>
                  <a:pt x="6023429" y="1117600"/>
                </a:lnTo>
                <a:lnTo>
                  <a:pt x="5747657" y="1117600"/>
                </a:lnTo>
                <a:lnTo>
                  <a:pt x="6154057" y="1175657"/>
                </a:lnTo>
                <a:lnTo>
                  <a:pt x="6400800" y="1306286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271657" y="1306286"/>
                </a:lnTo>
                <a:cubicBezTo>
                  <a:pt x="7302785" y="1446360"/>
                  <a:pt x="7256081" y="1436914"/>
                  <a:pt x="7329714" y="1436914"/>
                </a:cubicBezTo>
                <a:lnTo>
                  <a:pt x="7910286" y="1219200"/>
                </a:lnTo>
                <a:lnTo>
                  <a:pt x="7416800" y="1248228"/>
                </a:lnTo>
                <a:lnTo>
                  <a:pt x="8128000" y="1117600"/>
                </a:lnTo>
                <a:lnTo>
                  <a:pt x="8316686" y="1219200"/>
                </a:lnTo>
                <a:lnTo>
                  <a:pt x="8548914" y="1320800"/>
                </a:lnTo>
                <a:lnTo>
                  <a:pt x="8882743" y="1407886"/>
                </a:lnTo>
                <a:lnTo>
                  <a:pt x="9100457" y="12192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Freeform 18"/>
          <p:cNvSpPr/>
          <p:nvPr/>
        </p:nvSpPr>
        <p:spPr>
          <a:xfrm>
            <a:off x="-174583" y="5601124"/>
            <a:ext cx="8080091" cy="1409274"/>
          </a:xfrm>
          <a:custGeom>
            <a:avLst/>
            <a:gdLst>
              <a:gd name="connsiteX0" fmla="*/ 29029 w 8447314"/>
              <a:gd name="connsiteY0" fmla="*/ 58057 h 1161143"/>
              <a:gd name="connsiteX1" fmla="*/ 798286 w 8447314"/>
              <a:gd name="connsiteY1" fmla="*/ 72572 h 1161143"/>
              <a:gd name="connsiteX2" fmla="*/ 943429 w 8447314"/>
              <a:gd name="connsiteY2" fmla="*/ 0 h 1161143"/>
              <a:gd name="connsiteX3" fmla="*/ 1190172 w 8447314"/>
              <a:gd name="connsiteY3" fmla="*/ 14515 h 1161143"/>
              <a:gd name="connsiteX4" fmla="*/ 1349829 w 8447314"/>
              <a:gd name="connsiteY4" fmla="*/ 72572 h 1161143"/>
              <a:gd name="connsiteX5" fmla="*/ 1524000 w 8447314"/>
              <a:gd name="connsiteY5" fmla="*/ 58057 h 1161143"/>
              <a:gd name="connsiteX6" fmla="*/ 1669143 w 8447314"/>
              <a:gd name="connsiteY6" fmla="*/ 29029 h 1161143"/>
              <a:gd name="connsiteX7" fmla="*/ 1886857 w 8447314"/>
              <a:gd name="connsiteY7" fmla="*/ 29029 h 1161143"/>
              <a:gd name="connsiteX8" fmla="*/ 2032000 w 8447314"/>
              <a:gd name="connsiteY8" fmla="*/ 116115 h 1161143"/>
              <a:gd name="connsiteX9" fmla="*/ 2162629 w 8447314"/>
              <a:gd name="connsiteY9" fmla="*/ 188686 h 1161143"/>
              <a:gd name="connsiteX10" fmla="*/ 2351314 w 8447314"/>
              <a:gd name="connsiteY10" fmla="*/ 159657 h 1161143"/>
              <a:gd name="connsiteX11" fmla="*/ 2714172 w 8447314"/>
              <a:gd name="connsiteY11" fmla="*/ 87086 h 1161143"/>
              <a:gd name="connsiteX12" fmla="*/ 2975429 w 8447314"/>
              <a:gd name="connsiteY12" fmla="*/ 116115 h 1161143"/>
              <a:gd name="connsiteX13" fmla="*/ 3193143 w 8447314"/>
              <a:gd name="connsiteY13" fmla="*/ 87086 h 1161143"/>
              <a:gd name="connsiteX14" fmla="*/ 3483429 w 8447314"/>
              <a:gd name="connsiteY14" fmla="*/ 87086 h 1161143"/>
              <a:gd name="connsiteX15" fmla="*/ 3585029 w 8447314"/>
              <a:gd name="connsiteY15" fmla="*/ 174172 h 1161143"/>
              <a:gd name="connsiteX16" fmla="*/ 3657600 w 8447314"/>
              <a:gd name="connsiteY16" fmla="*/ 232229 h 1161143"/>
              <a:gd name="connsiteX17" fmla="*/ 3860800 w 8447314"/>
              <a:gd name="connsiteY17" fmla="*/ 319315 h 1161143"/>
              <a:gd name="connsiteX18" fmla="*/ 4122057 w 8447314"/>
              <a:gd name="connsiteY18" fmla="*/ 304800 h 1161143"/>
              <a:gd name="connsiteX19" fmla="*/ 4441372 w 8447314"/>
              <a:gd name="connsiteY19" fmla="*/ 319315 h 1161143"/>
              <a:gd name="connsiteX20" fmla="*/ 4586514 w 8447314"/>
              <a:gd name="connsiteY20" fmla="*/ 348343 h 1161143"/>
              <a:gd name="connsiteX21" fmla="*/ 4673600 w 8447314"/>
              <a:gd name="connsiteY21" fmla="*/ 362857 h 1161143"/>
              <a:gd name="connsiteX22" fmla="*/ 4731657 w 8447314"/>
              <a:gd name="connsiteY22" fmla="*/ 377372 h 1161143"/>
              <a:gd name="connsiteX23" fmla="*/ 5007429 w 8447314"/>
              <a:gd name="connsiteY23" fmla="*/ 435429 h 1161143"/>
              <a:gd name="connsiteX24" fmla="*/ 5225143 w 8447314"/>
              <a:gd name="connsiteY24" fmla="*/ 449943 h 1161143"/>
              <a:gd name="connsiteX25" fmla="*/ 5471886 w 8447314"/>
              <a:gd name="connsiteY25" fmla="*/ 406400 h 1161143"/>
              <a:gd name="connsiteX26" fmla="*/ 5675086 w 8447314"/>
              <a:gd name="connsiteY26" fmla="*/ 478972 h 1161143"/>
              <a:gd name="connsiteX27" fmla="*/ 5747657 w 8447314"/>
              <a:gd name="connsiteY27" fmla="*/ 595086 h 1161143"/>
              <a:gd name="connsiteX28" fmla="*/ 5805714 w 8447314"/>
              <a:gd name="connsiteY28" fmla="*/ 624115 h 1161143"/>
              <a:gd name="connsiteX29" fmla="*/ 5849257 w 8447314"/>
              <a:gd name="connsiteY29" fmla="*/ 667657 h 1161143"/>
              <a:gd name="connsiteX30" fmla="*/ 5965372 w 8447314"/>
              <a:gd name="connsiteY30" fmla="*/ 682172 h 1161143"/>
              <a:gd name="connsiteX31" fmla="*/ 6197600 w 8447314"/>
              <a:gd name="connsiteY31" fmla="*/ 696686 h 1161143"/>
              <a:gd name="connsiteX32" fmla="*/ 6444343 w 8447314"/>
              <a:gd name="connsiteY32" fmla="*/ 682172 h 1161143"/>
              <a:gd name="connsiteX33" fmla="*/ 6691086 w 8447314"/>
              <a:gd name="connsiteY33" fmla="*/ 653143 h 1161143"/>
              <a:gd name="connsiteX34" fmla="*/ 7184572 w 8447314"/>
              <a:gd name="connsiteY34" fmla="*/ 754743 h 1161143"/>
              <a:gd name="connsiteX35" fmla="*/ 7271657 w 8447314"/>
              <a:gd name="connsiteY35" fmla="*/ 841829 h 1161143"/>
              <a:gd name="connsiteX36" fmla="*/ 7445829 w 8447314"/>
              <a:gd name="connsiteY36" fmla="*/ 899886 h 1161143"/>
              <a:gd name="connsiteX37" fmla="*/ 7881257 w 8447314"/>
              <a:gd name="connsiteY37" fmla="*/ 914400 h 1161143"/>
              <a:gd name="connsiteX38" fmla="*/ 8360229 w 8447314"/>
              <a:gd name="connsiteY38" fmla="*/ 1132115 h 1161143"/>
              <a:gd name="connsiteX39" fmla="*/ 8447314 w 8447314"/>
              <a:gd name="connsiteY39" fmla="*/ 1132115 h 1161143"/>
              <a:gd name="connsiteX40" fmla="*/ 0 w 8447314"/>
              <a:gd name="connsiteY40" fmla="*/ 1161143 h 1161143"/>
              <a:gd name="connsiteX41" fmla="*/ 43543 w 8447314"/>
              <a:gd name="connsiteY41" fmla="*/ 159657 h 1161143"/>
              <a:gd name="connsiteX0" fmla="*/ 0 w 8418285"/>
              <a:gd name="connsiteY0" fmla="*/ 58057 h 1175657"/>
              <a:gd name="connsiteX1" fmla="*/ 769257 w 8418285"/>
              <a:gd name="connsiteY1" fmla="*/ 72572 h 1175657"/>
              <a:gd name="connsiteX2" fmla="*/ 914400 w 8418285"/>
              <a:gd name="connsiteY2" fmla="*/ 0 h 1175657"/>
              <a:gd name="connsiteX3" fmla="*/ 1161143 w 8418285"/>
              <a:gd name="connsiteY3" fmla="*/ 14515 h 1175657"/>
              <a:gd name="connsiteX4" fmla="*/ 1320800 w 8418285"/>
              <a:gd name="connsiteY4" fmla="*/ 72572 h 1175657"/>
              <a:gd name="connsiteX5" fmla="*/ 1494971 w 8418285"/>
              <a:gd name="connsiteY5" fmla="*/ 58057 h 1175657"/>
              <a:gd name="connsiteX6" fmla="*/ 1640114 w 8418285"/>
              <a:gd name="connsiteY6" fmla="*/ 29029 h 1175657"/>
              <a:gd name="connsiteX7" fmla="*/ 1857828 w 8418285"/>
              <a:gd name="connsiteY7" fmla="*/ 29029 h 1175657"/>
              <a:gd name="connsiteX8" fmla="*/ 2002971 w 8418285"/>
              <a:gd name="connsiteY8" fmla="*/ 116115 h 1175657"/>
              <a:gd name="connsiteX9" fmla="*/ 2133600 w 8418285"/>
              <a:gd name="connsiteY9" fmla="*/ 188686 h 1175657"/>
              <a:gd name="connsiteX10" fmla="*/ 2322285 w 8418285"/>
              <a:gd name="connsiteY10" fmla="*/ 159657 h 1175657"/>
              <a:gd name="connsiteX11" fmla="*/ 2685143 w 8418285"/>
              <a:gd name="connsiteY11" fmla="*/ 87086 h 1175657"/>
              <a:gd name="connsiteX12" fmla="*/ 2946400 w 8418285"/>
              <a:gd name="connsiteY12" fmla="*/ 116115 h 1175657"/>
              <a:gd name="connsiteX13" fmla="*/ 3164114 w 8418285"/>
              <a:gd name="connsiteY13" fmla="*/ 87086 h 1175657"/>
              <a:gd name="connsiteX14" fmla="*/ 3454400 w 8418285"/>
              <a:gd name="connsiteY14" fmla="*/ 87086 h 1175657"/>
              <a:gd name="connsiteX15" fmla="*/ 3556000 w 8418285"/>
              <a:gd name="connsiteY15" fmla="*/ 174172 h 1175657"/>
              <a:gd name="connsiteX16" fmla="*/ 3628571 w 8418285"/>
              <a:gd name="connsiteY16" fmla="*/ 232229 h 1175657"/>
              <a:gd name="connsiteX17" fmla="*/ 3831771 w 8418285"/>
              <a:gd name="connsiteY17" fmla="*/ 319315 h 1175657"/>
              <a:gd name="connsiteX18" fmla="*/ 4093028 w 8418285"/>
              <a:gd name="connsiteY18" fmla="*/ 304800 h 1175657"/>
              <a:gd name="connsiteX19" fmla="*/ 4412343 w 8418285"/>
              <a:gd name="connsiteY19" fmla="*/ 319315 h 1175657"/>
              <a:gd name="connsiteX20" fmla="*/ 4557485 w 8418285"/>
              <a:gd name="connsiteY20" fmla="*/ 348343 h 1175657"/>
              <a:gd name="connsiteX21" fmla="*/ 4644571 w 8418285"/>
              <a:gd name="connsiteY21" fmla="*/ 362857 h 1175657"/>
              <a:gd name="connsiteX22" fmla="*/ 4702628 w 8418285"/>
              <a:gd name="connsiteY22" fmla="*/ 377372 h 1175657"/>
              <a:gd name="connsiteX23" fmla="*/ 4978400 w 8418285"/>
              <a:gd name="connsiteY23" fmla="*/ 435429 h 1175657"/>
              <a:gd name="connsiteX24" fmla="*/ 5196114 w 8418285"/>
              <a:gd name="connsiteY24" fmla="*/ 449943 h 1175657"/>
              <a:gd name="connsiteX25" fmla="*/ 5442857 w 8418285"/>
              <a:gd name="connsiteY25" fmla="*/ 406400 h 1175657"/>
              <a:gd name="connsiteX26" fmla="*/ 5646057 w 8418285"/>
              <a:gd name="connsiteY26" fmla="*/ 478972 h 1175657"/>
              <a:gd name="connsiteX27" fmla="*/ 5718628 w 8418285"/>
              <a:gd name="connsiteY27" fmla="*/ 595086 h 1175657"/>
              <a:gd name="connsiteX28" fmla="*/ 5776685 w 8418285"/>
              <a:gd name="connsiteY28" fmla="*/ 624115 h 1175657"/>
              <a:gd name="connsiteX29" fmla="*/ 5820228 w 8418285"/>
              <a:gd name="connsiteY29" fmla="*/ 667657 h 1175657"/>
              <a:gd name="connsiteX30" fmla="*/ 5936343 w 8418285"/>
              <a:gd name="connsiteY30" fmla="*/ 682172 h 1175657"/>
              <a:gd name="connsiteX31" fmla="*/ 6168571 w 8418285"/>
              <a:gd name="connsiteY31" fmla="*/ 696686 h 1175657"/>
              <a:gd name="connsiteX32" fmla="*/ 6415314 w 8418285"/>
              <a:gd name="connsiteY32" fmla="*/ 682172 h 1175657"/>
              <a:gd name="connsiteX33" fmla="*/ 6662057 w 8418285"/>
              <a:gd name="connsiteY33" fmla="*/ 653143 h 1175657"/>
              <a:gd name="connsiteX34" fmla="*/ 7155543 w 8418285"/>
              <a:gd name="connsiteY34" fmla="*/ 754743 h 1175657"/>
              <a:gd name="connsiteX35" fmla="*/ 7242628 w 8418285"/>
              <a:gd name="connsiteY35" fmla="*/ 841829 h 1175657"/>
              <a:gd name="connsiteX36" fmla="*/ 7416800 w 8418285"/>
              <a:gd name="connsiteY36" fmla="*/ 899886 h 1175657"/>
              <a:gd name="connsiteX37" fmla="*/ 7852228 w 8418285"/>
              <a:gd name="connsiteY37" fmla="*/ 914400 h 1175657"/>
              <a:gd name="connsiteX38" fmla="*/ 8331200 w 8418285"/>
              <a:gd name="connsiteY38" fmla="*/ 1132115 h 1175657"/>
              <a:gd name="connsiteX39" fmla="*/ 8418285 w 8418285"/>
              <a:gd name="connsiteY39" fmla="*/ 1132115 h 1175657"/>
              <a:gd name="connsiteX40" fmla="*/ 14514 w 8418285"/>
              <a:gd name="connsiteY40" fmla="*/ 1175657 h 1175657"/>
              <a:gd name="connsiteX41" fmla="*/ 14514 w 8418285"/>
              <a:gd name="connsiteY4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320800 w 8418285"/>
              <a:gd name="connsiteY3" fmla="*/ 72572 h 1175657"/>
              <a:gd name="connsiteX4" fmla="*/ 1494971 w 8418285"/>
              <a:gd name="connsiteY4" fmla="*/ 58057 h 1175657"/>
              <a:gd name="connsiteX5" fmla="*/ 1640114 w 8418285"/>
              <a:gd name="connsiteY5" fmla="*/ 29029 h 1175657"/>
              <a:gd name="connsiteX6" fmla="*/ 1857828 w 8418285"/>
              <a:gd name="connsiteY6" fmla="*/ 29029 h 1175657"/>
              <a:gd name="connsiteX7" fmla="*/ 2002971 w 8418285"/>
              <a:gd name="connsiteY7" fmla="*/ 116115 h 1175657"/>
              <a:gd name="connsiteX8" fmla="*/ 2133600 w 8418285"/>
              <a:gd name="connsiteY8" fmla="*/ 188686 h 1175657"/>
              <a:gd name="connsiteX9" fmla="*/ 2322285 w 8418285"/>
              <a:gd name="connsiteY9" fmla="*/ 159657 h 1175657"/>
              <a:gd name="connsiteX10" fmla="*/ 2685143 w 8418285"/>
              <a:gd name="connsiteY10" fmla="*/ 87086 h 1175657"/>
              <a:gd name="connsiteX11" fmla="*/ 2946400 w 8418285"/>
              <a:gd name="connsiteY11" fmla="*/ 116115 h 1175657"/>
              <a:gd name="connsiteX12" fmla="*/ 3164114 w 8418285"/>
              <a:gd name="connsiteY12" fmla="*/ 87086 h 1175657"/>
              <a:gd name="connsiteX13" fmla="*/ 3454400 w 8418285"/>
              <a:gd name="connsiteY13" fmla="*/ 87086 h 1175657"/>
              <a:gd name="connsiteX14" fmla="*/ 3556000 w 8418285"/>
              <a:gd name="connsiteY14" fmla="*/ 174172 h 1175657"/>
              <a:gd name="connsiteX15" fmla="*/ 3628571 w 8418285"/>
              <a:gd name="connsiteY15" fmla="*/ 232229 h 1175657"/>
              <a:gd name="connsiteX16" fmla="*/ 3831771 w 8418285"/>
              <a:gd name="connsiteY16" fmla="*/ 319315 h 1175657"/>
              <a:gd name="connsiteX17" fmla="*/ 4093028 w 8418285"/>
              <a:gd name="connsiteY17" fmla="*/ 304800 h 1175657"/>
              <a:gd name="connsiteX18" fmla="*/ 4412343 w 8418285"/>
              <a:gd name="connsiteY18" fmla="*/ 319315 h 1175657"/>
              <a:gd name="connsiteX19" fmla="*/ 4557485 w 8418285"/>
              <a:gd name="connsiteY19" fmla="*/ 348343 h 1175657"/>
              <a:gd name="connsiteX20" fmla="*/ 4644571 w 8418285"/>
              <a:gd name="connsiteY20" fmla="*/ 362857 h 1175657"/>
              <a:gd name="connsiteX21" fmla="*/ 4702628 w 8418285"/>
              <a:gd name="connsiteY21" fmla="*/ 377372 h 1175657"/>
              <a:gd name="connsiteX22" fmla="*/ 4978400 w 8418285"/>
              <a:gd name="connsiteY22" fmla="*/ 435429 h 1175657"/>
              <a:gd name="connsiteX23" fmla="*/ 5196114 w 8418285"/>
              <a:gd name="connsiteY23" fmla="*/ 449943 h 1175657"/>
              <a:gd name="connsiteX24" fmla="*/ 5442857 w 8418285"/>
              <a:gd name="connsiteY24" fmla="*/ 406400 h 1175657"/>
              <a:gd name="connsiteX25" fmla="*/ 5646057 w 8418285"/>
              <a:gd name="connsiteY25" fmla="*/ 478972 h 1175657"/>
              <a:gd name="connsiteX26" fmla="*/ 5718628 w 8418285"/>
              <a:gd name="connsiteY26" fmla="*/ 595086 h 1175657"/>
              <a:gd name="connsiteX27" fmla="*/ 5776685 w 8418285"/>
              <a:gd name="connsiteY27" fmla="*/ 624115 h 1175657"/>
              <a:gd name="connsiteX28" fmla="*/ 5820228 w 8418285"/>
              <a:gd name="connsiteY28" fmla="*/ 667657 h 1175657"/>
              <a:gd name="connsiteX29" fmla="*/ 5936343 w 8418285"/>
              <a:gd name="connsiteY29" fmla="*/ 682172 h 1175657"/>
              <a:gd name="connsiteX30" fmla="*/ 6168571 w 8418285"/>
              <a:gd name="connsiteY30" fmla="*/ 696686 h 1175657"/>
              <a:gd name="connsiteX31" fmla="*/ 6415314 w 8418285"/>
              <a:gd name="connsiteY31" fmla="*/ 682172 h 1175657"/>
              <a:gd name="connsiteX32" fmla="*/ 6662057 w 8418285"/>
              <a:gd name="connsiteY32" fmla="*/ 653143 h 1175657"/>
              <a:gd name="connsiteX33" fmla="*/ 7155543 w 8418285"/>
              <a:gd name="connsiteY33" fmla="*/ 754743 h 1175657"/>
              <a:gd name="connsiteX34" fmla="*/ 7242628 w 8418285"/>
              <a:gd name="connsiteY34" fmla="*/ 841829 h 1175657"/>
              <a:gd name="connsiteX35" fmla="*/ 7416800 w 8418285"/>
              <a:gd name="connsiteY35" fmla="*/ 899886 h 1175657"/>
              <a:gd name="connsiteX36" fmla="*/ 7852228 w 8418285"/>
              <a:gd name="connsiteY36" fmla="*/ 914400 h 1175657"/>
              <a:gd name="connsiteX37" fmla="*/ 8331200 w 8418285"/>
              <a:gd name="connsiteY37" fmla="*/ 1132115 h 1175657"/>
              <a:gd name="connsiteX38" fmla="*/ 8418285 w 8418285"/>
              <a:gd name="connsiteY38" fmla="*/ 1132115 h 1175657"/>
              <a:gd name="connsiteX39" fmla="*/ 14514 w 8418285"/>
              <a:gd name="connsiteY39" fmla="*/ 1175657 h 1175657"/>
              <a:gd name="connsiteX40" fmla="*/ 14514 w 8418285"/>
              <a:gd name="connsiteY4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002971 w 8418285"/>
              <a:gd name="connsiteY6" fmla="*/ 116115 h 1175657"/>
              <a:gd name="connsiteX7" fmla="*/ 2133600 w 8418285"/>
              <a:gd name="connsiteY7" fmla="*/ 188686 h 1175657"/>
              <a:gd name="connsiteX8" fmla="*/ 2322285 w 8418285"/>
              <a:gd name="connsiteY8" fmla="*/ 159657 h 1175657"/>
              <a:gd name="connsiteX9" fmla="*/ 2685143 w 8418285"/>
              <a:gd name="connsiteY9" fmla="*/ 87086 h 1175657"/>
              <a:gd name="connsiteX10" fmla="*/ 2946400 w 8418285"/>
              <a:gd name="connsiteY10" fmla="*/ 116115 h 1175657"/>
              <a:gd name="connsiteX11" fmla="*/ 3164114 w 8418285"/>
              <a:gd name="connsiteY11" fmla="*/ 87086 h 1175657"/>
              <a:gd name="connsiteX12" fmla="*/ 3454400 w 8418285"/>
              <a:gd name="connsiteY12" fmla="*/ 87086 h 1175657"/>
              <a:gd name="connsiteX13" fmla="*/ 3556000 w 8418285"/>
              <a:gd name="connsiteY13" fmla="*/ 174172 h 1175657"/>
              <a:gd name="connsiteX14" fmla="*/ 3628571 w 8418285"/>
              <a:gd name="connsiteY14" fmla="*/ 232229 h 1175657"/>
              <a:gd name="connsiteX15" fmla="*/ 3831771 w 8418285"/>
              <a:gd name="connsiteY15" fmla="*/ 319315 h 1175657"/>
              <a:gd name="connsiteX16" fmla="*/ 4093028 w 8418285"/>
              <a:gd name="connsiteY16" fmla="*/ 304800 h 1175657"/>
              <a:gd name="connsiteX17" fmla="*/ 4412343 w 8418285"/>
              <a:gd name="connsiteY17" fmla="*/ 319315 h 1175657"/>
              <a:gd name="connsiteX18" fmla="*/ 4557485 w 8418285"/>
              <a:gd name="connsiteY18" fmla="*/ 348343 h 1175657"/>
              <a:gd name="connsiteX19" fmla="*/ 4644571 w 8418285"/>
              <a:gd name="connsiteY19" fmla="*/ 362857 h 1175657"/>
              <a:gd name="connsiteX20" fmla="*/ 4702628 w 8418285"/>
              <a:gd name="connsiteY20" fmla="*/ 377372 h 1175657"/>
              <a:gd name="connsiteX21" fmla="*/ 4978400 w 8418285"/>
              <a:gd name="connsiteY21" fmla="*/ 435429 h 1175657"/>
              <a:gd name="connsiteX22" fmla="*/ 5196114 w 8418285"/>
              <a:gd name="connsiteY22" fmla="*/ 449943 h 1175657"/>
              <a:gd name="connsiteX23" fmla="*/ 5442857 w 8418285"/>
              <a:gd name="connsiteY23" fmla="*/ 406400 h 1175657"/>
              <a:gd name="connsiteX24" fmla="*/ 5646057 w 8418285"/>
              <a:gd name="connsiteY24" fmla="*/ 478972 h 1175657"/>
              <a:gd name="connsiteX25" fmla="*/ 5718628 w 8418285"/>
              <a:gd name="connsiteY25" fmla="*/ 595086 h 1175657"/>
              <a:gd name="connsiteX26" fmla="*/ 5776685 w 8418285"/>
              <a:gd name="connsiteY26" fmla="*/ 624115 h 1175657"/>
              <a:gd name="connsiteX27" fmla="*/ 5820228 w 8418285"/>
              <a:gd name="connsiteY27" fmla="*/ 667657 h 1175657"/>
              <a:gd name="connsiteX28" fmla="*/ 5936343 w 8418285"/>
              <a:gd name="connsiteY28" fmla="*/ 682172 h 1175657"/>
              <a:gd name="connsiteX29" fmla="*/ 6168571 w 8418285"/>
              <a:gd name="connsiteY29" fmla="*/ 696686 h 1175657"/>
              <a:gd name="connsiteX30" fmla="*/ 6415314 w 8418285"/>
              <a:gd name="connsiteY30" fmla="*/ 682172 h 1175657"/>
              <a:gd name="connsiteX31" fmla="*/ 6662057 w 8418285"/>
              <a:gd name="connsiteY31" fmla="*/ 653143 h 1175657"/>
              <a:gd name="connsiteX32" fmla="*/ 7155543 w 8418285"/>
              <a:gd name="connsiteY32" fmla="*/ 754743 h 1175657"/>
              <a:gd name="connsiteX33" fmla="*/ 7242628 w 8418285"/>
              <a:gd name="connsiteY33" fmla="*/ 841829 h 1175657"/>
              <a:gd name="connsiteX34" fmla="*/ 7416800 w 8418285"/>
              <a:gd name="connsiteY34" fmla="*/ 899886 h 1175657"/>
              <a:gd name="connsiteX35" fmla="*/ 7852228 w 8418285"/>
              <a:gd name="connsiteY35" fmla="*/ 914400 h 1175657"/>
              <a:gd name="connsiteX36" fmla="*/ 8331200 w 8418285"/>
              <a:gd name="connsiteY36" fmla="*/ 1132115 h 1175657"/>
              <a:gd name="connsiteX37" fmla="*/ 8418285 w 8418285"/>
              <a:gd name="connsiteY37" fmla="*/ 1132115 h 1175657"/>
              <a:gd name="connsiteX38" fmla="*/ 14514 w 8418285"/>
              <a:gd name="connsiteY38" fmla="*/ 1175657 h 1175657"/>
              <a:gd name="connsiteX39" fmla="*/ 14514 w 8418285"/>
              <a:gd name="connsiteY39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322285 w 8418285"/>
              <a:gd name="connsiteY7" fmla="*/ 159657 h 1175657"/>
              <a:gd name="connsiteX8" fmla="*/ 2685143 w 8418285"/>
              <a:gd name="connsiteY8" fmla="*/ 87086 h 1175657"/>
              <a:gd name="connsiteX9" fmla="*/ 2946400 w 8418285"/>
              <a:gd name="connsiteY9" fmla="*/ 116115 h 1175657"/>
              <a:gd name="connsiteX10" fmla="*/ 3164114 w 8418285"/>
              <a:gd name="connsiteY10" fmla="*/ 87086 h 1175657"/>
              <a:gd name="connsiteX11" fmla="*/ 3454400 w 8418285"/>
              <a:gd name="connsiteY11" fmla="*/ 87086 h 1175657"/>
              <a:gd name="connsiteX12" fmla="*/ 3556000 w 8418285"/>
              <a:gd name="connsiteY12" fmla="*/ 174172 h 1175657"/>
              <a:gd name="connsiteX13" fmla="*/ 3628571 w 8418285"/>
              <a:gd name="connsiteY13" fmla="*/ 232229 h 1175657"/>
              <a:gd name="connsiteX14" fmla="*/ 3831771 w 8418285"/>
              <a:gd name="connsiteY14" fmla="*/ 319315 h 1175657"/>
              <a:gd name="connsiteX15" fmla="*/ 4093028 w 8418285"/>
              <a:gd name="connsiteY15" fmla="*/ 304800 h 1175657"/>
              <a:gd name="connsiteX16" fmla="*/ 4412343 w 8418285"/>
              <a:gd name="connsiteY16" fmla="*/ 319315 h 1175657"/>
              <a:gd name="connsiteX17" fmla="*/ 4557485 w 8418285"/>
              <a:gd name="connsiteY17" fmla="*/ 348343 h 1175657"/>
              <a:gd name="connsiteX18" fmla="*/ 4644571 w 8418285"/>
              <a:gd name="connsiteY18" fmla="*/ 362857 h 1175657"/>
              <a:gd name="connsiteX19" fmla="*/ 4702628 w 8418285"/>
              <a:gd name="connsiteY19" fmla="*/ 377372 h 1175657"/>
              <a:gd name="connsiteX20" fmla="*/ 4978400 w 8418285"/>
              <a:gd name="connsiteY20" fmla="*/ 435429 h 1175657"/>
              <a:gd name="connsiteX21" fmla="*/ 5196114 w 8418285"/>
              <a:gd name="connsiteY21" fmla="*/ 449943 h 1175657"/>
              <a:gd name="connsiteX22" fmla="*/ 5442857 w 8418285"/>
              <a:gd name="connsiteY22" fmla="*/ 406400 h 1175657"/>
              <a:gd name="connsiteX23" fmla="*/ 5646057 w 8418285"/>
              <a:gd name="connsiteY23" fmla="*/ 478972 h 1175657"/>
              <a:gd name="connsiteX24" fmla="*/ 5718628 w 8418285"/>
              <a:gd name="connsiteY24" fmla="*/ 595086 h 1175657"/>
              <a:gd name="connsiteX25" fmla="*/ 5776685 w 8418285"/>
              <a:gd name="connsiteY25" fmla="*/ 624115 h 1175657"/>
              <a:gd name="connsiteX26" fmla="*/ 5820228 w 8418285"/>
              <a:gd name="connsiteY26" fmla="*/ 667657 h 1175657"/>
              <a:gd name="connsiteX27" fmla="*/ 5936343 w 8418285"/>
              <a:gd name="connsiteY27" fmla="*/ 682172 h 1175657"/>
              <a:gd name="connsiteX28" fmla="*/ 6168571 w 8418285"/>
              <a:gd name="connsiteY28" fmla="*/ 696686 h 1175657"/>
              <a:gd name="connsiteX29" fmla="*/ 6415314 w 8418285"/>
              <a:gd name="connsiteY29" fmla="*/ 682172 h 1175657"/>
              <a:gd name="connsiteX30" fmla="*/ 6662057 w 8418285"/>
              <a:gd name="connsiteY30" fmla="*/ 653143 h 1175657"/>
              <a:gd name="connsiteX31" fmla="*/ 7155543 w 8418285"/>
              <a:gd name="connsiteY31" fmla="*/ 754743 h 1175657"/>
              <a:gd name="connsiteX32" fmla="*/ 7242628 w 8418285"/>
              <a:gd name="connsiteY32" fmla="*/ 841829 h 1175657"/>
              <a:gd name="connsiteX33" fmla="*/ 7416800 w 8418285"/>
              <a:gd name="connsiteY33" fmla="*/ 899886 h 1175657"/>
              <a:gd name="connsiteX34" fmla="*/ 7852228 w 8418285"/>
              <a:gd name="connsiteY34" fmla="*/ 914400 h 1175657"/>
              <a:gd name="connsiteX35" fmla="*/ 8331200 w 8418285"/>
              <a:gd name="connsiteY35" fmla="*/ 1132115 h 1175657"/>
              <a:gd name="connsiteX36" fmla="*/ 8418285 w 8418285"/>
              <a:gd name="connsiteY36" fmla="*/ 1132115 h 1175657"/>
              <a:gd name="connsiteX37" fmla="*/ 14514 w 8418285"/>
              <a:gd name="connsiteY37" fmla="*/ 1175657 h 1175657"/>
              <a:gd name="connsiteX38" fmla="*/ 14514 w 8418285"/>
              <a:gd name="connsiteY38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685143 w 8418285"/>
              <a:gd name="connsiteY7" fmla="*/ 87086 h 1175657"/>
              <a:gd name="connsiteX8" fmla="*/ 2946400 w 8418285"/>
              <a:gd name="connsiteY8" fmla="*/ 116115 h 1175657"/>
              <a:gd name="connsiteX9" fmla="*/ 3164114 w 8418285"/>
              <a:gd name="connsiteY9" fmla="*/ 87086 h 1175657"/>
              <a:gd name="connsiteX10" fmla="*/ 3454400 w 8418285"/>
              <a:gd name="connsiteY10" fmla="*/ 87086 h 1175657"/>
              <a:gd name="connsiteX11" fmla="*/ 3556000 w 8418285"/>
              <a:gd name="connsiteY11" fmla="*/ 174172 h 1175657"/>
              <a:gd name="connsiteX12" fmla="*/ 3628571 w 8418285"/>
              <a:gd name="connsiteY12" fmla="*/ 232229 h 1175657"/>
              <a:gd name="connsiteX13" fmla="*/ 3831771 w 8418285"/>
              <a:gd name="connsiteY13" fmla="*/ 319315 h 1175657"/>
              <a:gd name="connsiteX14" fmla="*/ 4093028 w 8418285"/>
              <a:gd name="connsiteY14" fmla="*/ 304800 h 1175657"/>
              <a:gd name="connsiteX15" fmla="*/ 4412343 w 8418285"/>
              <a:gd name="connsiteY15" fmla="*/ 319315 h 1175657"/>
              <a:gd name="connsiteX16" fmla="*/ 4557485 w 8418285"/>
              <a:gd name="connsiteY16" fmla="*/ 348343 h 1175657"/>
              <a:gd name="connsiteX17" fmla="*/ 4644571 w 8418285"/>
              <a:gd name="connsiteY17" fmla="*/ 362857 h 1175657"/>
              <a:gd name="connsiteX18" fmla="*/ 4702628 w 8418285"/>
              <a:gd name="connsiteY18" fmla="*/ 377372 h 1175657"/>
              <a:gd name="connsiteX19" fmla="*/ 4978400 w 8418285"/>
              <a:gd name="connsiteY19" fmla="*/ 435429 h 1175657"/>
              <a:gd name="connsiteX20" fmla="*/ 5196114 w 8418285"/>
              <a:gd name="connsiteY20" fmla="*/ 449943 h 1175657"/>
              <a:gd name="connsiteX21" fmla="*/ 5442857 w 8418285"/>
              <a:gd name="connsiteY21" fmla="*/ 406400 h 1175657"/>
              <a:gd name="connsiteX22" fmla="*/ 5646057 w 8418285"/>
              <a:gd name="connsiteY22" fmla="*/ 478972 h 1175657"/>
              <a:gd name="connsiteX23" fmla="*/ 5718628 w 8418285"/>
              <a:gd name="connsiteY23" fmla="*/ 595086 h 1175657"/>
              <a:gd name="connsiteX24" fmla="*/ 5776685 w 8418285"/>
              <a:gd name="connsiteY24" fmla="*/ 624115 h 1175657"/>
              <a:gd name="connsiteX25" fmla="*/ 5820228 w 8418285"/>
              <a:gd name="connsiteY25" fmla="*/ 667657 h 1175657"/>
              <a:gd name="connsiteX26" fmla="*/ 5936343 w 8418285"/>
              <a:gd name="connsiteY26" fmla="*/ 682172 h 1175657"/>
              <a:gd name="connsiteX27" fmla="*/ 6168571 w 8418285"/>
              <a:gd name="connsiteY27" fmla="*/ 696686 h 1175657"/>
              <a:gd name="connsiteX28" fmla="*/ 6415314 w 8418285"/>
              <a:gd name="connsiteY28" fmla="*/ 682172 h 1175657"/>
              <a:gd name="connsiteX29" fmla="*/ 6662057 w 8418285"/>
              <a:gd name="connsiteY29" fmla="*/ 653143 h 1175657"/>
              <a:gd name="connsiteX30" fmla="*/ 7155543 w 8418285"/>
              <a:gd name="connsiteY30" fmla="*/ 754743 h 1175657"/>
              <a:gd name="connsiteX31" fmla="*/ 7242628 w 8418285"/>
              <a:gd name="connsiteY31" fmla="*/ 841829 h 1175657"/>
              <a:gd name="connsiteX32" fmla="*/ 7416800 w 8418285"/>
              <a:gd name="connsiteY32" fmla="*/ 899886 h 1175657"/>
              <a:gd name="connsiteX33" fmla="*/ 7852228 w 8418285"/>
              <a:gd name="connsiteY33" fmla="*/ 914400 h 1175657"/>
              <a:gd name="connsiteX34" fmla="*/ 8331200 w 8418285"/>
              <a:gd name="connsiteY34" fmla="*/ 1132115 h 1175657"/>
              <a:gd name="connsiteX35" fmla="*/ 8418285 w 8418285"/>
              <a:gd name="connsiteY35" fmla="*/ 1132115 h 1175657"/>
              <a:gd name="connsiteX36" fmla="*/ 14514 w 8418285"/>
              <a:gd name="connsiteY36" fmla="*/ 1175657 h 1175657"/>
              <a:gd name="connsiteX37" fmla="*/ 14514 w 8418285"/>
              <a:gd name="connsiteY37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556000 w 8418285"/>
              <a:gd name="connsiteY10" fmla="*/ 174172 h 1175657"/>
              <a:gd name="connsiteX11" fmla="*/ 3628571 w 8418285"/>
              <a:gd name="connsiteY11" fmla="*/ 232229 h 1175657"/>
              <a:gd name="connsiteX12" fmla="*/ 3831771 w 8418285"/>
              <a:gd name="connsiteY12" fmla="*/ 319315 h 1175657"/>
              <a:gd name="connsiteX13" fmla="*/ 4093028 w 8418285"/>
              <a:gd name="connsiteY13" fmla="*/ 304800 h 1175657"/>
              <a:gd name="connsiteX14" fmla="*/ 4412343 w 8418285"/>
              <a:gd name="connsiteY14" fmla="*/ 319315 h 1175657"/>
              <a:gd name="connsiteX15" fmla="*/ 4557485 w 8418285"/>
              <a:gd name="connsiteY15" fmla="*/ 348343 h 1175657"/>
              <a:gd name="connsiteX16" fmla="*/ 4644571 w 8418285"/>
              <a:gd name="connsiteY16" fmla="*/ 362857 h 1175657"/>
              <a:gd name="connsiteX17" fmla="*/ 4702628 w 8418285"/>
              <a:gd name="connsiteY17" fmla="*/ 377372 h 1175657"/>
              <a:gd name="connsiteX18" fmla="*/ 4978400 w 8418285"/>
              <a:gd name="connsiteY18" fmla="*/ 435429 h 1175657"/>
              <a:gd name="connsiteX19" fmla="*/ 5196114 w 8418285"/>
              <a:gd name="connsiteY19" fmla="*/ 449943 h 1175657"/>
              <a:gd name="connsiteX20" fmla="*/ 5442857 w 8418285"/>
              <a:gd name="connsiteY20" fmla="*/ 406400 h 1175657"/>
              <a:gd name="connsiteX21" fmla="*/ 5646057 w 8418285"/>
              <a:gd name="connsiteY21" fmla="*/ 478972 h 1175657"/>
              <a:gd name="connsiteX22" fmla="*/ 5718628 w 8418285"/>
              <a:gd name="connsiteY22" fmla="*/ 595086 h 1175657"/>
              <a:gd name="connsiteX23" fmla="*/ 5776685 w 8418285"/>
              <a:gd name="connsiteY23" fmla="*/ 624115 h 1175657"/>
              <a:gd name="connsiteX24" fmla="*/ 5820228 w 8418285"/>
              <a:gd name="connsiteY24" fmla="*/ 667657 h 1175657"/>
              <a:gd name="connsiteX25" fmla="*/ 5936343 w 8418285"/>
              <a:gd name="connsiteY25" fmla="*/ 682172 h 1175657"/>
              <a:gd name="connsiteX26" fmla="*/ 6168571 w 8418285"/>
              <a:gd name="connsiteY26" fmla="*/ 696686 h 1175657"/>
              <a:gd name="connsiteX27" fmla="*/ 6415314 w 8418285"/>
              <a:gd name="connsiteY27" fmla="*/ 682172 h 1175657"/>
              <a:gd name="connsiteX28" fmla="*/ 6662057 w 8418285"/>
              <a:gd name="connsiteY28" fmla="*/ 653143 h 1175657"/>
              <a:gd name="connsiteX29" fmla="*/ 7155543 w 8418285"/>
              <a:gd name="connsiteY29" fmla="*/ 754743 h 1175657"/>
              <a:gd name="connsiteX30" fmla="*/ 7242628 w 8418285"/>
              <a:gd name="connsiteY30" fmla="*/ 841829 h 1175657"/>
              <a:gd name="connsiteX31" fmla="*/ 7416800 w 8418285"/>
              <a:gd name="connsiteY31" fmla="*/ 899886 h 1175657"/>
              <a:gd name="connsiteX32" fmla="*/ 7852228 w 8418285"/>
              <a:gd name="connsiteY32" fmla="*/ 914400 h 1175657"/>
              <a:gd name="connsiteX33" fmla="*/ 8331200 w 8418285"/>
              <a:gd name="connsiteY33" fmla="*/ 1132115 h 1175657"/>
              <a:gd name="connsiteX34" fmla="*/ 8418285 w 8418285"/>
              <a:gd name="connsiteY34" fmla="*/ 1132115 h 1175657"/>
              <a:gd name="connsiteX35" fmla="*/ 14514 w 8418285"/>
              <a:gd name="connsiteY35" fmla="*/ 1175657 h 1175657"/>
              <a:gd name="connsiteX36" fmla="*/ 14514 w 8418285"/>
              <a:gd name="connsiteY36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3831771 w 8418285"/>
              <a:gd name="connsiteY11" fmla="*/ 319315 h 1175657"/>
              <a:gd name="connsiteX12" fmla="*/ 4093028 w 8418285"/>
              <a:gd name="connsiteY12" fmla="*/ 304800 h 1175657"/>
              <a:gd name="connsiteX13" fmla="*/ 4412343 w 8418285"/>
              <a:gd name="connsiteY13" fmla="*/ 319315 h 1175657"/>
              <a:gd name="connsiteX14" fmla="*/ 4557485 w 8418285"/>
              <a:gd name="connsiteY14" fmla="*/ 348343 h 1175657"/>
              <a:gd name="connsiteX15" fmla="*/ 4644571 w 8418285"/>
              <a:gd name="connsiteY15" fmla="*/ 362857 h 1175657"/>
              <a:gd name="connsiteX16" fmla="*/ 4702628 w 8418285"/>
              <a:gd name="connsiteY16" fmla="*/ 377372 h 1175657"/>
              <a:gd name="connsiteX17" fmla="*/ 4978400 w 8418285"/>
              <a:gd name="connsiteY17" fmla="*/ 435429 h 1175657"/>
              <a:gd name="connsiteX18" fmla="*/ 5196114 w 8418285"/>
              <a:gd name="connsiteY18" fmla="*/ 449943 h 1175657"/>
              <a:gd name="connsiteX19" fmla="*/ 5442857 w 8418285"/>
              <a:gd name="connsiteY19" fmla="*/ 406400 h 1175657"/>
              <a:gd name="connsiteX20" fmla="*/ 5646057 w 8418285"/>
              <a:gd name="connsiteY20" fmla="*/ 478972 h 1175657"/>
              <a:gd name="connsiteX21" fmla="*/ 5718628 w 8418285"/>
              <a:gd name="connsiteY21" fmla="*/ 595086 h 1175657"/>
              <a:gd name="connsiteX22" fmla="*/ 5776685 w 8418285"/>
              <a:gd name="connsiteY22" fmla="*/ 624115 h 1175657"/>
              <a:gd name="connsiteX23" fmla="*/ 5820228 w 8418285"/>
              <a:gd name="connsiteY23" fmla="*/ 667657 h 1175657"/>
              <a:gd name="connsiteX24" fmla="*/ 5936343 w 8418285"/>
              <a:gd name="connsiteY24" fmla="*/ 682172 h 1175657"/>
              <a:gd name="connsiteX25" fmla="*/ 6168571 w 8418285"/>
              <a:gd name="connsiteY25" fmla="*/ 696686 h 1175657"/>
              <a:gd name="connsiteX26" fmla="*/ 6415314 w 8418285"/>
              <a:gd name="connsiteY26" fmla="*/ 682172 h 1175657"/>
              <a:gd name="connsiteX27" fmla="*/ 6662057 w 8418285"/>
              <a:gd name="connsiteY27" fmla="*/ 653143 h 1175657"/>
              <a:gd name="connsiteX28" fmla="*/ 7155543 w 8418285"/>
              <a:gd name="connsiteY28" fmla="*/ 754743 h 1175657"/>
              <a:gd name="connsiteX29" fmla="*/ 7242628 w 8418285"/>
              <a:gd name="connsiteY29" fmla="*/ 841829 h 1175657"/>
              <a:gd name="connsiteX30" fmla="*/ 7416800 w 8418285"/>
              <a:gd name="connsiteY30" fmla="*/ 899886 h 1175657"/>
              <a:gd name="connsiteX31" fmla="*/ 7852228 w 8418285"/>
              <a:gd name="connsiteY31" fmla="*/ 914400 h 1175657"/>
              <a:gd name="connsiteX32" fmla="*/ 8331200 w 8418285"/>
              <a:gd name="connsiteY32" fmla="*/ 1132115 h 1175657"/>
              <a:gd name="connsiteX33" fmla="*/ 8418285 w 8418285"/>
              <a:gd name="connsiteY33" fmla="*/ 1132115 h 1175657"/>
              <a:gd name="connsiteX34" fmla="*/ 14514 w 8418285"/>
              <a:gd name="connsiteY34" fmla="*/ 1175657 h 1175657"/>
              <a:gd name="connsiteX35" fmla="*/ 14514 w 8418285"/>
              <a:gd name="connsiteY35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557485 w 8418285"/>
              <a:gd name="connsiteY13" fmla="*/ 348343 h 1175657"/>
              <a:gd name="connsiteX14" fmla="*/ 4644571 w 8418285"/>
              <a:gd name="connsiteY14" fmla="*/ 362857 h 1175657"/>
              <a:gd name="connsiteX15" fmla="*/ 4702628 w 8418285"/>
              <a:gd name="connsiteY15" fmla="*/ 377372 h 1175657"/>
              <a:gd name="connsiteX16" fmla="*/ 4978400 w 8418285"/>
              <a:gd name="connsiteY16" fmla="*/ 435429 h 1175657"/>
              <a:gd name="connsiteX17" fmla="*/ 5196114 w 8418285"/>
              <a:gd name="connsiteY17" fmla="*/ 449943 h 1175657"/>
              <a:gd name="connsiteX18" fmla="*/ 5442857 w 8418285"/>
              <a:gd name="connsiteY18" fmla="*/ 406400 h 1175657"/>
              <a:gd name="connsiteX19" fmla="*/ 5646057 w 8418285"/>
              <a:gd name="connsiteY19" fmla="*/ 478972 h 1175657"/>
              <a:gd name="connsiteX20" fmla="*/ 5718628 w 8418285"/>
              <a:gd name="connsiteY20" fmla="*/ 595086 h 1175657"/>
              <a:gd name="connsiteX21" fmla="*/ 5776685 w 8418285"/>
              <a:gd name="connsiteY21" fmla="*/ 624115 h 1175657"/>
              <a:gd name="connsiteX22" fmla="*/ 5820228 w 8418285"/>
              <a:gd name="connsiteY22" fmla="*/ 667657 h 1175657"/>
              <a:gd name="connsiteX23" fmla="*/ 5936343 w 8418285"/>
              <a:gd name="connsiteY23" fmla="*/ 682172 h 1175657"/>
              <a:gd name="connsiteX24" fmla="*/ 6168571 w 8418285"/>
              <a:gd name="connsiteY24" fmla="*/ 696686 h 1175657"/>
              <a:gd name="connsiteX25" fmla="*/ 6415314 w 8418285"/>
              <a:gd name="connsiteY25" fmla="*/ 682172 h 1175657"/>
              <a:gd name="connsiteX26" fmla="*/ 6662057 w 8418285"/>
              <a:gd name="connsiteY26" fmla="*/ 653143 h 1175657"/>
              <a:gd name="connsiteX27" fmla="*/ 7155543 w 8418285"/>
              <a:gd name="connsiteY27" fmla="*/ 754743 h 1175657"/>
              <a:gd name="connsiteX28" fmla="*/ 7242628 w 8418285"/>
              <a:gd name="connsiteY28" fmla="*/ 841829 h 1175657"/>
              <a:gd name="connsiteX29" fmla="*/ 7416800 w 8418285"/>
              <a:gd name="connsiteY29" fmla="*/ 899886 h 1175657"/>
              <a:gd name="connsiteX30" fmla="*/ 7852228 w 8418285"/>
              <a:gd name="connsiteY30" fmla="*/ 914400 h 1175657"/>
              <a:gd name="connsiteX31" fmla="*/ 8331200 w 8418285"/>
              <a:gd name="connsiteY31" fmla="*/ 1132115 h 1175657"/>
              <a:gd name="connsiteX32" fmla="*/ 8418285 w 8418285"/>
              <a:gd name="connsiteY32" fmla="*/ 1132115 h 1175657"/>
              <a:gd name="connsiteX33" fmla="*/ 14514 w 8418285"/>
              <a:gd name="connsiteY33" fmla="*/ 1175657 h 1175657"/>
              <a:gd name="connsiteX34" fmla="*/ 14514 w 8418285"/>
              <a:gd name="connsiteY34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4978400 w 8418285"/>
              <a:gd name="connsiteY15" fmla="*/ 435429 h 1175657"/>
              <a:gd name="connsiteX16" fmla="*/ 5196114 w 8418285"/>
              <a:gd name="connsiteY16" fmla="*/ 449943 h 1175657"/>
              <a:gd name="connsiteX17" fmla="*/ 5442857 w 8418285"/>
              <a:gd name="connsiteY17" fmla="*/ 406400 h 1175657"/>
              <a:gd name="connsiteX18" fmla="*/ 5646057 w 8418285"/>
              <a:gd name="connsiteY18" fmla="*/ 478972 h 1175657"/>
              <a:gd name="connsiteX19" fmla="*/ 5718628 w 8418285"/>
              <a:gd name="connsiteY19" fmla="*/ 595086 h 1175657"/>
              <a:gd name="connsiteX20" fmla="*/ 5776685 w 8418285"/>
              <a:gd name="connsiteY20" fmla="*/ 624115 h 1175657"/>
              <a:gd name="connsiteX21" fmla="*/ 5820228 w 8418285"/>
              <a:gd name="connsiteY21" fmla="*/ 667657 h 1175657"/>
              <a:gd name="connsiteX22" fmla="*/ 5936343 w 8418285"/>
              <a:gd name="connsiteY22" fmla="*/ 682172 h 1175657"/>
              <a:gd name="connsiteX23" fmla="*/ 6168571 w 8418285"/>
              <a:gd name="connsiteY23" fmla="*/ 696686 h 1175657"/>
              <a:gd name="connsiteX24" fmla="*/ 6415314 w 8418285"/>
              <a:gd name="connsiteY24" fmla="*/ 682172 h 1175657"/>
              <a:gd name="connsiteX25" fmla="*/ 6662057 w 8418285"/>
              <a:gd name="connsiteY25" fmla="*/ 653143 h 1175657"/>
              <a:gd name="connsiteX26" fmla="*/ 7155543 w 8418285"/>
              <a:gd name="connsiteY26" fmla="*/ 754743 h 1175657"/>
              <a:gd name="connsiteX27" fmla="*/ 7242628 w 8418285"/>
              <a:gd name="connsiteY27" fmla="*/ 841829 h 1175657"/>
              <a:gd name="connsiteX28" fmla="*/ 7416800 w 8418285"/>
              <a:gd name="connsiteY28" fmla="*/ 899886 h 1175657"/>
              <a:gd name="connsiteX29" fmla="*/ 7852228 w 8418285"/>
              <a:gd name="connsiteY29" fmla="*/ 914400 h 1175657"/>
              <a:gd name="connsiteX30" fmla="*/ 8331200 w 8418285"/>
              <a:gd name="connsiteY30" fmla="*/ 1132115 h 1175657"/>
              <a:gd name="connsiteX31" fmla="*/ 8418285 w 8418285"/>
              <a:gd name="connsiteY31" fmla="*/ 1132115 h 1175657"/>
              <a:gd name="connsiteX32" fmla="*/ 14514 w 8418285"/>
              <a:gd name="connsiteY32" fmla="*/ 1175657 h 1175657"/>
              <a:gd name="connsiteX33" fmla="*/ 14514 w 8418285"/>
              <a:gd name="connsiteY33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18628 w 8418285"/>
              <a:gd name="connsiteY18" fmla="*/ 595086 h 1175657"/>
              <a:gd name="connsiteX19" fmla="*/ 5776685 w 8418285"/>
              <a:gd name="connsiteY19" fmla="*/ 624115 h 1175657"/>
              <a:gd name="connsiteX20" fmla="*/ 5820228 w 8418285"/>
              <a:gd name="connsiteY20" fmla="*/ 667657 h 1175657"/>
              <a:gd name="connsiteX21" fmla="*/ 5936343 w 8418285"/>
              <a:gd name="connsiteY21" fmla="*/ 682172 h 1175657"/>
              <a:gd name="connsiteX22" fmla="*/ 6168571 w 8418285"/>
              <a:gd name="connsiteY22" fmla="*/ 696686 h 1175657"/>
              <a:gd name="connsiteX23" fmla="*/ 6415314 w 8418285"/>
              <a:gd name="connsiteY23" fmla="*/ 682172 h 1175657"/>
              <a:gd name="connsiteX24" fmla="*/ 6662057 w 8418285"/>
              <a:gd name="connsiteY24" fmla="*/ 653143 h 1175657"/>
              <a:gd name="connsiteX25" fmla="*/ 7155543 w 8418285"/>
              <a:gd name="connsiteY25" fmla="*/ 754743 h 1175657"/>
              <a:gd name="connsiteX26" fmla="*/ 7242628 w 8418285"/>
              <a:gd name="connsiteY26" fmla="*/ 841829 h 1175657"/>
              <a:gd name="connsiteX27" fmla="*/ 7416800 w 8418285"/>
              <a:gd name="connsiteY27" fmla="*/ 899886 h 1175657"/>
              <a:gd name="connsiteX28" fmla="*/ 7852228 w 8418285"/>
              <a:gd name="connsiteY28" fmla="*/ 914400 h 1175657"/>
              <a:gd name="connsiteX29" fmla="*/ 8331200 w 8418285"/>
              <a:gd name="connsiteY29" fmla="*/ 1132115 h 1175657"/>
              <a:gd name="connsiteX30" fmla="*/ 8418285 w 8418285"/>
              <a:gd name="connsiteY30" fmla="*/ 1132115 h 1175657"/>
              <a:gd name="connsiteX31" fmla="*/ 14514 w 8418285"/>
              <a:gd name="connsiteY31" fmla="*/ 1175657 h 1175657"/>
              <a:gd name="connsiteX32" fmla="*/ 14514 w 8418285"/>
              <a:gd name="connsiteY32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820228 w 8418285"/>
              <a:gd name="connsiteY19" fmla="*/ 667657 h 1175657"/>
              <a:gd name="connsiteX20" fmla="*/ 5936343 w 8418285"/>
              <a:gd name="connsiteY20" fmla="*/ 682172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6168571 w 8418285"/>
              <a:gd name="connsiteY20" fmla="*/ 696686 h 1175657"/>
              <a:gd name="connsiteX21" fmla="*/ 6415314 w 8418285"/>
              <a:gd name="connsiteY21" fmla="*/ 682172 h 1175657"/>
              <a:gd name="connsiteX22" fmla="*/ 6662057 w 8418285"/>
              <a:gd name="connsiteY22" fmla="*/ 653143 h 1175657"/>
              <a:gd name="connsiteX23" fmla="*/ 7155543 w 8418285"/>
              <a:gd name="connsiteY23" fmla="*/ 7547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155543 w 8418285"/>
              <a:gd name="connsiteY24" fmla="*/ 754743 h 1175657"/>
              <a:gd name="connsiteX25" fmla="*/ 7242628 w 8418285"/>
              <a:gd name="connsiteY25" fmla="*/ 841829 h 1175657"/>
              <a:gd name="connsiteX26" fmla="*/ 7416800 w 8418285"/>
              <a:gd name="connsiteY26" fmla="*/ 899886 h 1175657"/>
              <a:gd name="connsiteX27" fmla="*/ 7852228 w 8418285"/>
              <a:gd name="connsiteY27" fmla="*/ 914400 h 1175657"/>
              <a:gd name="connsiteX28" fmla="*/ 8331200 w 8418285"/>
              <a:gd name="connsiteY28" fmla="*/ 1132115 h 1175657"/>
              <a:gd name="connsiteX29" fmla="*/ 8418285 w 8418285"/>
              <a:gd name="connsiteY29" fmla="*/ 1132115 h 1175657"/>
              <a:gd name="connsiteX30" fmla="*/ 14514 w 8418285"/>
              <a:gd name="connsiteY30" fmla="*/ 1175657 h 1175657"/>
              <a:gd name="connsiteX31" fmla="*/ 14514 w 8418285"/>
              <a:gd name="connsiteY31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242628 w 8418285"/>
              <a:gd name="connsiteY24" fmla="*/ 841829 h 1175657"/>
              <a:gd name="connsiteX25" fmla="*/ 7416800 w 8418285"/>
              <a:gd name="connsiteY25" fmla="*/ 899886 h 1175657"/>
              <a:gd name="connsiteX26" fmla="*/ 7852228 w 8418285"/>
              <a:gd name="connsiteY26" fmla="*/ 914400 h 1175657"/>
              <a:gd name="connsiteX27" fmla="*/ 8331200 w 8418285"/>
              <a:gd name="connsiteY27" fmla="*/ 1132115 h 1175657"/>
              <a:gd name="connsiteX28" fmla="*/ 8418285 w 8418285"/>
              <a:gd name="connsiteY28" fmla="*/ 1132115 h 1175657"/>
              <a:gd name="connsiteX29" fmla="*/ 14514 w 8418285"/>
              <a:gd name="connsiteY29" fmla="*/ 1175657 h 1175657"/>
              <a:gd name="connsiteX30" fmla="*/ 14514 w 8418285"/>
              <a:gd name="connsiteY30" fmla="*/ 159657 h 1175657"/>
              <a:gd name="connsiteX0" fmla="*/ 0 w 8418285"/>
              <a:gd name="connsiteY0" fmla="*/ 58057 h 1175657"/>
              <a:gd name="connsiteX1" fmla="*/ 914400 w 8418285"/>
              <a:gd name="connsiteY1" fmla="*/ 0 h 1175657"/>
              <a:gd name="connsiteX2" fmla="*/ 1161143 w 8418285"/>
              <a:gd name="connsiteY2" fmla="*/ 14515 h 1175657"/>
              <a:gd name="connsiteX3" fmla="*/ 1494971 w 8418285"/>
              <a:gd name="connsiteY3" fmla="*/ 58057 h 1175657"/>
              <a:gd name="connsiteX4" fmla="*/ 1640114 w 8418285"/>
              <a:gd name="connsiteY4" fmla="*/ 29029 h 1175657"/>
              <a:gd name="connsiteX5" fmla="*/ 1857828 w 8418285"/>
              <a:gd name="connsiteY5" fmla="*/ 29029 h 1175657"/>
              <a:gd name="connsiteX6" fmla="*/ 2133600 w 8418285"/>
              <a:gd name="connsiteY6" fmla="*/ 188686 h 1175657"/>
              <a:gd name="connsiteX7" fmla="*/ 2946400 w 8418285"/>
              <a:gd name="connsiteY7" fmla="*/ 116115 h 1175657"/>
              <a:gd name="connsiteX8" fmla="*/ 3164114 w 8418285"/>
              <a:gd name="connsiteY8" fmla="*/ 87086 h 1175657"/>
              <a:gd name="connsiteX9" fmla="*/ 3454400 w 8418285"/>
              <a:gd name="connsiteY9" fmla="*/ 87086 h 1175657"/>
              <a:gd name="connsiteX10" fmla="*/ 3628571 w 8418285"/>
              <a:gd name="connsiteY10" fmla="*/ 232229 h 1175657"/>
              <a:gd name="connsiteX11" fmla="*/ 4093028 w 8418285"/>
              <a:gd name="connsiteY11" fmla="*/ 304800 h 1175657"/>
              <a:gd name="connsiteX12" fmla="*/ 4412343 w 8418285"/>
              <a:gd name="connsiteY12" fmla="*/ 319315 h 1175657"/>
              <a:gd name="connsiteX13" fmla="*/ 4644571 w 8418285"/>
              <a:gd name="connsiteY13" fmla="*/ 362857 h 1175657"/>
              <a:gd name="connsiteX14" fmla="*/ 4702628 w 8418285"/>
              <a:gd name="connsiteY14" fmla="*/ 377372 h 1175657"/>
              <a:gd name="connsiteX15" fmla="*/ 5196114 w 8418285"/>
              <a:gd name="connsiteY15" fmla="*/ 449943 h 1175657"/>
              <a:gd name="connsiteX16" fmla="*/ 5442857 w 8418285"/>
              <a:gd name="connsiteY16" fmla="*/ 406400 h 1175657"/>
              <a:gd name="connsiteX17" fmla="*/ 5646057 w 8418285"/>
              <a:gd name="connsiteY17" fmla="*/ 478972 h 1175657"/>
              <a:gd name="connsiteX18" fmla="*/ 5776685 w 8418285"/>
              <a:gd name="connsiteY18" fmla="*/ 624115 h 1175657"/>
              <a:gd name="connsiteX19" fmla="*/ 5936343 w 8418285"/>
              <a:gd name="connsiteY19" fmla="*/ 682172 h 1175657"/>
              <a:gd name="connsiteX20" fmla="*/ 5990650 w 8418285"/>
              <a:gd name="connsiteY20" fmla="*/ 690574 h 1175657"/>
              <a:gd name="connsiteX21" fmla="*/ 6168571 w 8418285"/>
              <a:gd name="connsiteY21" fmla="*/ 696686 h 1175657"/>
              <a:gd name="connsiteX22" fmla="*/ 6415314 w 8418285"/>
              <a:gd name="connsiteY22" fmla="*/ 682172 h 1175657"/>
              <a:gd name="connsiteX23" fmla="*/ 6662057 w 8418285"/>
              <a:gd name="connsiteY23" fmla="*/ 653143 h 1175657"/>
              <a:gd name="connsiteX24" fmla="*/ 7416800 w 8418285"/>
              <a:gd name="connsiteY24" fmla="*/ 899886 h 1175657"/>
              <a:gd name="connsiteX25" fmla="*/ 7852228 w 8418285"/>
              <a:gd name="connsiteY25" fmla="*/ 914400 h 1175657"/>
              <a:gd name="connsiteX26" fmla="*/ 8331200 w 8418285"/>
              <a:gd name="connsiteY26" fmla="*/ 1132115 h 1175657"/>
              <a:gd name="connsiteX27" fmla="*/ 8418285 w 8418285"/>
              <a:gd name="connsiteY27" fmla="*/ 1132115 h 1175657"/>
              <a:gd name="connsiteX28" fmla="*/ 14514 w 8418285"/>
              <a:gd name="connsiteY28" fmla="*/ 1175657 h 1175657"/>
              <a:gd name="connsiteX29" fmla="*/ 14514 w 8418285"/>
              <a:gd name="connsiteY29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7852228 w 8331200"/>
              <a:gd name="connsiteY25" fmla="*/ 914400 h 1175657"/>
              <a:gd name="connsiteX26" fmla="*/ 8331200 w 8331200"/>
              <a:gd name="connsiteY26" fmla="*/ 1132115 h 1175657"/>
              <a:gd name="connsiteX27" fmla="*/ 14514 w 8331200"/>
              <a:gd name="connsiteY27" fmla="*/ 1175657 h 1175657"/>
              <a:gd name="connsiteX28" fmla="*/ 14514 w 8331200"/>
              <a:gd name="connsiteY28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42857 w 8331200"/>
              <a:gd name="connsiteY16" fmla="*/ 406400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646057 w 8331200"/>
              <a:gd name="connsiteY17" fmla="*/ 478972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702628 w 8331200"/>
              <a:gd name="connsiteY14" fmla="*/ 377372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644571 w 8331200"/>
              <a:gd name="connsiteY13" fmla="*/ 362857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412343 w 8331200"/>
              <a:gd name="connsiteY12" fmla="*/ 319315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54400 w 8331200"/>
              <a:gd name="connsiteY9" fmla="*/ 87086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164114 w 8331200"/>
              <a:gd name="connsiteY8" fmla="*/ 87086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946400 w 8331200"/>
              <a:gd name="connsiteY7" fmla="*/ 116115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58057 h 1175657"/>
              <a:gd name="connsiteX1" fmla="*/ 914400 w 8331200"/>
              <a:gd name="connsiteY1" fmla="*/ 0 h 1175657"/>
              <a:gd name="connsiteX2" fmla="*/ 1161143 w 8331200"/>
              <a:gd name="connsiteY2" fmla="*/ 14515 h 1175657"/>
              <a:gd name="connsiteX3" fmla="*/ 1494971 w 8331200"/>
              <a:gd name="connsiteY3" fmla="*/ 58057 h 1175657"/>
              <a:gd name="connsiteX4" fmla="*/ 1640114 w 8331200"/>
              <a:gd name="connsiteY4" fmla="*/ 29029 h 1175657"/>
              <a:gd name="connsiteX5" fmla="*/ 1857828 w 8331200"/>
              <a:gd name="connsiteY5" fmla="*/ 29029 h 1175657"/>
              <a:gd name="connsiteX6" fmla="*/ 2133600 w 8331200"/>
              <a:gd name="connsiteY6" fmla="*/ 188686 h 1175657"/>
              <a:gd name="connsiteX7" fmla="*/ 2841825 w 8331200"/>
              <a:gd name="connsiteY7" fmla="*/ 210437 h 1175657"/>
              <a:gd name="connsiteX8" fmla="*/ 3283628 w 8331200"/>
              <a:gd name="connsiteY8" fmla="*/ 127510 h 1175657"/>
              <a:gd name="connsiteX9" fmla="*/ 3409583 w 8331200"/>
              <a:gd name="connsiteY9" fmla="*/ 248782 h 1175657"/>
              <a:gd name="connsiteX10" fmla="*/ 3628571 w 8331200"/>
              <a:gd name="connsiteY10" fmla="*/ 232229 h 1175657"/>
              <a:gd name="connsiteX11" fmla="*/ 4093028 w 8331200"/>
              <a:gd name="connsiteY11" fmla="*/ 304800 h 1175657"/>
              <a:gd name="connsiteX12" fmla="*/ 4367525 w 8331200"/>
              <a:gd name="connsiteY12" fmla="*/ 373213 h 1175657"/>
              <a:gd name="connsiteX13" fmla="*/ 4584814 w 8331200"/>
              <a:gd name="connsiteY13" fmla="*/ 605399 h 1175657"/>
              <a:gd name="connsiteX14" fmla="*/ 4896839 w 8331200"/>
              <a:gd name="connsiteY14" fmla="*/ 512118 h 1175657"/>
              <a:gd name="connsiteX15" fmla="*/ 5196114 w 8331200"/>
              <a:gd name="connsiteY15" fmla="*/ 449943 h 1175657"/>
              <a:gd name="connsiteX16" fmla="*/ 5457798 w 8331200"/>
              <a:gd name="connsiteY16" fmla="*/ 514196 h 1175657"/>
              <a:gd name="connsiteX17" fmla="*/ 5586300 w 8331200"/>
              <a:gd name="connsiteY17" fmla="*/ 667617 h 1175657"/>
              <a:gd name="connsiteX18" fmla="*/ 5776685 w 8331200"/>
              <a:gd name="connsiteY18" fmla="*/ 624115 h 1175657"/>
              <a:gd name="connsiteX19" fmla="*/ 5936343 w 8331200"/>
              <a:gd name="connsiteY19" fmla="*/ 682172 h 1175657"/>
              <a:gd name="connsiteX20" fmla="*/ 5990650 w 8331200"/>
              <a:gd name="connsiteY20" fmla="*/ 690574 h 1175657"/>
              <a:gd name="connsiteX21" fmla="*/ 6168571 w 8331200"/>
              <a:gd name="connsiteY21" fmla="*/ 696686 h 1175657"/>
              <a:gd name="connsiteX22" fmla="*/ 6415314 w 8331200"/>
              <a:gd name="connsiteY22" fmla="*/ 682172 h 1175657"/>
              <a:gd name="connsiteX23" fmla="*/ 6662057 w 8331200"/>
              <a:gd name="connsiteY23" fmla="*/ 653143 h 1175657"/>
              <a:gd name="connsiteX24" fmla="*/ 7416800 w 8331200"/>
              <a:gd name="connsiteY24" fmla="*/ 899886 h 1175657"/>
              <a:gd name="connsiteX25" fmla="*/ 8331200 w 8331200"/>
              <a:gd name="connsiteY25" fmla="*/ 1132115 h 1175657"/>
              <a:gd name="connsiteX26" fmla="*/ 14514 w 8331200"/>
              <a:gd name="connsiteY26" fmla="*/ 1175657 h 1175657"/>
              <a:gd name="connsiteX27" fmla="*/ 14514 w 8331200"/>
              <a:gd name="connsiteY27" fmla="*/ 159657 h 1175657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40114 w 8331200"/>
              <a:gd name="connsiteY4" fmla="*/ 161695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494971 w 8331200"/>
              <a:gd name="connsiteY3" fmla="*/ 190723 h 1308323"/>
              <a:gd name="connsiteX4" fmla="*/ 1610235 w 8331200"/>
              <a:gd name="connsiteY4" fmla="*/ 13474 h 1308323"/>
              <a:gd name="connsiteX5" fmla="*/ 1872767 w 8331200"/>
              <a:gd name="connsiteY5" fmla="*/ 0 h 1308323"/>
              <a:gd name="connsiteX6" fmla="*/ 2133600 w 8331200"/>
              <a:gd name="connsiteY6" fmla="*/ 321352 h 1308323"/>
              <a:gd name="connsiteX7" fmla="*/ 2841825 w 8331200"/>
              <a:gd name="connsiteY7" fmla="*/ 343103 h 1308323"/>
              <a:gd name="connsiteX8" fmla="*/ 3283628 w 8331200"/>
              <a:gd name="connsiteY8" fmla="*/ 260176 h 1308323"/>
              <a:gd name="connsiteX9" fmla="*/ 3409583 w 8331200"/>
              <a:gd name="connsiteY9" fmla="*/ 381448 h 1308323"/>
              <a:gd name="connsiteX10" fmla="*/ 3628571 w 8331200"/>
              <a:gd name="connsiteY10" fmla="*/ 364895 h 1308323"/>
              <a:gd name="connsiteX11" fmla="*/ 4093028 w 8331200"/>
              <a:gd name="connsiteY11" fmla="*/ 437466 h 1308323"/>
              <a:gd name="connsiteX12" fmla="*/ 4367525 w 8331200"/>
              <a:gd name="connsiteY12" fmla="*/ 505879 h 1308323"/>
              <a:gd name="connsiteX13" fmla="*/ 4584814 w 8331200"/>
              <a:gd name="connsiteY13" fmla="*/ 738065 h 1308323"/>
              <a:gd name="connsiteX14" fmla="*/ 4896839 w 8331200"/>
              <a:gd name="connsiteY14" fmla="*/ 644784 h 1308323"/>
              <a:gd name="connsiteX15" fmla="*/ 5196114 w 8331200"/>
              <a:gd name="connsiteY15" fmla="*/ 582609 h 1308323"/>
              <a:gd name="connsiteX16" fmla="*/ 5457798 w 8331200"/>
              <a:gd name="connsiteY16" fmla="*/ 646862 h 1308323"/>
              <a:gd name="connsiteX17" fmla="*/ 5586300 w 8331200"/>
              <a:gd name="connsiteY17" fmla="*/ 800283 h 1308323"/>
              <a:gd name="connsiteX18" fmla="*/ 5776685 w 8331200"/>
              <a:gd name="connsiteY18" fmla="*/ 756781 h 1308323"/>
              <a:gd name="connsiteX19" fmla="*/ 5936343 w 8331200"/>
              <a:gd name="connsiteY19" fmla="*/ 814838 h 1308323"/>
              <a:gd name="connsiteX20" fmla="*/ 5990650 w 8331200"/>
              <a:gd name="connsiteY20" fmla="*/ 823240 h 1308323"/>
              <a:gd name="connsiteX21" fmla="*/ 6168571 w 8331200"/>
              <a:gd name="connsiteY21" fmla="*/ 829352 h 1308323"/>
              <a:gd name="connsiteX22" fmla="*/ 6415314 w 8331200"/>
              <a:gd name="connsiteY22" fmla="*/ 814838 h 1308323"/>
              <a:gd name="connsiteX23" fmla="*/ 6662057 w 8331200"/>
              <a:gd name="connsiteY23" fmla="*/ 785809 h 1308323"/>
              <a:gd name="connsiteX24" fmla="*/ 7416800 w 8331200"/>
              <a:gd name="connsiteY24" fmla="*/ 1032552 h 1308323"/>
              <a:gd name="connsiteX25" fmla="*/ 8331200 w 8331200"/>
              <a:gd name="connsiteY25" fmla="*/ 1264781 h 1308323"/>
              <a:gd name="connsiteX26" fmla="*/ 14514 w 8331200"/>
              <a:gd name="connsiteY26" fmla="*/ 1308323 h 1308323"/>
              <a:gd name="connsiteX27" fmla="*/ 14514 w 8331200"/>
              <a:gd name="connsiteY27" fmla="*/ 292323 h 1308323"/>
              <a:gd name="connsiteX0" fmla="*/ 0 w 8331200"/>
              <a:gd name="connsiteY0" fmla="*/ 190723 h 1308323"/>
              <a:gd name="connsiteX1" fmla="*/ 914400 w 8331200"/>
              <a:gd name="connsiteY1" fmla="*/ 132666 h 1308323"/>
              <a:gd name="connsiteX2" fmla="*/ 1161143 w 8331200"/>
              <a:gd name="connsiteY2" fmla="*/ 147181 h 1308323"/>
              <a:gd name="connsiteX3" fmla="*/ 1610235 w 8331200"/>
              <a:gd name="connsiteY3" fmla="*/ 13474 h 1308323"/>
              <a:gd name="connsiteX4" fmla="*/ 1872767 w 8331200"/>
              <a:gd name="connsiteY4" fmla="*/ 0 h 1308323"/>
              <a:gd name="connsiteX5" fmla="*/ 2133600 w 8331200"/>
              <a:gd name="connsiteY5" fmla="*/ 321352 h 1308323"/>
              <a:gd name="connsiteX6" fmla="*/ 2841825 w 8331200"/>
              <a:gd name="connsiteY6" fmla="*/ 343103 h 1308323"/>
              <a:gd name="connsiteX7" fmla="*/ 3283628 w 8331200"/>
              <a:gd name="connsiteY7" fmla="*/ 260176 h 1308323"/>
              <a:gd name="connsiteX8" fmla="*/ 3409583 w 8331200"/>
              <a:gd name="connsiteY8" fmla="*/ 381448 h 1308323"/>
              <a:gd name="connsiteX9" fmla="*/ 3628571 w 8331200"/>
              <a:gd name="connsiteY9" fmla="*/ 364895 h 1308323"/>
              <a:gd name="connsiteX10" fmla="*/ 4093028 w 8331200"/>
              <a:gd name="connsiteY10" fmla="*/ 437466 h 1308323"/>
              <a:gd name="connsiteX11" fmla="*/ 4367525 w 8331200"/>
              <a:gd name="connsiteY11" fmla="*/ 505879 h 1308323"/>
              <a:gd name="connsiteX12" fmla="*/ 4584814 w 8331200"/>
              <a:gd name="connsiteY12" fmla="*/ 738065 h 1308323"/>
              <a:gd name="connsiteX13" fmla="*/ 4896839 w 8331200"/>
              <a:gd name="connsiteY13" fmla="*/ 644784 h 1308323"/>
              <a:gd name="connsiteX14" fmla="*/ 5196114 w 8331200"/>
              <a:gd name="connsiteY14" fmla="*/ 582609 h 1308323"/>
              <a:gd name="connsiteX15" fmla="*/ 5457798 w 8331200"/>
              <a:gd name="connsiteY15" fmla="*/ 646862 h 1308323"/>
              <a:gd name="connsiteX16" fmla="*/ 5586300 w 8331200"/>
              <a:gd name="connsiteY16" fmla="*/ 800283 h 1308323"/>
              <a:gd name="connsiteX17" fmla="*/ 5776685 w 8331200"/>
              <a:gd name="connsiteY17" fmla="*/ 756781 h 1308323"/>
              <a:gd name="connsiteX18" fmla="*/ 5936343 w 8331200"/>
              <a:gd name="connsiteY18" fmla="*/ 814838 h 1308323"/>
              <a:gd name="connsiteX19" fmla="*/ 5990650 w 8331200"/>
              <a:gd name="connsiteY19" fmla="*/ 823240 h 1308323"/>
              <a:gd name="connsiteX20" fmla="*/ 6168571 w 8331200"/>
              <a:gd name="connsiteY20" fmla="*/ 829352 h 1308323"/>
              <a:gd name="connsiteX21" fmla="*/ 6415314 w 8331200"/>
              <a:gd name="connsiteY21" fmla="*/ 814838 h 1308323"/>
              <a:gd name="connsiteX22" fmla="*/ 6662057 w 8331200"/>
              <a:gd name="connsiteY22" fmla="*/ 785809 h 1308323"/>
              <a:gd name="connsiteX23" fmla="*/ 7416800 w 8331200"/>
              <a:gd name="connsiteY23" fmla="*/ 1032552 h 1308323"/>
              <a:gd name="connsiteX24" fmla="*/ 8331200 w 8331200"/>
              <a:gd name="connsiteY24" fmla="*/ 1264781 h 1308323"/>
              <a:gd name="connsiteX25" fmla="*/ 14514 w 8331200"/>
              <a:gd name="connsiteY25" fmla="*/ 1308323 h 1308323"/>
              <a:gd name="connsiteX26" fmla="*/ 14514 w 8331200"/>
              <a:gd name="connsiteY26" fmla="*/ 292323 h 1308323"/>
              <a:gd name="connsiteX0" fmla="*/ 426 w 8316686"/>
              <a:gd name="connsiteY0" fmla="*/ 2079 h 1308323"/>
              <a:gd name="connsiteX1" fmla="*/ 899886 w 8316686"/>
              <a:gd name="connsiteY1" fmla="*/ 132666 h 1308323"/>
              <a:gd name="connsiteX2" fmla="*/ 1146629 w 8316686"/>
              <a:gd name="connsiteY2" fmla="*/ 147181 h 1308323"/>
              <a:gd name="connsiteX3" fmla="*/ 1595721 w 8316686"/>
              <a:gd name="connsiteY3" fmla="*/ 13474 h 1308323"/>
              <a:gd name="connsiteX4" fmla="*/ 1858253 w 8316686"/>
              <a:gd name="connsiteY4" fmla="*/ 0 h 1308323"/>
              <a:gd name="connsiteX5" fmla="*/ 2119086 w 8316686"/>
              <a:gd name="connsiteY5" fmla="*/ 321352 h 1308323"/>
              <a:gd name="connsiteX6" fmla="*/ 2827311 w 8316686"/>
              <a:gd name="connsiteY6" fmla="*/ 343103 h 1308323"/>
              <a:gd name="connsiteX7" fmla="*/ 3269114 w 8316686"/>
              <a:gd name="connsiteY7" fmla="*/ 260176 h 1308323"/>
              <a:gd name="connsiteX8" fmla="*/ 3395069 w 8316686"/>
              <a:gd name="connsiteY8" fmla="*/ 381448 h 1308323"/>
              <a:gd name="connsiteX9" fmla="*/ 3614057 w 8316686"/>
              <a:gd name="connsiteY9" fmla="*/ 364895 h 1308323"/>
              <a:gd name="connsiteX10" fmla="*/ 4078514 w 8316686"/>
              <a:gd name="connsiteY10" fmla="*/ 437466 h 1308323"/>
              <a:gd name="connsiteX11" fmla="*/ 4353011 w 8316686"/>
              <a:gd name="connsiteY11" fmla="*/ 505879 h 1308323"/>
              <a:gd name="connsiteX12" fmla="*/ 4570300 w 8316686"/>
              <a:gd name="connsiteY12" fmla="*/ 738065 h 1308323"/>
              <a:gd name="connsiteX13" fmla="*/ 4882325 w 8316686"/>
              <a:gd name="connsiteY13" fmla="*/ 644784 h 1308323"/>
              <a:gd name="connsiteX14" fmla="*/ 5181600 w 8316686"/>
              <a:gd name="connsiteY14" fmla="*/ 582609 h 1308323"/>
              <a:gd name="connsiteX15" fmla="*/ 5443284 w 8316686"/>
              <a:gd name="connsiteY15" fmla="*/ 646862 h 1308323"/>
              <a:gd name="connsiteX16" fmla="*/ 5571786 w 8316686"/>
              <a:gd name="connsiteY16" fmla="*/ 800283 h 1308323"/>
              <a:gd name="connsiteX17" fmla="*/ 5762171 w 8316686"/>
              <a:gd name="connsiteY17" fmla="*/ 756781 h 1308323"/>
              <a:gd name="connsiteX18" fmla="*/ 5921829 w 8316686"/>
              <a:gd name="connsiteY18" fmla="*/ 814838 h 1308323"/>
              <a:gd name="connsiteX19" fmla="*/ 5976136 w 8316686"/>
              <a:gd name="connsiteY19" fmla="*/ 823240 h 1308323"/>
              <a:gd name="connsiteX20" fmla="*/ 6154057 w 8316686"/>
              <a:gd name="connsiteY20" fmla="*/ 829352 h 1308323"/>
              <a:gd name="connsiteX21" fmla="*/ 6400800 w 8316686"/>
              <a:gd name="connsiteY21" fmla="*/ 814838 h 1308323"/>
              <a:gd name="connsiteX22" fmla="*/ 6647543 w 8316686"/>
              <a:gd name="connsiteY22" fmla="*/ 785809 h 1308323"/>
              <a:gd name="connsiteX23" fmla="*/ 7402286 w 8316686"/>
              <a:gd name="connsiteY23" fmla="*/ 1032552 h 1308323"/>
              <a:gd name="connsiteX24" fmla="*/ 8316686 w 8316686"/>
              <a:gd name="connsiteY24" fmla="*/ 1264781 h 1308323"/>
              <a:gd name="connsiteX25" fmla="*/ 0 w 8316686"/>
              <a:gd name="connsiteY25" fmla="*/ 1308323 h 1308323"/>
              <a:gd name="connsiteX26" fmla="*/ 0 w 8316686"/>
              <a:gd name="connsiteY26" fmla="*/ 292323 h 13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6686" h="1308323">
                <a:moveTo>
                  <a:pt x="426" y="2079"/>
                </a:moveTo>
                <a:lnTo>
                  <a:pt x="899886" y="132666"/>
                </a:lnTo>
                <a:lnTo>
                  <a:pt x="1146629" y="147181"/>
                </a:lnTo>
                <a:lnTo>
                  <a:pt x="1595721" y="13474"/>
                </a:lnTo>
                <a:lnTo>
                  <a:pt x="1858253" y="0"/>
                </a:lnTo>
                <a:lnTo>
                  <a:pt x="2119086" y="321352"/>
                </a:lnTo>
                <a:lnTo>
                  <a:pt x="2827311" y="343103"/>
                </a:lnTo>
                <a:lnTo>
                  <a:pt x="3269114" y="260176"/>
                </a:lnTo>
                <a:lnTo>
                  <a:pt x="3395069" y="381448"/>
                </a:lnTo>
                <a:cubicBezTo>
                  <a:pt x="3472479" y="405639"/>
                  <a:pt x="3551162" y="326190"/>
                  <a:pt x="3614057" y="364895"/>
                </a:cubicBezTo>
                <a:lnTo>
                  <a:pt x="4078514" y="437466"/>
                </a:lnTo>
                <a:lnTo>
                  <a:pt x="4353011" y="505879"/>
                </a:lnTo>
                <a:cubicBezTo>
                  <a:pt x="4430420" y="520393"/>
                  <a:pt x="4482081" y="714914"/>
                  <a:pt x="4570300" y="738065"/>
                </a:cubicBezTo>
                <a:cubicBezTo>
                  <a:pt x="4658519" y="761216"/>
                  <a:pt x="4780442" y="670693"/>
                  <a:pt x="4882325" y="644784"/>
                </a:cubicBezTo>
                <a:cubicBezTo>
                  <a:pt x="4984208" y="618875"/>
                  <a:pt x="5081842" y="603334"/>
                  <a:pt x="5181600" y="582609"/>
                </a:cubicBezTo>
                <a:lnTo>
                  <a:pt x="5443284" y="646862"/>
                </a:lnTo>
                <a:lnTo>
                  <a:pt x="5571786" y="800283"/>
                </a:lnTo>
                <a:cubicBezTo>
                  <a:pt x="5627424" y="836569"/>
                  <a:pt x="5703831" y="754355"/>
                  <a:pt x="5762171" y="756781"/>
                </a:cubicBezTo>
                <a:cubicBezTo>
                  <a:pt x="5820511" y="759207"/>
                  <a:pt x="5886168" y="803762"/>
                  <a:pt x="5921829" y="814838"/>
                </a:cubicBezTo>
                <a:cubicBezTo>
                  <a:pt x="5957490" y="825914"/>
                  <a:pt x="5937431" y="820821"/>
                  <a:pt x="5976136" y="823240"/>
                </a:cubicBezTo>
                <a:cubicBezTo>
                  <a:pt x="6014841" y="825659"/>
                  <a:pt x="6083280" y="830752"/>
                  <a:pt x="6154057" y="829352"/>
                </a:cubicBezTo>
                <a:lnTo>
                  <a:pt x="6400800" y="814838"/>
                </a:lnTo>
                <a:lnTo>
                  <a:pt x="6647543" y="785809"/>
                </a:lnTo>
                <a:lnTo>
                  <a:pt x="7402286" y="1032552"/>
                </a:lnTo>
                <a:lnTo>
                  <a:pt x="8316686" y="1264781"/>
                </a:lnTo>
                <a:lnTo>
                  <a:pt x="0" y="1308323"/>
                </a:lnTo>
                <a:lnTo>
                  <a:pt x="0" y="292323"/>
                </a:lnTo>
              </a:path>
            </a:pathLst>
          </a:custGeom>
          <a:gradFill>
            <a:gsLst>
              <a:gs pos="98800">
                <a:srgbClr val="863808">
                  <a:alpha val="34000"/>
                </a:srgbClr>
              </a:gs>
              <a:gs pos="0">
                <a:srgbClr val="762914">
                  <a:alpha val="12000"/>
                </a:srgb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4868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  <a:latin typeface="Corbel"/>
                <a:ea typeface="+mn-ea"/>
                <a:cs typeface="+mn-cs"/>
              </a:rPr>
              <a:t>Кінець</a:t>
            </a:r>
          </a:p>
          <a:p>
            <a:pPr algn="ctr"/>
            <a:r>
              <a:rPr lang="uk-UA" sz="3200" b="1" i="1" dirty="0" smtClean="0">
                <a:solidFill>
                  <a:schemeClr val="bg1"/>
                </a:solidFill>
                <a:latin typeface="Corbel"/>
              </a:rPr>
              <a:t>Дякуємо за увагу!</a:t>
            </a:r>
            <a:endParaRPr lang="ru-RU" sz="3200" b="1" i="1" dirty="0">
              <a:solidFill>
                <a:schemeClr val="bg1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-526140" y="0"/>
            <a:ext cx="9670140" cy="1941024"/>
          </a:xfrm>
          <a:custGeom>
            <a:avLst/>
            <a:gdLst>
              <a:gd name="connsiteX0" fmla="*/ 87086 w 9376229"/>
              <a:gd name="connsiteY0" fmla="*/ 769257 h 1437047"/>
              <a:gd name="connsiteX1" fmla="*/ 1930400 w 9376229"/>
              <a:gd name="connsiteY1" fmla="*/ 928914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2264229 w 9376229"/>
              <a:gd name="connsiteY2" fmla="*/ 827314 h 1437047"/>
              <a:gd name="connsiteX3" fmla="*/ 1590262 w 9376229"/>
              <a:gd name="connsiteY3" fmla="*/ 686021 h 1437047"/>
              <a:gd name="connsiteX4" fmla="*/ 2409372 w 9376229"/>
              <a:gd name="connsiteY4" fmla="*/ 856343 h 1437047"/>
              <a:gd name="connsiteX5" fmla="*/ 2685143 w 9376229"/>
              <a:gd name="connsiteY5" fmla="*/ 914400 h 1437047"/>
              <a:gd name="connsiteX6" fmla="*/ 2830286 w 9376229"/>
              <a:gd name="connsiteY6" fmla="*/ 899886 h 1437047"/>
              <a:gd name="connsiteX7" fmla="*/ 2989943 w 9376229"/>
              <a:gd name="connsiteY7" fmla="*/ 870857 h 1437047"/>
              <a:gd name="connsiteX8" fmla="*/ 3788229 w 9376229"/>
              <a:gd name="connsiteY8" fmla="*/ 986971 h 1437047"/>
              <a:gd name="connsiteX9" fmla="*/ 4296229 w 9376229"/>
              <a:gd name="connsiteY9" fmla="*/ 986971 h 1437047"/>
              <a:gd name="connsiteX10" fmla="*/ 4412343 w 9376229"/>
              <a:gd name="connsiteY10" fmla="*/ 943428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409372 w 9376229"/>
              <a:gd name="connsiteY3" fmla="*/ 856343 h 1437047"/>
              <a:gd name="connsiteX4" fmla="*/ 2685143 w 9376229"/>
              <a:gd name="connsiteY4" fmla="*/ 914400 h 1437047"/>
              <a:gd name="connsiteX5" fmla="*/ 2830286 w 9376229"/>
              <a:gd name="connsiteY5" fmla="*/ 899886 h 1437047"/>
              <a:gd name="connsiteX6" fmla="*/ 2989943 w 9376229"/>
              <a:gd name="connsiteY6" fmla="*/ 870857 h 1437047"/>
              <a:gd name="connsiteX7" fmla="*/ 3788229 w 9376229"/>
              <a:gd name="connsiteY7" fmla="*/ 986971 h 1437047"/>
              <a:gd name="connsiteX8" fmla="*/ 4296229 w 9376229"/>
              <a:gd name="connsiteY8" fmla="*/ 986971 h 1437047"/>
              <a:gd name="connsiteX9" fmla="*/ 4412343 w 9376229"/>
              <a:gd name="connsiteY9" fmla="*/ 943428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685143 w 9376229"/>
              <a:gd name="connsiteY3" fmla="*/ 914400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412343 w 9376229"/>
              <a:gd name="connsiteY8" fmla="*/ 943428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296229 w 9376229"/>
              <a:gd name="connsiteY7" fmla="*/ 986971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788229 w 9376229"/>
              <a:gd name="connsiteY6" fmla="*/ 986971 h 1437047"/>
              <a:gd name="connsiteX7" fmla="*/ 4352522 w 9376229"/>
              <a:gd name="connsiteY7" fmla="*/ 816718 h 1437047"/>
              <a:gd name="connsiteX8" fmla="*/ 4581220 w 9376229"/>
              <a:gd name="connsiteY8" fmla="*/ 753145 h 1437047"/>
              <a:gd name="connsiteX9" fmla="*/ 4862286 w 9376229"/>
              <a:gd name="connsiteY9" fmla="*/ 841828 h 1437047"/>
              <a:gd name="connsiteX10" fmla="*/ 5312229 w 9376229"/>
              <a:gd name="connsiteY10" fmla="*/ 957943 h 1437047"/>
              <a:gd name="connsiteX11" fmla="*/ 5689600 w 9376229"/>
              <a:gd name="connsiteY11" fmla="*/ 1161143 h 1437047"/>
              <a:gd name="connsiteX12" fmla="*/ 6023429 w 9376229"/>
              <a:gd name="connsiteY12" fmla="*/ 1117600 h 1437047"/>
              <a:gd name="connsiteX13" fmla="*/ 5747657 w 9376229"/>
              <a:gd name="connsiteY13" fmla="*/ 1117600 h 1437047"/>
              <a:gd name="connsiteX14" fmla="*/ 6154057 w 9376229"/>
              <a:gd name="connsiteY14" fmla="*/ 1175657 h 1437047"/>
              <a:gd name="connsiteX15" fmla="*/ 6400800 w 9376229"/>
              <a:gd name="connsiteY15" fmla="*/ 1306286 h 1437047"/>
              <a:gd name="connsiteX16" fmla="*/ 6618514 w 9376229"/>
              <a:gd name="connsiteY16" fmla="*/ 1190171 h 1437047"/>
              <a:gd name="connsiteX17" fmla="*/ 6618514 w 9376229"/>
              <a:gd name="connsiteY17" fmla="*/ 1190171 h 1437047"/>
              <a:gd name="connsiteX18" fmla="*/ 6952343 w 9376229"/>
              <a:gd name="connsiteY18" fmla="*/ 1132114 h 1437047"/>
              <a:gd name="connsiteX19" fmla="*/ 7271657 w 9376229"/>
              <a:gd name="connsiteY19" fmla="*/ 1306286 h 1437047"/>
              <a:gd name="connsiteX20" fmla="*/ 7329714 w 9376229"/>
              <a:gd name="connsiteY20" fmla="*/ 1436914 h 1437047"/>
              <a:gd name="connsiteX21" fmla="*/ 7910286 w 9376229"/>
              <a:gd name="connsiteY21" fmla="*/ 1219200 h 1437047"/>
              <a:gd name="connsiteX22" fmla="*/ 7416800 w 9376229"/>
              <a:gd name="connsiteY22" fmla="*/ 1248228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352522 w 9376229"/>
              <a:gd name="connsiteY8" fmla="*/ 816718 h 1437047"/>
              <a:gd name="connsiteX9" fmla="*/ 4581220 w 9376229"/>
              <a:gd name="connsiteY9" fmla="*/ 753145 h 1437047"/>
              <a:gd name="connsiteX10" fmla="*/ 4862286 w 9376229"/>
              <a:gd name="connsiteY10" fmla="*/ 841828 h 1437047"/>
              <a:gd name="connsiteX11" fmla="*/ 5312229 w 9376229"/>
              <a:gd name="connsiteY11" fmla="*/ 957943 h 1437047"/>
              <a:gd name="connsiteX12" fmla="*/ 5689600 w 9376229"/>
              <a:gd name="connsiteY12" fmla="*/ 1161143 h 1437047"/>
              <a:gd name="connsiteX13" fmla="*/ 6023429 w 9376229"/>
              <a:gd name="connsiteY13" fmla="*/ 1117600 h 1437047"/>
              <a:gd name="connsiteX14" fmla="*/ 5747657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862286 w 9376229"/>
              <a:gd name="connsiteY11" fmla="*/ 84182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312229 w 9376229"/>
              <a:gd name="connsiteY12" fmla="*/ 957943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89600 w 9376229"/>
              <a:gd name="connsiteY13" fmla="*/ 1161143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5747657 w 9376229"/>
              <a:gd name="connsiteY15" fmla="*/ 1117600 h 1437047"/>
              <a:gd name="connsiteX16" fmla="*/ 6154057 w 9376229"/>
              <a:gd name="connsiteY16" fmla="*/ 1175657 h 1437047"/>
              <a:gd name="connsiteX17" fmla="*/ 6400800 w 9376229"/>
              <a:gd name="connsiteY17" fmla="*/ 1306286 h 1437047"/>
              <a:gd name="connsiteX18" fmla="*/ 6618514 w 9376229"/>
              <a:gd name="connsiteY18" fmla="*/ 1190171 h 1437047"/>
              <a:gd name="connsiteX19" fmla="*/ 6618514 w 9376229"/>
              <a:gd name="connsiteY19" fmla="*/ 1190171 h 1437047"/>
              <a:gd name="connsiteX20" fmla="*/ 6952343 w 9376229"/>
              <a:gd name="connsiteY20" fmla="*/ 1132114 h 1437047"/>
              <a:gd name="connsiteX21" fmla="*/ 7271657 w 9376229"/>
              <a:gd name="connsiteY21" fmla="*/ 1306286 h 1437047"/>
              <a:gd name="connsiteX22" fmla="*/ 7329714 w 9376229"/>
              <a:gd name="connsiteY22" fmla="*/ 1436914 h 1437047"/>
              <a:gd name="connsiteX23" fmla="*/ 7910286 w 9376229"/>
              <a:gd name="connsiteY23" fmla="*/ 1219200 h 1437047"/>
              <a:gd name="connsiteX24" fmla="*/ 7416800 w 9376229"/>
              <a:gd name="connsiteY24" fmla="*/ 1248228 h 1437047"/>
              <a:gd name="connsiteX25" fmla="*/ 8128000 w 9376229"/>
              <a:gd name="connsiteY25" fmla="*/ 1117600 h 1437047"/>
              <a:gd name="connsiteX26" fmla="*/ 8316686 w 9376229"/>
              <a:gd name="connsiteY26" fmla="*/ 1219200 h 1437047"/>
              <a:gd name="connsiteX27" fmla="*/ 8548914 w 9376229"/>
              <a:gd name="connsiteY27" fmla="*/ 1320800 h 1437047"/>
              <a:gd name="connsiteX28" fmla="*/ 8882743 w 9376229"/>
              <a:gd name="connsiteY28" fmla="*/ 1407886 h 1437047"/>
              <a:gd name="connsiteX29" fmla="*/ 9100457 w 9376229"/>
              <a:gd name="connsiteY29" fmla="*/ 1219200 h 1437047"/>
              <a:gd name="connsiteX30" fmla="*/ 8940800 w 9376229"/>
              <a:gd name="connsiteY30" fmla="*/ 1074057 h 1437047"/>
              <a:gd name="connsiteX31" fmla="*/ 9013372 w 9376229"/>
              <a:gd name="connsiteY31" fmla="*/ 928914 h 1437047"/>
              <a:gd name="connsiteX32" fmla="*/ 9376229 w 9376229"/>
              <a:gd name="connsiteY32" fmla="*/ 943428 h 1437047"/>
              <a:gd name="connsiteX33" fmla="*/ 9376229 w 9376229"/>
              <a:gd name="connsiteY33" fmla="*/ 0 h 1437047"/>
              <a:gd name="connsiteX34" fmla="*/ 0 w 9376229"/>
              <a:gd name="connsiteY34" fmla="*/ 43543 h 1437047"/>
              <a:gd name="connsiteX35" fmla="*/ 14514 w 9376229"/>
              <a:gd name="connsiteY35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1117600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154057 w 9376229"/>
              <a:gd name="connsiteY15" fmla="*/ 1175657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00800 w 9376229"/>
              <a:gd name="connsiteY16" fmla="*/ 1306286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7416800 w 9376229"/>
              <a:gd name="connsiteY23" fmla="*/ 1248228 h 1437047"/>
              <a:gd name="connsiteX24" fmla="*/ 8128000 w 9376229"/>
              <a:gd name="connsiteY24" fmla="*/ 1117600 h 1437047"/>
              <a:gd name="connsiteX25" fmla="*/ 8316686 w 9376229"/>
              <a:gd name="connsiteY25" fmla="*/ 1219200 h 1437047"/>
              <a:gd name="connsiteX26" fmla="*/ 8548914 w 9376229"/>
              <a:gd name="connsiteY26" fmla="*/ 1320800 h 1437047"/>
              <a:gd name="connsiteX27" fmla="*/ 8882743 w 9376229"/>
              <a:gd name="connsiteY27" fmla="*/ 1407886 h 1437047"/>
              <a:gd name="connsiteX28" fmla="*/ 9100457 w 9376229"/>
              <a:gd name="connsiteY28" fmla="*/ 1219200 h 1437047"/>
              <a:gd name="connsiteX29" fmla="*/ 8940800 w 9376229"/>
              <a:gd name="connsiteY29" fmla="*/ 1074057 h 1437047"/>
              <a:gd name="connsiteX30" fmla="*/ 9013372 w 9376229"/>
              <a:gd name="connsiteY30" fmla="*/ 928914 h 1437047"/>
              <a:gd name="connsiteX31" fmla="*/ 9376229 w 9376229"/>
              <a:gd name="connsiteY31" fmla="*/ 943428 h 1437047"/>
              <a:gd name="connsiteX32" fmla="*/ 9376229 w 9376229"/>
              <a:gd name="connsiteY32" fmla="*/ 0 h 1437047"/>
              <a:gd name="connsiteX33" fmla="*/ 0 w 9376229"/>
              <a:gd name="connsiteY33" fmla="*/ 43543 h 1437047"/>
              <a:gd name="connsiteX34" fmla="*/ 14514 w 9376229"/>
              <a:gd name="connsiteY34" fmla="*/ 725714 h 1437047"/>
              <a:gd name="connsiteX0" fmla="*/ 87086 w 9376229"/>
              <a:gd name="connsiteY0" fmla="*/ 769257 h 1437047"/>
              <a:gd name="connsiteX1" fmla="*/ 607525 w 9376229"/>
              <a:gd name="connsiteY1" fmla="*/ 658511 h 1437047"/>
              <a:gd name="connsiteX2" fmla="*/ 1590262 w 9376229"/>
              <a:gd name="connsiteY2" fmla="*/ 686021 h 1437047"/>
              <a:gd name="connsiteX3" fmla="*/ 2136291 w 9376229"/>
              <a:gd name="connsiteY3" fmla="*/ 834281 h 1437047"/>
              <a:gd name="connsiteX4" fmla="*/ 2830286 w 9376229"/>
              <a:gd name="connsiteY4" fmla="*/ 899886 h 1437047"/>
              <a:gd name="connsiteX5" fmla="*/ 2989943 w 9376229"/>
              <a:gd name="connsiteY5" fmla="*/ 870857 h 1437047"/>
              <a:gd name="connsiteX6" fmla="*/ 3644941 w 9376229"/>
              <a:gd name="connsiteY6" fmla="*/ 876304 h 1437047"/>
              <a:gd name="connsiteX7" fmla="*/ 3788229 w 9376229"/>
              <a:gd name="connsiteY7" fmla="*/ 986971 h 1437047"/>
              <a:gd name="connsiteX8" fmla="*/ 4024916 w 9376229"/>
              <a:gd name="connsiteY8" fmla="*/ 986468 h 1437047"/>
              <a:gd name="connsiteX9" fmla="*/ 4352522 w 9376229"/>
              <a:gd name="connsiteY9" fmla="*/ 816718 h 1437047"/>
              <a:gd name="connsiteX10" fmla="*/ 4581220 w 9376229"/>
              <a:gd name="connsiteY10" fmla="*/ 753145 h 1437047"/>
              <a:gd name="connsiteX11" fmla="*/ 4974872 w 9376229"/>
              <a:gd name="connsiteY11" fmla="*/ 781738 h 1437047"/>
              <a:gd name="connsiteX12" fmla="*/ 5227791 w 9376229"/>
              <a:gd name="connsiteY12" fmla="*/ 998002 h 1437047"/>
              <a:gd name="connsiteX13" fmla="*/ 5633308 w 9376229"/>
              <a:gd name="connsiteY13" fmla="*/ 970860 h 1437047"/>
              <a:gd name="connsiteX14" fmla="*/ 6023429 w 9376229"/>
              <a:gd name="connsiteY14" fmla="*/ 957361 h 1437047"/>
              <a:gd name="connsiteX15" fmla="*/ 6238497 w 9376229"/>
              <a:gd name="connsiteY15" fmla="*/ 1015419 h 1437047"/>
              <a:gd name="connsiteX16" fmla="*/ 6443020 w 9376229"/>
              <a:gd name="connsiteY16" fmla="*/ 1156062 h 1437047"/>
              <a:gd name="connsiteX17" fmla="*/ 6618514 w 9376229"/>
              <a:gd name="connsiteY17" fmla="*/ 1190171 h 1437047"/>
              <a:gd name="connsiteX18" fmla="*/ 6618514 w 9376229"/>
              <a:gd name="connsiteY18" fmla="*/ 1190171 h 1437047"/>
              <a:gd name="connsiteX19" fmla="*/ 6952343 w 9376229"/>
              <a:gd name="connsiteY19" fmla="*/ 1132114 h 1437047"/>
              <a:gd name="connsiteX20" fmla="*/ 7271657 w 9376229"/>
              <a:gd name="connsiteY20" fmla="*/ 1306286 h 1437047"/>
              <a:gd name="connsiteX21" fmla="*/ 7329714 w 9376229"/>
              <a:gd name="connsiteY21" fmla="*/ 1436914 h 1437047"/>
              <a:gd name="connsiteX22" fmla="*/ 7910286 w 9376229"/>
              <a:gd name="connsiteY22" fmla="*/ 1219200 h 1437047"/>
              <a:gd name="connsiteX23" fmla="*/ 8128000 w 9376229"/>
              <a:gd name="connsiteY23" fmla="*/ 1117600 h 1437047"/>
              <a:gd name="connsiteX24" fmla="*/ 8316686 w 9376229"/>
              <a:gd name="connsiteY24" fmla="*/ 1219200 h 1437047"/>
              <a:gd name="connsiteX25" fmla="*/ 8548914 w 9376229"/>
              <a:gd name="connsiteY25" fmla="*/ 1320800 h 1437047"/>
              <a:gd name="connsiteX26" fmla="*/ 8882743 w 9376229"/>
              <a:gd name="connsiteY26" fmla="*/ 1407886 h 1437047"/>
              <a:gd name="connsiteX27" fmla="*/ 9100457 w 9376229"/>
              <a:gd name="connsiteY27" fmla="*/ 1219200 h 1437047"/>
              <a:gd name="connsiteX28" fmla="*/ 8940800 w 9376229"/>
              <a:gd name="connsiteY28" fmla="*/ 1074057 h 1437047"/>
              <a:gd name="connsiteX29" fmla="*/ 9013372 w 9376229"/>
              <a:gd name="connsiteY29" fmla="*/ 928914 h 1437047"/>
              <a:gd name="connsiteX30" fmla="*/ 9376229 w 9376229"/>
              <a:gd name="connsiteY30" fmla="*/ 943428 h 1437047"/>
              <a:gd name="connsiteX31" fmla="*/ 9376229 w 9376229"/>
              <a:gd name="connsiteY31" fmla="*/ 0 h 1437047"/>
              <a:gd name="connsiteX32" fmla="*/ 0 w 9376229"/>
              <a:gd name="connsiteY32" fmla="*/ 43543 h 1437047"/>
              <a:gd name="connsiteX33" fmla="*/ 14514 w 9376229"/>
              <a:gd name="connsiteY33" fmla="*/ 725714 h 1437047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271657 w 9376229"/>
              <a:gd name="connsiteY20" fmla="*/ 130628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910286 w 9376229"/>
              <a:gd name="connsiteY22" fmla="*/ 1219200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316686 w 9376229"/>
              <a:gd name="connsiteY24" fmla="*/ 1219200 h 1407886"/>
              <a:gd name="connsiteX25" fmla="*/ 8548914 w 9376229"/>
              <a:gd name="connsiteY25" fmla="*/ 1320800 h 1407886"/>
              <a:gd name="connsiteX26" fmla="*/ 8882743 w 9376229"/>
              <a:gd name="connsiteY26" fmla="*/ 1407886 h 1407886"/>
              <a:gd name="connsiteX27" fmla="*/ 9100457 w 9376229"/>
              <a:gd name="connsiteY27" fmla="*/ 1219200 h 1407886"/>
              <a:gd name="connsiteX28" fmla="*/ 8940800 w 9376229"/>
              <a:gd name="connsiteY28" fmla="*/ 1074057 h 1407886"/>
              <a:gd name="connsiteX29" fmla="*/ 9013372 w 9376229"/>
              <a:gd name="connsiteY29" fmla="*/ 928914 h 1407886"/>
              <a:gd name="connsiteX30" fmla="*/ 9376229 w 9376229"/>
              <a:gd name="connsiteY30" fmla="*/ 943428 h 1407886"/>
              <a:gd name="connsiteX31" fmla="*/ 9376229 w 9376229"/>
              <a:gd name="connsiteY31" fmla="*/ 0 h 1407886"/>
              <a:gd name="connsiteX32" fmla="*/ 0 w 9376229"/>
              <a:gd name="connsiteY32" fmla="*/ 43543 h 1407886"/>
              <a:gd name="connsiteX33" fmla="*/ 14514 w 9376229"/>
              <a:gd name="connsiteY33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548914 w 9376229"/>
              <a:gd name="connsiteY24" fmla="*/ 1320800 h 1407886"/>
              <a:gd name="connsiteX25" fmla="*/ 8882743 w 9376229"/>
              <a:gd name="connsiteY25" fmla="*/ 1407886 h 1407886"/>
              <a:gd name="connsiteX26" fmla="*/ 9100457 w 9376229"/>
              <a:gd name="connsiteY26" fmla="*/ 1219200 h 1407886"/>
              <a:gd name="connsiteX27" fmla="*/ 8940800 w 9376229"/>
              <a:gd name="connsiteY27" fmla="*/ 1074057 h 1407886"/>
              <a:gd name="connsiteX28" fmla="*/ 9013372 w 9376229"/>
              <a:gd name="connsiteY28" fmla="*/ 928914 h 1407886"/>
              <a:gd name="connsiteX29" fmla="*/ 9376229 w 9376229"/>
              <a:gd name="connsiteY29" fmla="*/ 943428 h 1407886"/>
              <a:gd name="connsiteX30" fmla="*/ 9376229 w 9376229"/>
              <a:gd name="connsiteY30" fmla="*/ 0 h 1407886"/>
              <a:gd name="connsiteX31" fmla="*/ 0 w 9376229"/>
              <a:gd name="connsiteY31" fmla="*/ 43543 h 1407886"/>
              <a:gd name="connsiteX32" fmla="*/ 14514 w 9376229"/>
              <a:gd name="connsiteY32" fmla="*/ 725714 h 1407886"/>
              <a:gd name="connsiteX0" fmla="*/ 87086 w 9376229"/>
              <a:gd name="connsiteY0" fmla="*/ 769257 h 1407886"/>
              <a:gd name="connsiteX1" fmla="*/ 607525 w 9376229"/>
              <a:gd name="connsiteY1" fmla="*/ 658511 h 1407886"/>
              <a:gd name="connsiteX2" fmla="*/ 1590262 w 9376229"/>
              <a:gd name="connsiteY2" fmla="*/ 686021 h 1407886"/>
              <a:gd name="connsiteX3" fmla="*/ 2136291 w 9376229"/>
              <a:gd name="connsiteY3" fmla="*/ 834281 h 1407886"/>
              <a:gd name="connsiteX4" fmla="*/ 2830286 w 9376229"/>
              <a:gd name="connsiteY4" fmla="*/ 899886 h 1407886"/>
              <a:gd name="connsiteX5" fmla="*/ 2989943 w 9376229"/>
              <a:gd name="connsiteY5" fmla="*/ 870857 h 1407886"/>
              <a:gd name="connsiteX6" fmla="*/ 3644941 w 9376229"/>
              <a:gd name="connsiteY6" fmla="*/ 876304 h 1407886"/>
              <a:gd name="connsiteX7" fmla="*/ 3788229 w 9376229"/>
              <a:gd name="connsiteY7" fmla="*/ 986971 h 1407886"/>
              <a:gd name="connsiteX8" fmla="*/ 4024916 w 9376229"/>
              <a:gd name="connsiteY8" fmla="*/ 986468 h 1407886"/>
              <a:gd name="connsiteX9" fmla="*/ 4352522 w 9376229"/>
              <a:gd name="connsiteY9" fmla="*/ 816718 h 1407886"/>
              <a:gd name="connsiteX10" fmla="*/ 4581220 w 9376229"/>
              <a:gd name="connsiteY10" fmla="*/ 753145 h 1407886"/>
              <a:gd name="connsiteX11" fmla="*/ 4974872 w 9376229"/>
              <a:gd name="connsiteY11" fmla="*/ 781738 h 1407886"/>
              <a:gd name="connsiteX12" fmla="*/ 5227791 w 9376229"/>
              <a:gd name="connsiteY12" fmla="*/ 998002 h 1407886"/>
              <a:gd name="connsiteX13" fmla="*/ 5633308 w 9376229"/>
              <a:gd name="connsiteY13" fmla="*/ 970860 h 1407886"/>
              <a:gd name="connsiteX14" fmla="*/ 6023429 w 9376229"/>
              <a:gd name="connsiteY14" fmla="*/ 957361 h 1407886"/>
              <a:gd name="connsiteX15" fmla="*/ 6238497 w 9376229"/>
              <a:gd name="connsiteY15" fmla="*/ 1015419 h 1407886"/>
              <a:gd name="connsiteX16" fmla="*/ 6443020 w 9376229"/>
              <a:gd name="connsiteY16" fmla="*/ 1156062 h 1407886"/>
              <a:gd name="connsiteX17" fmla="*/ 6618514 w 9376229"/>
              <a:gd name="connsiteY17" fmla="*/ 1190171 h 1407886"/>
              <a:gd name="connsiteX18" fmla="*/ 6618514 w 9376229"/>
              <a:gd name="connsiteY18" fmla="*/ 1190171 h 1407886"/>
              <a:gd name="connsiteX19" fmla="*/ 6952343 w 9376229"/>
              <a:gd name="connsiteY19" fmla="*/ 1132114 h 1407886"/>
              <a:gd name="connsiteX20" fmla="*/ 7130926 w 9376229"/>
              <a:gd name="connsiteY20" fmla="*/ 1246196 h 1407886"/>
              <a:gd name="connsiteX21" fmla="*/ 7667470 w 9376229"/>
              <a:gd name="connsiteY21" fmla="*/ 1326750 h 1407886"/>
              <a:gd name="connsiteX22" fmla="*/ 7853995 w 9376229"/>
              <a:gd name="connsiteY22" fmla="*/ 1089006 h 1407886"/>
              <a:gd name="connsiteX23" fmla="*/ 8128000 w 9376229"/>
              <a:gd name="connsiteY23" fmla="*/ 1117600 h 1407886"/>
              <a:gd name="connsiteX24" fmla="*/ 8882743 w 9376229"/>
              <a:gd name="connsiteY24" fmla="*/ 1407886 h 1407886"/>
              <a:gd name="connsiteX25" fmla="*/ 9100457 w 9376229"/>
              <a:gd name="connsiteY25" fmla="*/ 1219200 h 1407886"/>
              <a:gd name="connsiteX26" fmla="*/ 8940800 w 9376229"/>
              <a:gd name="connsiteY26" fmla="*/ 1074057 h 1407886"/>
              <a:gd name="connsiteX27" fmla="*/ 9013372 w 9376229"/>
              <a:gd name="connsiteY27" fmla="*/ 928914 h 1407886"/>
              <a:gd name="connsiteX28" fmla="*/ 9376229 w 9376229"/>
              <a:gd name="connsiteY28" fmla="*/ 943428 h 1407886"/>
              <a:gd name="connsiteX29" fmla="*/ 9376229 w 9376229"/>
              <a:gd name="connsiteY29" fmla="*/ 0 h 1407886"/>
              <a:gd name="connsiteX30" fmla="*/ 0 w 9376229"/>
              <a:gd name="connsiteY30" fmla="*/ 43543 h 1407886"/>
              <a:gd name="connsiteX31" fmla="*/ 14514 w 9376229"/>
              <a:gd name="connsiteY31" fmla="*/ 725714 h 1407886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9100457 w 9376229"/>
              <a:gd name="connsiteY24" fmla="*/ 1219200 h 1339312"/>
              <a:gd name="connsiteX25" fmla="*/ 8940800 w 9376229"/>
              <a:gd name="connsiteY25" fmla="*/ 1074057 h 1339312"/>
              <a:gd name="connsiteX26" fmla="*/ 9013372 w 9376229"/>
              <a:gd name="connsiteY26" fmla="*/ 928914 h 1339312"/>
              <a:gd name="connsiteX27" fmla="*/ 9376229 w 9376229"/>
              <a:gd name="connsiteY27" fmla="*/ 943428 h 1339312"/>
              <a:gd name="connsiteX28" fmla="*/ 9376229 w 9376229"/>
              <a:gd name="connsiteY28" fmla="*/ 0 h 1339312"/>
              <a:gd name="connsiteX29" fmla="*/ 0 w 9376229"/>
              <a:gd name="connsiteY29" fmla="*/ 43543 h 1339312"/>
              <a:gd name="connsiteX30" fmla="*/ 14514 w 9376229"/>
              <a:gd name="connsiteY30" fmla="*/ 725714 h 1339312"/>
              <a:gd name="connsiteX0" fmla="*/ 87086 w 9376229"/>
              <a:gd name="connsiteY0" fmla="*/ 769257 h 1339312"/>
              <a:gd name="connsiteX1" fmla="*/ 607525 w 9376229"/>
              <a:gd name="connsiteY1" fmla="*/ 658511 h 1339312"/>
              <a:gd name="connsiteX2" fmla="*/ 1590262 w 9376229"/>
              <a:gd name="connsiteY2" fmla="*/ 686021 h 1339312"/>
              <a:gd name="connsiteX3" fmla="*/ 2136291 w 9376229"/>
              <a:gd name="connsiteY3" fmla="*/ 834281 h 1339312"/>
              <a:gd name="connsiteX4" fmla="*/ 2830286 w 9376229"/>
              <a:gd name="connsiteY4" fmla="*/ 899886 h 1339312"/>
              <a:gd name="connsiteX5" fmla="*/ 2989943 w 9376229"/>
              <a:gd name="connsiteY5" fmla="*/ 870857 h 1339312"/>
              <a:gd name="connsiteX6" fmla="*/ 3644941 w 9376229"/>
              <a:gd name="connsiteY6" fmla="*/ 876304 h 1339312"/>
              <a:gd name="connsiteX7" fmla="*/ 3788229 w 9376229"/>
              <a:gd name="connsiteY7" fmla="*/ 986971 h 1339312"/>
              <a:gd name="connsiteX8" fmla="*/ 4024916 w 9376229"/>
              <a:gd name="connsiteY8" fmla="*/ 986468 h 1339312"/>
              <a:gd name="connsiteX9" fmla="*/ 4352522 w 9376229"/>
              <a:gd name="connsiteY9" fmla="*/ 816718 h 1339312"/>
              <a:gd name="connsiteX10" fmla="*/ 4581220 w 9376229"/>
              <a:gd name="connsiteY10" fmla="*/ 753145 h 1339312"/>
              <a:gd name="connsiteX11" fmla="*/ 4974872 w 9376229"/>
              <a:gd name="connsiteY11" fmla="*/ 781738 h 1339312"/>
              <a:gd name="connsiteX12" fmla="*/ 5227791 w 9376229"/>
              <a:gd name="connsiteY12" fmla="*/ 998002 h 1339312"/>
              <a:gd name="connsiteX13" fmla="*/ 5633308 w 9376229"/>
              <a:gd name="connsiteY13" fmla="*/ 970860 h 1339312"/>
              <a:gd name="connsiteX14" fmla="*/ 6023429 w 9376229"/>
              <a:gd name="connsiteY14" fmla="*/ 957361 h 1339312"/>
              <a:gd name="connsiteX15" fmla="*/ 6238497 w 9376229"/>
              <a:gd name="connsiteY15" fmla="*/ 1015419 h 1339312"/>
              <a:gd name="connsiteX16" fmla="*/ 6443020 w 9376229"/>
              <a:gd name="connsiteY16" fmla="*/ 1156062 h 1339312"/>
              <a:gd name="connsiteX17" fmla="*/ 6618514 w 9376229"/>
              <a:gd name="connsiteY17" fmla="*/ 1190171 h 1339312"/>
              <a:gd name="connsiteX18" fmla="*/ 6618514 w 9376229"/>
              <a:gd name="connsiteY18" fmla="*/ 1190171 h 1339312"/>
              <a:gd name="connsiteX19" fmla="*/ 6952343 w 9376229"/>
              <a:gd name="connsiteY19" fmla="*/ 1132114 h 1339312"/>
              <a:gd name="connsiteX20" fmla="*/ 7130926 w 9376229"/>
              <a:gd name="connsiteY20" fmla="*/ 1246196 h 1339312"/>
              <a:gd name="connsiteX21" fmla="*/ 7667470 w 9376229"/>
              <a:gd name="connsiteY21" fmla="*/ 1326750 h 1339312"/>
              <a:gd name="connsiteX22" fmla="*/ 7853995 w 9376229"/>
              <a:gd name="connsiteY22" fmla="*/ 1089006 h 1339312"/>
              <a:gd name="connsiteX23" fmla="*/ 8128000 w 9376229"/>
              <a:gd name="connsiteY23" fmla="*/ 1117600 h 1339312"/>
              <a:gd name="connsiteX24" fmla="*/ 8940800 w 9376229"/>
              <a:gd name="connsiteY24" fmla="*/ 1074057 h 1339312"/>
              <a:gd name="connsiteX25" fmla="*/ 9013372 w 9376229"/>
              <a:gd name="connsiteY25" fmla="*/ 928914 h 1339312"/>
              <a:gd name="connsiteX26" fmla="*/ 9376229 w 9376229"/>
              <a:gd name="connsiteY26" fmla="*/ 943428 h 1339312"/>
              <a:gd name="connsiteX27" fmla="*/ 9376229 w 9376229"/>
              <a:gd name="connsiteY27" fmla="*/ 0 h 1339312"/>
              <a:gd name="connsiteX28" fmla="*/ 0 w 9376229"/>
              <a:gd name="connsiteY28" fmla="*/ 43543 h 1339312"/>
              <a:gd name="connsiteX29" fmla="*/ 14514 w 9376229"/>
              <a:gd name="connsiteY29" fmla="*/ 725714 h 13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376229" h="1339312">
                <a:moveTo>
                  <a:pt x="87086" y="769257"/>
                </a:moveTo>
                <a:lnTo>
                  <a:pt x="607525" y="658511"/>
                </a:lnTo>
                <a:lnTo>
                  <a:pt x="1590262" y="686021"/>
                </a:lnTo>
                <a:lnTo>
                  <a:pt x="2136291" y="834281"/>
                </a:lnTo>
                <a:cubicBezTo>
                  <a:pt x="2367623" y="856149"/>
                  <a:pt x="2688011" y="893790"/>
                  <a:pt x="2830286" y="899886"/>
                </a:cubicBezTo>
                <a:cubicBezTo>
                  <a:pt x="2972561" y="905982"/>
                  <a:pt x="2868240" y="859765"/>
                  <a:pt x="2989943" y="870857"/>
                </a:cubicBezTo>
                <a:cubicBezTo>
                  <a:pt x="3180129" y="902717"/>
                  <a:pt x="3454755" y="844444"/>
                  <a:pt x="3644941" y="876304"/>
                </a:cubicBezTo>
                <a:lnTo>
                  <a:pt x="3788229" y="986971"/>
                </a:lnTo>
                <a:cubicBezTo>
                  <a:pt x="3838978" y="973450"/>
                  <a:pt x="3974167" y="999989"/>
                  <a:pt x="4024916" y="986468"/>
                </a:cubicBezTo>
                <a:lnTo>
                  <a:pt x="4352522" y="816718"/>
                </a:lnTo>
                <a:cubicBezTo>
                  <a:pt x="4428755" y="795527"/>
                  <a:pt x="4477495" y="758975"/>
                  <a:pt x="4581220" y="753145"/>
                </a:cubicBezTo>
                <a:cubicBezTo>
                  <a:pt x="4684945" y="747315"/>
                  <a:pt x="4881183" y="752177"/>
                  <a:pt x="4974872" y="781738"/>
                </a:cubicBezTo>
                <a:lnTo>
                  <a:pt x="5227791" y="998002"/>
                </a:lnTo>
                <a:lnTo>
                  <a:pt x="5633308" y="970860"/>
                </a:lnTo>
                <a:lnTo>
                  <a:pt x="6023429" y="957361"/>
                </a:lnTo>
                <a:lnTo>
                  <a:pt x="6238497" y="1015419"/>
                </a:lnTo>
                <a:lnTo>
                  <a:pt x="6443020" y="1156062"/>
                </a:lnTo>
                <a:lnTo>
                  <a:pt x="6618514" y="1190171"/>
                </a:lnTo>
                <a:lnTo>
                  <a:pt x="6618514" y="1190171"/>
                </a:lnTo>
                <a:lnTo>
                  <a:pt x="6952343" y="1132114"/>
                </a:lnTo>
                <a:lnTo>
                  <a:pt x="7130926" y="1246196"/>
                </a:lnTo>
                <a:cubicBezTo>
                  <a:pt x="7162054" y="1386270"/>
                  <a:pt x="7593837" y="1326750"/>
                  <a:pt x="7667470" y="1326750"/>
                </a:cubicBezTo>
                <a:lnTo>
                  <a:pt x="7853995" y="1089006"/>
                </a:lnTo>
                <a:lnTo>
                  <a:pt x="8128000" y="1117600"/>
                </a:lnTo>
                <a:lnTo>
                  <a:pt x="8940800" y="1074057"/>
                </a:lnTo>
                <a:lnTo>
                  <a:pt x="9013372" y="928914"/>
                </a:lnTo>
                <a:lnTo>
                  <a:pt x="9376229" y="943428"/>
                </a:lnTo>
                <a:lnTo>
                  <a:pt x="9376229" y="0"/>
                </a:lnTo>
                <a:lnTo>
                  <a:pt x="0" y="43543"/>
                </a:lnTo>
                <a:lnTo>
                  <a:pt x="14514" y="725714"/>
                </a:lnTo>
              </a:path>
            </a:pathLst>
          </a:custGeom>
          <a:solidFill>
            <a:srgbClr val="0070C0">
              <a:alpha val="15000"/>
            </a:srgb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2" name="AutoShape 4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xQTEhUSExQWFRUXFRgXFxgVFxQXGxcYFBcXFxgYFRgYHCggGBolHBUUITEhJSkrLi4uFx8zODMsNygtLisBCgoKBQUFDgUFDisZExkrKysrKysrKysrKysrKysrKysrKysrKysrKysrKysrKysrKysrKysrKysrKysrKysrK//AABEIANQAoAMBIgACEQEDEQH/xAAcAAABBQEBAQAAAAAAAAAAAAAEAgMFBgcAAQj/xAA2EAABAwMCBAMIAQQCAwEAAAABAAIRAyExBEEFElFhBnGBEyIykaGxwfAHQtHh8VJyFCNiQ//EABQBAQAAAAAAAAAAAAAAAAAAAAD/xAAUEQEAAAAAAAAAAAAAAAAAAAAA/9oADAMBAAIRAxEAPwDSvbcx5WnzPTsjA2AAgtDp+Ro7/t+6MJQetXqSQvUDRC6b+aU8KP4vxRlBhLonogkCUl1WBe0BZvxLxJVdJLuRvQd+/oqzV47Xe0g1XFu90Gl8R8Z0KNQUnTeDzCCBKR4g8YN04pOAD2vBNjmOixupXc4mTIm0lGanU84a1x90AgDpYfJBctR/JFVxdyMAG03ievVGcG/ktj3lldobDZkTc+SzV8jAgNgDeR3QmopGZBuIx0jc7oPozRa5tRocxwcD0/KLIWLeCvEjtM17ZkSCGn6lavw7irKoaWuBJGJuPRBIr0BJJXSg9c6MJAdK4rwicIHWulJheJUIHeX96JPL9E7yroQNuCUSuiFG8d4iKTCdzYf3QQ/H+Pua4sp/0i5VL12reS4vcXGd0/qqhkmRNpuourW5gcCf3KBt5LhO3fqozls617x0nee2FJOfDRa/0QVSlcjrj99UEYGfM3v07J9jBaZ3+yIdTMSY2A8t0kO5TMg5+mAgb1NMROHYnqF4GEgY6W3sE9Z4gj93+y555bY8tkHU6HLMbdegRfDOKGjVFVhvf9KFq1I+hPX9uvCwSTIgwfP9hBqfhvxQ2sAx/uv77/2VlAWNcKr8jx/9HJyPJbBphDBB23QEEJEQvGlLCD0LwHuuIXhQFtt6rnFcUkOQcVnfiPVE1HcxwSI7dle+I6j2dNz+g+qzTiby53NNySb3QRWrrEgAD5/VB1KvuxA3In9siNTObEAmZQYbOB7s3CBDGu6iDEgftl4wugEye+b4XrqsG4HwhEUaJI92SJM9PRALz2Bicb+mEptEgRjt+4Run4c/kMNPW4+SleH+Gq1SLRbfv0QV91KB6RB7lD1njmvNgr8PBbjMuG2ydZ4DZkuzewQZx8Xr9x3T1NgBJgmLXV54l4G5Wl1MknMQqLxTSPY7lIIN+u6A2ifhzM28/NbHpJ5Gc2YEx5LEWSA3ciCO2Vq3hTjHt6I/5NsfTdBPz8l7hMl0i2y85uqB/mSedNMd3XjnXCA8heleLudANxCjzsczqFmfEm3cP3utTKyvj7wHunYnHmghddWBERFsyhWM5zY/jGPuurnnIbPczb/al9JpWtF7+nlCASnoXTczcfQK6+HuGtIBcJmMqHo04MZ/yrfwhkAAoJBmjA2CdY2E4HLg5B6AlQkFy4FB7ZVPx3w8Opc4EESJ81a+YITitDnpOadwgw6tUFM9+pvYQrV4J8Q8r/YkSXnPbCrPFqQZUcCDvYrzw5qW09VT/wC33Qbdz9Ey+re4SKNUESl8oQEBwXjzNxsmz26JIeLTkoJRqTKUkwgarPhpM7FZPxZ5LiSck581pnHnxQecWhZjxN/UbTZALw0e84HaPLKkqVUf2/eiitC4NLiRkDPZCanVkuLWyAguWkiRebyrTw10gLJKdSsPhm0QcyFL8L8W1qJDaje/SyDWQMrxxAVb4b4rpVIn3Z6qdqPBYT2Qd7fung6VTeNcefS+Fk9MlVvU8Z1r4JcabTiLCOyDVauoY34iB6hdT1LXiWuBA6XWVaPTOdDq1UxmTMfNXDhXBfZubUp1CRF9wQgq38iaANqhwj3xaO2VRdPU97mmOWInqOi0/wDkqiHMpOm4cR6RdZaGnmsJJsLIN20VYGmxwMgtB+iJjcYhR/B9MadGmw5awA+cKRa2R6IHR1nZJJ37LiwnyhN1TEfJBK891xK8cb2XciCP49R56Lh0g/JZhrniStee2QR1EfhZBx/S+zrOaZyUEdpjJhvS3qjqWmGd/Loo7S1PesJt5H1R7mk4scICX6nFNogHLoyB0TWt0NF7CRqA2oBuZ/0hKNZnOPaN5o26T2KjzWZTe5zS8MNiwNiRzTBPmgaocws51wcg2d3V88HcYe95pOMiFn9CrznABuQNmhXTwQwe3BiJCDQNU0NY53KCWj5rLuJVK9SqZaS8e8GxFh06LWqjgq5xXgZc/wBoJmTB80Fe8NceqOPJ7JjhaWucZiM3B8lduEAcphpYJPum8eSC4JwWnR97l94xJIU2xu6Cn/yRT/8ASw5h+PRVLwl4edUrte+BTHvmP6oNmrQPGWjNWhyNs4uABzE7p/QcOFFrKYvysiet8oCDntCdY7C99mkkgDyQLdUgSmqzuo2UDxPxLTZIF4+pUPxLxUXBzWWsBv8ANBpDHT3TvKhNBTDcmepGLbAI04lAlUjxtoPebUIs4QY6jH0V4ZdR/HNAKtJzO0jzCDHW0Cx8D4TuVJ0WDlAtheammQRIukhpY61pz/tB1bQNALgJ7KFr0pJAH+SpnU1CMG3n+FG1qgv1ygCa0Xm3bupnwjWA1DbxfbEbKsuqkvgbXnopzwtqP/c3aCCg2aE+wgoY1GtbzOcAOpt90nSvvmRkHzQF8i4hKF0mLIBdabRmUO27iegA+Se1UC5QOm1QFMuJ3N+yB7XattNvM4wqB4l8VPJNJlrZ3ugvFHG3V3los1pgA7xOVAPG++1/kgMa5zjDsWvmISa9UGYtAnvG8p1lCG8oMmQahEkyfhYEDrKnLLHWv728dQg+g20xnsltXQuf1QJwkgbJT02BdBnPjDh7mVLfCfeHqcKJebTH7C1nUUGuHvNB8xKofirSclYkWBEgR9kFR1dQj0QFetaYthSmqZI3v+3Ubqm/Q/dBEFpJMZj6Izgge14lwu7J2/ulAgRCkdDQ94ki/KY6Sg0nT6ahraLecFwFsnJU5o9K2mxrGCwsFUv49LgHscDsZ2nortNkHrOxXspsuBuF7zIK147qkUIBgl4Hn1Cj364OoBjcRc4wMIT+TtfHsKYEnmL/ALAKL1HNTDHPMMf8UYD4t8xZBFVNOMuPvR9BJQpGTE/8T/8AXXyCRrn81QkTB+gCe4fFT4vha25GzQgdY002CqT8Rhndxy6Aq9qG83MM9e5JMnyU/r65J5wIaRDGj+ho38zKga5IB8tjOb3QfS4XhcniEy4IG3v2Xkpx4SC5B0qA8VaIvph4Elm3YqbJK51xBQY5rHSOhItGLwLqL1YIFjkk+RVp8Y6RtCryiAH3b27Kr1RLZJtva6CP0ZqH4Q0ukfEe6mdFpNTzBwrNYRj59FCPZmJHQ9AUfwxld1mOwBkTMILbwLT6itVLTUhoNy0EK4U/D7P6nPd1lxv5qD8L0a4s9xiBIgK6MKBvh+lbTbyCQ0JPFNU2k0vcYa0ST5IlzoWY/wAh+Iw9/wD47D7rT75v7x6dwgiNRxM6jUmtHu4aDs0bKwHlrab2bp97M7QqHp6xMtZYTHr/AGur7o6BFI8xmG32+SCu6LTMINJ3xsN5/wD12YGjYITjXDjSPsxsOaqRu43DLbC6RxjXezLK9F3vMO97IUcVGoqMHMAD8d4JJuST3QN6ek8O5nGAL3vJO3kurMJaXEQSfdAwTF/QBSFVjqhcWtDWMGeguhTrAQQ4HYAdGzf1O6D6IlNOO6cTGoqtYJcQPNApxTbiovWeJKDMvnyuqxxb+QIkU6Vxu8/hBeeZCa3WspAve4NABMkj7LKdZ4x1FSPfhpF+W0FVnivES6OYk/8AYk4xlBI+KOLHU13PNxzCJtbaFEv1/L7rh2nr5hDUnEk5I3n8dE1XHU/DmQglNM8TAOI+isvhOuOeD1x+4Wd0ajmkFt7AkKe4P4h9k8OLHEmMRseqDeNIwBFByyKn/JFQVCW0fd6F3TOyG4l4/wBVVaWAMpBwy25jzOEFv8aeMW0w6hSdNQiC4Yb2ncrLcmLye8+aZNQkic/ue6luA6b2lSCQbQO07+iCY4dpRSpQQCW77nF+6XxXjLabHAmXEE2O/klca4uym3kaCSABtkf3lULXanmLpkn7Qg91NQlgJ/qeTnpYflCs3MYxv8k7qH/A3owdxJ/QmnPOR5R5IJfh3iGqxoYQHMF4NpdgSd4zC8p6oPLriZ3tOfyokPJJJMGcR+3SmYm/yyg+l+P+IKdAH+p3QflUHifHH1jzOJm9uii62o53EzzX/O6ZdODiJlAmvqTgHO8dLqH1VRpdNhNjnIsCj3MERJ6/JAVRkR+d7+SASo4N5rWtG6FeeZxJG2P3Cc1NPN7nzSWi5zcb/nsgapgNxnbHr90093WLjdPimCJ3ziOiEewGJEi+/dA2aguRidvJIkEgm8Df5pLhAg9rf2Xhu6MwJQE+0OTiM+ZulPqGwsIQRqfS3yRdO5E2v+NvVA/RPXEtKm+HVRSaSwgyCD27BRVKnDTBMTH1TpqgCP8ACBvWat3Mbgkm3yUXSp8zhNgLu9Mp+sQb7zjyTgYG0+779I5cR5ygGrOl05Bvb6BJaJMR690lhIzOLDyTzPx/nKBs0rpTXdTHknHvAExByY80Oxtyf3dBooYGz3zK95NpsJx0TlN0EA33H0slVKVpAzf0x/ZABWsOaPr1t6IWr9Z2n1+qP1NImGiRG/UFC1GkZP7N0EXqBPvXt+d03UY62b2m9o/2nc2Frp4NdME4CCP9j5R90GNOLkGMkwPnZTmofhoAsgfZiYI64PY9dkEWKMkGPdn6ZGU3Jccd/qpFwABzj9jqgnUQRY7ZMiZQDOZc/LG/Ve6aqcbgR+V7WokWH0KSBGMjp2QSbjFjnP02SfZyLWnJN0O1/MQcj7Iqg3JxnbM/ZAw2kT2g3/wkam7j8gMWCkWDJnA75sPXf5KOvsczHoM/dA01nw/dL9nciTn7IotMSOmClBsE59OyAWtTMmclDiB+nAR1c26yN+uboepeDcW+yDRAwG97Iim2YdNove9v9p1rLQmWtj7GUA9TaI/Sga9zkQDI7eqlDTkSd7IXU0CDi339UERUYJaYwbXPmltg+mSjm6cZBxEgjumdQwDsIG37KAJ8277+SAe3MxvH6MqRe2bRjHrF0yaJzGD+UEfWiCBYYQzmCLm4uPyi9S2OYAX3+mEzTp5M7AIIuoS426kLqFEOztiOu6Pq0B8vr3XjdOBaR36HogZo7hoEd95Ck9LU6CTb0TTGcxIGw23t3UhQo3kx6nrhAw4AtgC9zfqgv/HIHorDqWtifLCEo0rHv9EANCkTM4/Hkn6mm2i9574+SJdSjOLbfOEpwJv2nzQQtccogWGR/nqvOe2JkdN1IVtL1MevkudSAFrkeRCC9Tc9gmqon0uuXIHAkcQpANnvv2K5cgjqZmCd/wC6YrUweYkXBgfNcuQIbTH17IOk0QT8xsVy5ABUdIPn+Su1NISe0faVy5AMWxyx0OV6W3PkPsuXICNMz329yEeaYBt/xn1XLkCnGwPdPaWmOnRcuQNV2ifUfVeuZaey5cgY1jYIAwbpAogzOQM2XL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C:\Users\User\AppData\Local\Microsoft\Windows\Temporary Internet Files\Content.IE5\UDYQUDKI\MC9003381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589598"/>
            <a:ext cx="4392488" cy="526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418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6481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EFCB5F-34CF-4E00-B091-7127B5B4BD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TS101964816 (1)</Template>
  <TotalTime>0</TotalTime>
  <Words>117</Words>
  <Application>Microsoft Office PowerPoint</Application>
  <PresentationFormat>Экран (4:3)</PresentationFormat>
  <Paragraphs>20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TS101964816 (1)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2013-10-12T10:21:13Z</dcterms:created>
  <dcterms:modified xsi:type="dcterms:W3CDTF">2013-10-12T14:13:26Z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TC019648169991</vt:lpwstr>
  </property>
</Properties>
</file>