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67E322-8B0D-4DE5-84D0-54F5731420F5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A09CC7-113F-4A79-AE46-CEA2B2A67A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8458200" cy="1222375"/>
          </a:xfrm>
        </p:spPr>
        <p:txBody>
          <a:bodyPr>
            <a:noAutofit/>
          </a:bodyPr>
          <a:lstStyle/>
          <a:p>
            <a:r>
              <a:rPr lang="uk-UA" sz="8800" b="1" dirty="0" smtClean="0"/>
              <a:t>Іван Багряний</a:t>
            </a:r>
            <a:br>
              <a:rPr lang="uk-UA" sz="8800" b="1" dirty="0" smtClean="0"/>
            </a:b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5517232"/>
            <a:ext cx="2539008" cy="91440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 класу</a:t>
            </a:r>
          </a:p>
          <a:p>
            <a:r>
              <a:rPr lang="uk-UA" dirty="0" err="1" smtClean="0"/>
              <a:t>Гозалішвілі</a:t>
            </a:r>
            <a:r>
              <a:rPr lang="uk-UA" dirty="0" smtClean="0"/>
              <a:t> </a:t>
            </a:r>
            <a:r>
              <a:rPr lang="uk-UA" dirty="0" err="1" smtClean="0"/>
              <a:t>Маріам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686800" cy="4525963"/>
          </a:xfrm>
        </p:spPr>
        <p:txBody>
          <a:bodyPr>
            <a:noAutofit/>
          </a:bodyPr>
          <a:lstStyle/>
          <a:p>
            <a:r>
              <a:rPr lang="ru-RU" sz="1600" dirty="0" smtClean="0"/>
              <a:t> І.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письменником</a:t>
            </a:r>
            <a:r>
              <a:rPr lang="ru-RU" sz="1600" dirty="0" smtClean="0"/>
              <a:t> в </a:t>
            </a:r>
            <a:r>
              <a:rPr lang="ru-RU" sz="1600" dirty="0" err="1" smtClean="0"/>
              <a:t>еміграції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дістав</a:t>
            </a:r>
            <a:r>
              <a:rPr lang="ru-RU" sz="1600" dirty="0" smtClean="0"/>
              <a:t> </a:t>
            </a:r>
            <a:r>
              <a:rPr lang="ru-RU" sz="1600" dirty="0" err="1" smtClean="0"/>
              <a:t>ширше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розголошення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іноземного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. </a:t>
            </a:r>
            <a:r>
              <a:rPr lang="ru-RU" sz="1600" dirty="0" err="1" smtClean="0"/>
              <a:t>Художні</a:t>
            </a:r>
            <a:r>
              <a:rPr lang="ru-RU" sz="1600" dirty="0" smtClean="0"/>
              <a:t> твори І. Багряного </a:t>
            </a:r>
            <a:r>
              <a:rPr lang="ru-RU" sz="1600" dirty="0" err="1" smtClean="0"/>
              <a:t>ще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виходили</a:t>
            </a:r>
            <a:r>
              <a:rPr lang="ru-RU" sz="1600" dirty="0" smtClean="0"/>
              <a:t> у США, </a:t>
            </a:r>
            <a:r>
              <a:rPr lang="ru-RU" sz="1600" dirty="0" err="1" smtClean="0"/>
              <a:t>Канаді</a:t>
            </a:r>
            <a:r>
              <a:rPr lang="ru-RU" sz="1600" dirty="0" smtClean="0"/>
              <a:t>, </a:t>
            </a:r>
            <a:r>
              <a:rPr lang="ru-RU" sz="1600" dirty="0" err="1" smtClean="0"/>
              <a:t>Великій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Британії</a:t>
            </a:r>
            <a:r>
              <a:rPr lang="ru-RU" sz="1600" dirty="0" smtClean="0"/>
              <a:t>, </a:t>
            </a:r>
            <a:r>
              <a:rPr lang="ru-RU" sz="1600" dirty="0" err="1" smtClean="0"/>
              <a:t>Німеччині</a:t>
            </a:r>
            <a:r>
              <a:rPr lang="ru-RU" sz="1600" dirty="0" smtClean="0"/>
              <a:t>, </a:t>
            </a:r>
            <a:r>
              <a:rPr lang="ru-RU" sz="1600" dirty="0" err="1" smtClean="0"/>
              <a:t>Голландії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Франції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Австрії</a:t>
            </a:r>
            <a:r>
              <a:rPr lang="ru-RU" sz="1600" dirty="0" smtClean="0"/>
              <a:t>. </a:t>
            </a:r>
            <a:r>
              <a:rPr lang="ru-RU" sz="1600" dirty="0" err="1" smtClean="0"/>
              <a:t>Обсяг</a:t>
            </a:r>
            <a:r>
              <a:rPr lang="ru-RU" sz="1600" dirty="0" smtClean="0"/>
              <a:t> 3-х </a:t>
            </a:r>
            <a:r>
              <a:rPr lang="ru-RU" sz="1600" dirty="0" err="1" smtClean="0"/>
              <a:t>накладів</a:t>
            </a:r>
            <a:r>
              <a:rPr lang="ru-RU" sz="1600" dirty="0" smtClean="0"/>
              <a:t> роману «</a:t>
            </a:r>
            <a:r>
              <a:rPr lang="ru-RU" sz="1600" dirty="0" err="1" smtClean="0"/>
              <a:t>Тигролови</a:t>
            </a:r>
            <a:r>
              <a:rPr lang="ru-RU" sz="1600" dirty="0" smtClean="0"/>
              <a:t>»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англійською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err="1" smtClean="0"/>
              <a:t>мільйон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примірників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  Критики </a:t>
            </a:r>
            <a:r>
              <a:rPr lang="ru-RU" sz="1600" dirty="0" err="1" smtClean="0"/>
              <a:t>визнають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прикмету</a:t>
            </a:r>
            <a:r>
              <a:rPr lang="ru-RU" sz="1600" dirty="0" smtClean="0"/>
              <a:t> </a:t>
            </a:r>
            <a:r>
              <a:rPr lang="ru-RU" sz="1600" dirty="0" err="1" smtClean="0"/>
              <a:t>Багряного-письменника</a:t>
            </a:r>
            <a:r>
              <a:rPr lang="ru-RU" sz="1600" dirty="0" smtClean="0"/>
              <a:t> —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здібність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оптимізму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трагедії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гумор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відчаю</a:t>
            </a:r>
            <a:r>
              <a:rPr lang="ru-RU" sz="1600" dirty="0" smtClean="0"/>
              <a:t>. «Людина </a:t>
            </a:r>
            <a:r>
              <a:rPr lang="ru-RU" sz="1600" dirty="0" err="1" smtClean="0"/>
              <a:t>біжить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прірвою</a:t>
            </a:r>
            <a:r>
              <a:rPr lang="ru-RU" sz="1600" dirty="0" smtClean="0"/>
              <a:t>» (1948-1949) — </a:t>
            </a:r>
            <a:r>
              <a:rPr lang="ru-RU" sz="1600" dirty="0" err="1" smtClean="0"/>
              <a:t>роман-тріумф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гідності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іспиті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в </a:t>
            </a:r>
            <a:r>
              <a:rPr lang="ru-RU" sz="1600" dirty="0" err="1" smtClean="0"/>
              <a:t>межовій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боротьби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страждань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нелюдської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дійсності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Присвячений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дружині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Галині</a:t>
            </a:r>
            <a:r>
              <a:rPr lang="ru-RU" sz="1600" dirty="0" smtClean="0"/>
              <a:t>. </a:t>
            </a:r>
            <a:r>
              <a:rPr lang="ru-RU" sz="1600" dirty="0" err="1" smtClean="0"/>
              <a:t>Знову</a:t>
            </a:r>
            <a:r>
              <a:rPr lang="ru-RU" sz="1600" dirty="0" smtClean="0"/>
              <a:t> герой роману </a:t>
            </a:r>
            <a:r>
              <a:rPr lang="ru-RU" sz="1600" dirty="0" err="1" smtClean="0"/>
              <a:t>молодий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українець</a:t>
            </a:r>
            <a:r>
              <a:rPr lang="ru-RU" sz="1600" dirty="0" smtClean="0"/>
              <a:t> </a:t>
            </a:r>
            <a:r>
              <a:rPr lang="ru-RU" sz="1600" dirty="0" err="1" smtClean="0"/>
              <a:t>архітектор</a:t>
            </a:r>
            <a:r>
              <a:rPr lang="ru-RU" sz="1600" dirty="0" smtClean="0"/>
              <a:t> Максим Колот,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у </a:t>
            </a:r>
            <a:r>
              <a:rPr lang="ru-RU" sz="1600" dirty="0" err="1" smtClean="0"/>
              <a:t>воєнний</a:t>
            </a:r>
            <a:r>
              <a:rPr lang="ru-RU" sz="1600" dirty="0" smtClean="0"/>
              <a:t> 1943 </a:t>
            </a:r>
            <a:r>
              <a:rPr lang="ru-RU" sz="1600" dirty="0" err="1" smtClean="0"/>
              <a:t>рік</a:t>
            </a:r>
            <a:r>
              <a:rPr lang="ru-RU" sz="1600" dirty="0" smtClean="0"/>
              <a:t> </a:t>
            </a:r>
            <a:r>
              <a:rPr lang="ru-RU" sz="1600" dirty="0" err="1" smtClean="0"/>
              <a:t>опиняється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смертю</a:t>
            </a:r>
            <a:r>
              <a:rPr lang="ru-RU" sz="1600" dirty="0" smtClean="0"/>
              <a:t>,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воюючими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арміями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фронти</a:t>
            </a:r>
            <a:r>
              <a:rPr lang="ru-RU" sz="1600" dirty="0" smtClean="0"/>
              <a:t> — </a:t>
            </a:r>
            <a:r>
              <a:rPr lang="ru-RU" sz="1600" dirty="0" err="1" smtClean="0"/>
              <a:t>фашистський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радянський</a:t>
            </a:r>
            <a:r>
              <a:rPr lang="ru-RU" sz="1600" dirty="0" smtClean="0"/>
              <a:t> — </a:t>
            </a:r>
            <a:r>
              <a:rPr lang="ru-RU" sz="1600" dirty="0" err="1" smtClean="0"/>
              <a:t>захоплюють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нещадне</a:t>
            </a:r>
            <a:r>
              <a:rPr lang="ru-RU" sz="1600" dirty="0" smtClean="0"/>
              <a:t> коло </a:t>
            </a:r>
            <a:r>
              <a:rPr lang="ru-RU" sz="1600" dirty="0" err="1" smtClean="0"/>
              <a:t>людину</a:t>
            </a:r>
            <a:r>
              <a:rPr lang="ru-RU" sz="1600" dirty="0" smtClean="0"/>
              <a:t>, </a:t>
            </a:r>
            <a:r>
              <a:rPr lang="ru-RU" sz="1600" dirty="0" err="1" smtClean="0"/>
              <a:t>наче</a:t>
            </a:r>
            <a:r>
              <a:rPr lang="ru-RU" sz="1600" dirty="0" smtClean="0"/>
              <a:t> «</a:t>
            </a:r>
            <a:r>
              <a:rPr lang="ru-RU" sz="1600" dirty="0" err="1" smtClean="0"/>
              <a:t>піщинку</a:t>
            </a:r>
            <a:r>
              <a:rPr lang="ru-RU" sz="1600" dirty="0" smtClean="0"/>
              <a:t>», </a:t>
            </a:r>
            <a:r>
              <a:rPr lang="ru-RU" sz="1600" dirty="0" err="1" smtClean="0"/>
              <a:t>намагаючись</a:t>
            </a:r>
            <a:r>
              <a:rPr lang="ru-RU" sz="1600" dirty="0" smtClean="0"/>
              <a:t> </a:t>
            </a:r>
            <a:r>
              <a:rPr lang="ru-RU" sz="1600" dirty="0" err="1" smtClean="0"/>
              <a:t>стерти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лиця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Людина </a:t>
            </a:r>
            <a:r>
              <a:rPr lang="ru-RU" sz="1600" dirty="0" err="1" smtClean="0"/>
              <a:t>підхоплюється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зривається</a:t>
            </a:r>
            <a:r>
              <a:rPr lang="ru-RU" sz="1600" dirty="0" smtClean="0"/>
              <a:t> силою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віри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перемагає</a:t>
            </a:r>
            <a:r>
              <a:rPr lang="ru-RU" sz="1600" dirty="0" smtClean="0"/>
              <a:t>. І</a:t>
            </a:r>
            <a:r>
              <a:rPr lang="ru-RU" sz="1600" b="1" dirty="0" smtClean="0"/>
              <a:t>.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показує</a:t>
            </a:r>
            <a:r>
              <a:rPr lang="ru-RU" sz="1600" dirty="0" smtClean="0"/>
              <a:t>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Людина, коли вона не «</a:t>
            </a:r>
            <a:r>
              <a:rPr lang="ru-RU" sz="1600" dirty="0" err="1" smtClean="0"/>
              <a:t>хробак</a:t>
            </a:r>
            <a:r>
              <a:rPr lang="ru-RU" sz="1600" dirty="0" smtClean="0"/>
              <a:t>», </a:t>
            </a:r>
            <a:r>
              <a:rPr lang="ru-RU" sz="1600" dirty="0" err="1" smtClean="0"/>
              <a:t>не</a:t>
            </a:r>
            <a:r>
              <a:rPr lang="ru-RU" sz="1600" dirty="0" smtClean="0"/>
              <a:t> «</a:t>
            </a:r>
            <a:r>
              <a:rPr lang="ru-RU" sz="1600" dirty="0" err="1" smtClean="0"/>
              <a:t>равлик</a:t>
            </a:r>
            <a:r>
              <a:rPr lang="ru-RU" sz="1600" dirty="0" smtClean="0"/>
              <a:t>»,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безвільна</a:t>
            </a:r>
            <a:r>
              <a:rPr lang="ru-RU" sz="1600" dirty="0" smtClean="0"/>
              <a:t> «</a:t>
            </a:r>
            <a:r>
              <a:rPr lang="ru-RU" sz="1600" dirty="0" err="1" smtClean="0"/>
              <a:t>піщинка</a:t>
            </a:r>
            <a:r>
              <a:rPr lang="ru-RU" sz="1600" dirty="0" smtClean="0"/>
              <a:t>», а таки </a:t>
            </a:r>
            <a:r>
              <a:rPr lang="ru-RU" sz="1600" dirty="0" err="1" smtClean="0"/>
              <a:t>справжня</a:t>
            </a:r>
            <a:r>
              <a:rPr lang="ru-RU" sz="1600" dirty="0" smtClean="0"/>
              <a:t> Людина, </a:t>
            </a:r>
            <a:r>
              <a:rPr lang="ru-RU" sz="1600" dirty="0" err="1" smtClean="0"/>
              <a:t>неповторна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одиниця</a:t>
            </a:r>
            <a:r>
              <a:rPr lang="ru-RU" sz="1600" dirty="0" smtClean="0"/>
              <a:t>. </a:t>
            </a:r>
            <a:r>
              <a:rPr lang="ru-RU" sz="1600" dirty="0" err="1" smtClean="0"/>
              <a:t>Зображуючи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приниження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страждання</a:t>
            </a:r>
            <a:r>
              <a:rPr lang="ru-RU" sz="1600" dirty="0" smtClean="0"/>
              <a:t>, І.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викриває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війну</a:t>
            </a:r>
            <a:r>
              <a:rPr lang="ru-RU" sz="1600" dirty="0" smtClean="0"/>
              <a:t>, як анти </a:t>
            </a:r>
            <a:r>
              <a:rPr lang="ru-RU" sz="1600" dirty="0" err="1" smtClean="0"/>
              <a:t>природну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несе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загибель</a:t>
            </a:r>
            <a:r>
              <a:rPr lang="ru-RU" sz="1600" dirty="0" smtClean="0"/>
              <a:t> </a:t>
            </a:r>
            <a:r>
              <a:rPr lang="ru-RU" sz="1600" dirty="0" err="1" smtClean="0"/>
              <a:t>культурі</a:t>
            </a:r>
            <a:r>
              <a:rPr lang="ru-RU" sz="1600" dirty="0" smtClean="0"/>
              <a:t>, </a:t>
            </a:r>
            <a:r>
              <a:rPr lang="ru-RU" sz="1600" dirty="0" err="1" smtClean="0"/>
              <a:t>цивілізації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всьому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людству</a:t>
            </a:r>
            <a:r>
              <a:rPr lang="ru-RU" sz="1600" dirty="0" smtClean="0"/>
              <a:t>. Усе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біг</a:t>
            </a:r>
            <a:r>
              <a:rPr lang="ru-RU" sz="1600" dirty="0" smtClean="0"/>
              <a:t> І.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прірвою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вірою</a:t>
            </a:r>
            <a:r>
              <a:rPr lang="ru-RU" sz="1600" dirty="0" smtClean="0"/>
              <a:t> в </a:t>
            </a:r>
            <a:r>
              <a:rPr lang="ru-RU" sz="1600" dirty="0" err="1" smtClean="0"/>
              <a:t>людину</a:t>
            </a:r>
            <a:r>
              <a:rPr lang="ru-RU" sz="1600" dirty="0" smtClean="0"/>
              <a:t>, </a:t>
            </a:r>
            <a:r>
              <a:rPr lang="ru-RU" sz="1600" dirty="0" err="1" smtClean="0"/>
              <a:t>прагнучи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незгасиму</a:t>
            </a:r>
            <a:r>
              <a:rPr lang="ru-RU" sz="1600" dirty="0" smtClean="0"/>
              <a:t> </a:t>
            </a:r>
            <a:r>
              <a:rPr lang="ru-RU" sz="1600" dirty="0" err="1" smtClean="0"/>
              <a:t>іскру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подолати</a:t>
            </a:r>
            <a:r>
              <a:rPr lang="ru-RU" sz="1600" dirty="0" smtClean="0"/>
              <a:t> шлях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прірви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зневіри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приниження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безсмертя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  </a:t>
            </a:r>
            <a:r>
              <a:rPr lang="ru-RU" sz="1600" dirty="0" err="1" smtClean="0"/>
              <a:t>Вперше</a:t>
            </a:r>
            <a:r>
              <a:rPr lang="ru-RU" sz="1600" dirty="0" smtClean="0"/>
              <a:t> роман </a:t>
            </a:r>
            <a:r>
              <a:rPr lang="ru-RU" sz="1600" dirty="0" err="1" smtClean="0"/>
              <a:t>вийшов</a:t>
            </a:r>
            <a:r>
              <a:rPr lang="ru-RU" sz="1600" dirty="0" smtClean="0"/>
              <a:t> за кордоном </a:t>
            </a:r>
            <a:r>
              <a:rPr lang="ru-RU" sz="1600" dirty="0" err="1" smtClean="0"/>
              <a:t>окремою</a:t>
            </a:r>
            <a:r>
              <a:rPr lang="ru-RU" sz="1600" dirty="0" smtClean="0"/>
              <a:t> книжкою у 1953 р. в Новому </a:t>
            </a:r>
            <a:r>
              <a:rPr lang="ru-RU" sz="1600" dirty="0" err="1" smtClean="0"/>
              <a:t>Ульмі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побачив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</a:t>
            </a:r>
            <a:r>
              <a:rPr lang="ru-RU" sz="1600" dirty="0" smtClean="0"/>
              <a:t> у 1992 р.</a:t>
            </a:r>
            <a:br>
              <a:rPr lang="ru-RU" sz="1600" dirty="0" smtClean="0"/>
            </a:br>
            <a:r>
              <a:rPr lang="ru-RU" sz="1600" dirty="0" smtClean="0"/>
              <a:t>   </a:t>
            </a:r>
            <a:r>
              <a:rPr lang="ru-RU" sz="1600" dirty="0" err="1" smtClean="0"/>
              <a:t>Межових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ситуацій</a:t>
            </a:r>
            <a:r>
              <a:rPr lang="ru-RU" sz="1600" dirty="0" smtClean="0"/>
              <a:t> у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українського</a:t>
            </a:r>
            <a:r>
              <a:rPr lang="ru-RU" sz="1600" dirty="0" smtClean="0"/>
              <a:t> народу, як </a:t>
            </a:r>
            <a:r>
              <a:rPr lang="ru-RU" sz="1600" dirty="0" err="1" smtClean="0"/>
              <a:t>цілого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, було в </a:t>
            </a:r>
            <a:r>
              <a:rPr lang="ru-RU" sz="1600" dirty="0" err="1" smtClean="0"/>
              <a:t>минулому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сьогодні</a:t>
            </a:r>
            <a:r>
              <a:rPr lang="ru-RU" sz="1600" dirty="0" smtClean="0"/>
              <a:t> багато. </a:t>
            </a:r>
            <a:r>
              <a:rPr lang="ru-RU" sz="1600" dirty="0" err="1" smtClean="0"/>
              <a:t>Кожний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14 </a:t>
            </a:r>
            <a:r>
              <a:rPr lang="ru-RU" sz="1600" dirty="0" err="1" smtClean="0"/>
              <a:t>літературних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знавці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літератури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йдеться</a:t>
            </a:r>
            <a:r>
              <a:rPr lang="ru-RU" sz="1600" dirty="0" smtClean="0"/>
              <a:t> про книги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життєво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важливою</a:t>
            </a:r>
            <a:r>
              <a:rPr lang="ru-RU" sz="1600" dirty="0" smtClean="0"/>
              <a:t> тематикою.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321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Найвідоміші</a:t>
            </a:r>
            <a:r>
              <a:rPr lang="ru-RU" b="1" dirty="0" smtClean="0"/>
              <a:t> твори І. Багряного,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побачили</a:t>
            </a:r>
            <a:r>
              <a:rPr lang="ru-RU" b="1" dirty="0" smtClean="0"/>
              <a:t> </a:t>
            </a:r>
            <a:r>
              <a:rPr lang="ru-RU" b="1" dirty="0" err="1" smtClean="0"/>
              <a:t>світ</a:t>
            </a:r>
            <a:r>
              <a:rPr lang="ru-RU" b="1" dirty="0" smtClean="0"/>
              <a:t> за кордоном</a:t>
            </a:r>
            <a:endParaRPr lang="ru-RU" dirty="0"/>
          </a:p>
        </p:txBody>
      </p:sp>
      <p:pic>
        <p:nvPicPr>
          <p:cNvPr id="4" name="Содержимое 3" descr="Za_kordonom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980728"/>
            <a:ext cx="2304256" cy="3888432"/>
          </a:xfrm>
        </p:spPr>
      </p:pic>
      <p:pic>
        <p:nvPicPr>
          <p:cNvPr id="5" name="Рисунок 4" descr="Za_kordonom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0728"/>
            <a:ext cx="2267744" cy="3960440"/>
          </a:xfrm>
          <a:prstGeom prst="rect">
            <a:avLst/>
          </a:prstGeom>
        </p:spPr>
      </p:pic>
      <p:pic>
        <p:nvPicPr>
          <p:cNvPr id="6" name="Рисунок 5" descr="Za_kordonom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052736"/>
            <a:ext cx="2088232" cy="3888432"/>
          </a:xfrm>
          <a:prstGeom prst="rect">
            <a:avLst/>
          </a:prstGeom>
        </p:spPr>
      </p:pic>
      <p:pic>
        <p:nvPicPr>
          <p:cNvPr id="7" name="Рисунок 6" descr="Za_kordonom_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92280" y="1052736"/>
            <a:ext cx="2051720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І. </a:t>
            </a:r>
            <a:r>
              <a:rPr lang="ru-RU" dirty="0" err="1" smtClean="0"/>
              <a:t>Багряний</a:t>
            </a:r>
            <a:r>
              <a:rPr lang="ru-RU" dirty="0" smtClean="0"/>
              <a:t> </a:t>
            </a:r>
            <a:r>
              <a:rPr lang="ru-RU" dirty="0" err="1" smtClean="0"/>
              <a:t>стверджував</a:t>
            </a:r>
            <a:r>
              <a:rPr lang="ru-RU" dirty="0" smtClean="0"/>
              <a:t> одну </a:t>
            </a:r>
            <a:r>
              <a:rPr lang="ru-RU" dirty="0" err="1" smtClean="0"/>
              <a:t>істину</a:t>
            </a:r>
            <a:r>
              <a:rPr lang="ru-RU" dirty="0" smtClean="0"/>
              <a:t>, </a:t>
            </a:r>
            <a:r>
              <a:rPr lang="ru-RU" dirty="0" err="1" smtClean="0"/>
              <a:t>всупереч</a:t>
            </a:r>
            <a:r>
              <a:rPr lang="ru-RU" dirty="0" smtClean="0"/>
              <a:t> геноциду — </a:t>
            </a:r>
            <a:r>
              <a:rPr lang="ru-RU" dirty="0" err="1" smtClean="0"/>
              <a:t>людина</a:t>
            </a:r>
            <a:r>
              <a:rPr lang="ru-RU" dirty="0" smtClean="0"/>
              <a:t> жива, </a:t>
            </a:r>
            <a:r>
              <a:rPr lang="ru-RU" dirty="0" err="1" smtClean="0"/>
              <a:t>Україна</a:t>
            </a:r>
            <a:r>
              <a:rPr lang="ru-RU" dirty="0" smtClean="0"/>
              <a:t> жива!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спадщина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невтомна</a:t>
            </a:r>
            <a:r>
              <a:rPr lang="ru-RU" dirty="0" smtClean="0"/>
              <a:t> </a:t>
            </a:r>
            <a:r>
              <a:rPr lang="ru-RU" dirty="0" err="1" smtClean="0"/>
              <a:t>громадська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засвідчують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перебуваючи</a:t>
            </a:r>
            <a:r>
              <a:rPr lang="ru-RU" dirty="0" smtClean="0"/>
              <a:t> поза </a:t>
            </a:r>
            <a:r>
              <a:rPr lang="ru-RU" dirty="0" err="1" smtClean="0"/>
              <a:t>Україною</a:t>
            </a:r>
            <a:r>
              <a:rPr lang="ru-RU" dirty="0" smtClean="0"/>
              <a:t>, </a:t>
            </a:r>
            <a:r>
              <a:rPr lang="ru-RU" dirty="0" err="1" smtClean="0"/>
              <a:t>завжди</a:t>
            </a:r>
            <a:r>
              <a:rPr lang="ru-RU" dirty="0" smtClean="0"/>
              <a:t> жив нею, </a:t>
            </a:r>
            <a:r>
              <a:rPr lang="ru-RU" dirty="0" err="1" smtClean="0"/>
              <a:t>уболівав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долю,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говорив про те, </a:t>
            </a:r>
            <a:r>
              <a:rPr lang="ru-RU" dirty="0" err="1" smtClean="0"/>
              <a:t>що</a:t>
            </a:r>
            <a:r>
              <a:rPr lang="ru-RU" dirty="0" smtClean="0"/>
              <a:t> сам пережив, </a:t>
            </a:r>
            <a:r>
              <a:rPr lang="ru-RU" dirty="0" err="1" smtClean="0"/>
              <a:t>переболів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Мріяв</a:t>
            </a:r>
            <a:r>
              <a:rPr lang="ru-RU" dirty="0" smtClean="0"/>
              <a:t> про </a:t>
            </a:r>
            <a:r>
              <a:rPr lang="ru-RU" dirty="0" err="1" smtClean="0"/>
              <a:t>вільну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r>
              <a:rPr lang="ru-RU" dirty="0" smtClean="0"/>
              <a:t>, де б </a:t>
            </a:r>
            <a:r>
              <a:rPr lang="ru-RU" dirty="0" err="1" smtClean="0"/>
              <a:t>її</a:t>
            </a:r>
            <a:r>
              <a:rPr lang="ru-RU" dirty="0" smtClean="0"/>
              <a:t> народ </a:t>
            </a:r>
            <a:r>
              <a:rPr lang="ru-RU" dirty="0" err="1" smtClean="0"/>
              <a:t>був</a:t>
            </a:r>
            <a:r>
              <a:rPr lang="ru-RU" dirty="0" smtClean="0"/>
              <a:t> господарем на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за </a:t>
            </a:r>
            <a:r>
              <a:rPr lang="ru-RU" dirty="0" err="1" smtClean="0"/>
              <a:t>ці</a:t>
            </a:r>
            <a:r>
              <a:rPr lang="ru-RU" dirty="0" smtClean="0"/>
              <a:t> «</a:t>
            </a:r>
            <a:r>
              <a:rPr lang="ru-RU" dirty="0" err="1" smtClean="0"/>
              <a:t>гріховні</a:t>
            </a:r>
            <a:r>
              <a:rPr lang="ru-RU" dirty="0" smtClean="0"/>
              <a:t>» </a:t>
            </a:r>
            <a:r>
              <a:rPr lang="ru-RU" dirty="0" err="1" smtClean="0"/>
              <a:t>сподівання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покарані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герої</a:t>
            </a:r>
            <a:r>
              <a:rPr lang="ru-RU" dirty="0" smtClean="0"/>
              <a:t> —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Многогрішний</a:t>
            </a:r>
            <a:r>
              <a:rPr lang="ru-RU" dirty="0" smtClean="0"/>
              <a:t>, </a:t>
            </a:r>
            <a:r>
              <a:rPr lang="ru-RU" dirty="0" err="1" smtClean="0"/>
              <a:t>Андрій</a:t>
            </a:r>
            <a:r>
              <a:rPr lang="ru-RU" dirty="0" smtClean="0"/>
              <a:t> Чумак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сам. </a:t>
            </a:r>
            <a:r>
              <a:rPr lang="ru-RU" dirty="0" err="1" smtClean="0"/>
              <a:t>Покарані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зломлені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 в </a:t>
            </a:r>
            <a:r>
              <a:rPr lang="ru-RU" dirty="0" err="1" smtClean="0"/>
              <a:t>майбутнє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Тож</a:t>
            </a:r>
            <a:r>
              <a:rPr lang="ru-RU" dirty="0" smtClean="0"/>
              <a:t> коли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думаємо</a:t>
            </a:r>
            <a:r>
              <a:rPr lang="ru-RU" dirty="0" smtClean="0"/>
              <a:t> про І. Багряного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згадуємо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нас </a:t>
            </a:r>
            <a:r>
              <a:rPr lang="ru-RU" dirty="0" err="1" smtClean="0"/>
              <a:t>огортає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смуток</a:t>
            </a:r>
            <a:r>
              <a:rPr lang="ru-RU" dirty="0" smtClean="0"/>
              <a:t> </a:t>
            </a:r>
            <a:r>
              <a:rPr lang="ru-RU" dirty="0" err="1" smtClean="0"/>
              <a:t>із-за</a:t>
            </a:r>
            <a:r>
              <a:rPr lang="ru-RU" dirty="0" smtClean="0"/>
              <a:t> </a:t>
            </a:r>
            <a:r>
              <a:rPr lang="ru-RU" dirty="0" err="1" smtClean="0"/>
              <a:t>незавершеного</a:t>
            </a:r>
            <a:r>
              <a:rPr lang="ru-RU" dirty="0" smtClean="0"/>
              <a:t> </a:t>
            </a:r>
            <a:r>
              <a:rPr lang="ru-RU" dirty="0" err="1" smtClean="0"/>
              <a:t>задуму</a:t>
            </a:r>
            <a:r>
              <a:rPr lang="ru-RU" dirty="0" smtClean="0"/>
              <a:t> </a:t>
            </a:r>
            <a:r>
              <a:rPr lang="ru-RU" dirty="0" err="1" smtClean="0"/>
              <a:t>написати</a:t>
            </a:r>
            <a:r>
              <a:rPr lang="ru-RU" dirty="0" smtClean="0"/>
              <a:t> книгу про той куток </a:t>
            </a:r>
            <a:r>
              <a:rPr lang="ru-RU" dirty="0" err="1" smtClean="0"/>
              <a:t>України</a:t>
            </a:r>
            <a:r>
              <a:rPr lang="ru-RU" dirty="0" smtClean="0"/>
              <a:t>, де </a:t>
            </a:r>
            <a:r>
              <a:rPr lang="ru-RU" dirty="0" err="1" smtClean="0"/>
              <a:t>він</a:t>
            </a:r>
            <a:r>
              <a:rPr lang="ru-RU" dirty="0" smtClean="0"/>
              <a:t> ходив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босими</a:t>
            </a:r>
            <a:r>
              <a:rPr lang="ru-RU" dirty="0" smtClean="0"/>
              <a:t> ногами.</a:t>
            </a:r>
            <a:br>
              <a:rPr lang="ru-RU" dirty="0" smtClean="0"/>
            </a:br>
            <a:r>
              <a:rPr lang="ru-RU" dirty="0" smtClean="0"/>
              <a:t>   </a:t>
            </a:r>
            <a:r>
              <a:rPr lang="ru-RU" dirty="0" err="1" smtClean="0"/>
              <a:t>Можна</a:t>
            </a:r>
            <a:r>
              <a:rPr lang="ru-RU" dirty="0" smtClean="0"/>
              <a:t> б </a:t>
            </a:r>
            <a:r>
              <a:rPr lang="ru-RU" dirty="0" err="1" smtClean="0"/>
              <a:t>подавати</a:t>
            </a:r>
            <a:r>
              <a:rPr lang="ru-RU" dirty="0" smtClean="0"/>
              <a:t> багато </a:t>
            </a:r>
            <a:r>
              <a:rPr lang="ru-RU" dirty="0" err="1" smtClean="0"/>
              <a:t>прикладів</a:t>
            </a:r>
            <a:r>
              <a:rPr lang="ru-RU" dirty="0" smtClean="0"/>
              <a:t> на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мабуть</a:t>
            </a:r>
            <a:r>
              <a:rPr lang="ru-RU" dirty="0" smtClean="0"/>
              <a:t>, </a:t>
            </a:r>
            <a:r>
              <a:rPr lang="ru-RU" dirty="0" err="1" smtClean="0"/>
              <a:t>найвідповідніше</a:t>
            </a:r>
            <a:r>
              <a:rPr lang="ru-RU" dirty="0" smtClean="0"/>
              <a:t> буде </a:t>
            </a:r>
            <a:r>
              <a:rPr lang="ru-RU" dirty="0" err="1" smtClean="0"/>
              <a:t>пригадати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рядки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вірша</a:t>
            </a:r>
            <a:r>
              <a:rPr lang="ru-RU" dirty="0" smtClean="0"/>
              <a:t> «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», </a:t>
            </a:r>
            <a:r>
              <a:rPr lang="ru-RU" dirty="0" err="1" smtClean="0"/>
              <a:t>написаного</a:t>
            </a:r>
            <a:r>
              <a:rPr lang="ru-RU" dirty="0" smtClean="0"/>
              <a:t> 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в </a:t>
            </a:r>
            <a:r>
              <a:rPr lang="ru-RU" dirty="0" err="1" smtClean="0"/>
              <a:t>Хабаровську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1937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все сильно </a:t>
            </a:r>
            <a:r>
              <a:rPr lang="ru-RU" dirty="0" err="1" smtClean="0"/>
              <a:t>шалів</a:t>
            </a:r>
            <a:r>
              <a:rPr lang="ru-RU" dirty="0" smtClean="0"/>
              <a:t> </a:t>
            </a:r>
            <a:r>
              <a:rPr lang="ru-RU" dirty="0" err="1" smtClean="0"/>
              <a:t>терор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посилювався</a:t>
            </a:r>
            <a:r>
              <a:rPr lang="ru-RU" dirty="0" smtClean="0"/>
              <a:t> </a:t>
            </a:r>
            <a:r>
              <a:rPr lang="ru-RU" dirty="0" err="1" smtClean="0"/>
              <a:t>русифікаційний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. А поет на </a:t>
            </a:r>
            <a:r>
              <a:rPr lang="ru-RU" dirty="0" err="1" smtClean="0"/>
              <a:t>засланні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i="1" dirty="0" err="1" smtClean="0"/>
              <a:t>Пройшов</a:t>
            </a:r>
            <a:r>
              <a:rPr lang="ru-RU" i="1" dirty="0" smtClean="0"/>
              <a:t> </a:t>
            </a:r>
            <a:r>
              <a:rPr lang="ru-RU" i="1" dirty="0" err="1" smtClean="0"/>
              <a:t>усі</a:t>
            </a:r>
            <a:r>
              <a:rPr lang="ru-RU" i="1" dirty="0" smtClean="0"/>
              <a:t> </a:t>
            </a:r>
            <a:r>
              <a:rPr lang="ru-RU" i="1" dirty="0" err="1" smtClean="0"/>
              <a:t>світа</a:t>
            </a:r>
            <a:r>
              <a:rPr lang="ru-RU" i="1" dirty="0" smtClean="0"/>
              <a:t> я —</a:t>
            </a:r>
            <a:br>
              <a:rPr lang="ru-RU" i="1" dirty="0" smtClean="0"/>
            </a:br>
            <a:r>
              <a:rPr lang="ru-RU" i="1" dirty="0" smtClean="0"/>
              <a:t>   Є </a:t>
            </a:r>
            <a:r>
              <a:rPr lang="ru-RU" i="1" dirty="0" err="1" smtClean="0"/>
              <a:t>прекрасних</a:t>
            </a:r>
            <a:r>
              <a:rPr lang="ru-RU" i="1" dirty="0" smtClean="0"/>
              <a:t> </a:t>
            </a:r>
            <a:r>
              <a:rPr lang="ru-RU" i="1" dirty="0" err="1" smtClean="0"/>
              <a:t>мов</a:t>
            </a:r>
            <a:r>
              <a:rPr lang="ru-RU" i="1" dirty="0" smtClean="0"/>
              <a:t> багато,</a:t>
            </a:r>
            <a:br>
              <a:rPr lang="ru-RU" i="1" dirty="0" smtClean="0"/>
            </a:br>
            <a:r>
              <a:rPr lang="ru-RU" i="1" dirty="0" smtClean="0"/>
              <a:t>   Але </a:t>
            </a:r>
            <a:r>
              <a:rPr lang="ru-RU" i="1" dirty="0" err="1" smtClean="0"/>
              <a:t>першою</a:t>
            </a:r>
            <a:r>
              <a:rPr lang="ru-RU" i="1" dirty="0" smtClean="0"/>
              <a:t>, як </a:t>
            </a:r>
            <a:r>
              <a:rPr lang="ru-RU" i="1" dirty="0" err="1" smtClean="0"/>
              <a:t>Мати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мов</a:t>
            </a:r>
            <a:r>
              <a:rPr lang="ru-RU" i="1" dirty="0" smtClean="0"/>
              <a:t> одна </a:t>
            </a:r>
            <a:r>
              <a:rPr lang="ru-RU" i="1" dirty="0" err="1" smtClean="0"/>
              <a:t>лиш</a:t>
            </a:r>
            <a:r>
              <a:rPr lang="ru-RU" i="1" dirty="0" smtClean="0"/>
              <a:t>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велична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простора.</a:t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Ти</a:t>
            </a:r>
            <a:r>
              <a:rPr lang="ru-RU" i="1" dirty="0" smtClean="0"/>
              <a:t> стара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вічно</a:t>
            </a:r>
            <a:r>
              <a:rPr lang="ru-RU" i="1" dirty="0" smtClean="0"/>
              <a:t> нова.</a:t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могутня</a:t>
            </a:r>
            <a:r>
              <a:rPr lang="ru-RU" i="1" dirty="0" smtClean="0"/>
              <a:t>, </a:t>
            </a:r>
            <a:r>
              <a:rPr lang="ru-RU" i="1" dirty="0" err="1" smtClean="0"/>
              <a:t>рідна</a:t>
            </a:r>
            <a:r>
              <a:rPr lang="ru-RU" i="1" dirty="0" smtClean="0"/>
              <a:t> </a:t>
            </a:r>
            <a:r>
              <a:rPr lang="ru-RU" i="1" dirty="0" err="1" smtClean="0"/>
              <a:t>мово</a:t>
            </a:r>
            <a:r>
              <a:rPr lang="ru-RU" i="1" dirty="0" smtClean="0"/>
              <a:t>!</a:t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Мово-пісне</a:t>
            </a:r>
            <a:r>
              <a:rPr lang="ru-RU" i="1" dirty="0" smtClean="0"/>
              <a:t> </a:t>
            </a:r>
            <a:r>
              <a:rPr lang="ru-RU" i="1" dirty="0" err="1" smtClean="0"/>
              <a:t>колискова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   </a:t>
            </a:r>
            <a:r>
              <a:rPr lang="ru-RU" i="1" dirty="0" err="1" smtClean="0"/>
              <a:t>Мово-Матері</a:t>
            </a:r>
            <a:r>
              <a:rPr lang="ru-RU" i="1" dirty="0" smtClean="0"/>
              <a:t> уста.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Біографія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452596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Народився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Іван</a:t>
            </a:r>
            <a:r>
              <a:rPr lang="ru-RU" sz="1600" dirty="0" smtClean="0"/>
              <a:t> Павлович </a:t>
            </a:r>
            <a:r>
              <a:rPr lang="ru-RU" sz="1600" dirty="0" err="1" smtClean="0"/>
              <a:t>Лозов'яга</a:t>
            </a:r>
            <a:r>
              <a:rPr lang="ru-RU" sz="1600" dirty="0" smtClean="0"/>
              <a:t> (</a:t>
            </a:r>
            <a:r>
              <a:rPr lang="ru-RU" sz="1600" dirty="0" err="1" smtClean="0"/>
              <a:t>таке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справжнє</a:t>
            </a:r>
            <a:r>
              <a:rPr lang="ru-RU" sz="1600" dirty="0" smtClean="0"/>
              <a:t> </a:t>
            </a:r>
            <a:r>
              <a:rPr lang="ru-RU" sz="1600" dirty="0" err="1" smtClean="0"/>
              <a:t>прізвище</a:t>
            </a:r>
            <a:r>
              <a:rPr lang="ru-RU" sz="1600" dirty="0" smtClean="0"/>
              <a:t>) 2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 1906 р. в </a:t>
            </a:r>
            <a:r>
              <a:rPr lang="ru-RU" sz="1600" dirty="0" err="1" smtClean="0"/>
              <a:t>селі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Куземин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Полтавщині</a:t>
            </a:r>
            <a:r>
              <a:rPr lang="ru-RU" sz="1600" dirty="0" smtClean="0"/>
              <a:t> (</a:t>
            </a:r>
            <a:r>
              <a:rPr lang="ru-RU" sz="1600" dirty="0" err="1" smtClean="0"/>
              <a:t>нині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Сумська</a:t>
            </a:r>
            <a:r>
              <a:rPr lang="ru-RU" sz="1600" dirty="0" smtClean="0"/>
              <a:t> область) у </a:t>
            </a:r>
            <a:r>
              <a:rPr lang="ru-RU" sz="1600" dirty="0" err="1" smtClean="0"/>
              <a:t>родині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муляра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З шести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учився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церковнопарафіяльній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школі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Охтирки</a:t>
            </a:r>
            <a:r>
              <a:rPr lang="ru-RU" sz="1600" dirty="0" smtClean="0"/>
              <a:t>. </a:t>
            </a:r>
            <a:r>
              <a:rPr lang="ru-RU" sz="1600" dirty="0" err="1" smtClean="0"/>
              <a:t>Хоч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провадилося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російською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вдома</a:t>
            </a:r>
            <a:r>
              <a:rPr lang="ru-RU" sz="1600" dirty="0" smtClean="0"/>
              <a:t> </a:t>
            </a:r>
            <a:r>
              <a:rPr lang="ru-RU" sz="1600" dirty="0" err="1" smtClean="0"/>
              <a:t>хлопець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виховувався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свідомим</a:t>
            </a:r>
            <a:r>
              <a:rPr lang="ru-RU" sz="1600" dirty="0" smtClean="0"/>
              <a:t>. Читав Л, </a:t>
            </a:r>
            <a:r>
              <a:rPr lang="ru-RU" sz="1600" dirty="0" err="1" smtClean="0"/>
              <a:t>Глібова</a:t>
            </a:r>
            <a:r>
              <a:rPr lang="ru-RU" sz="1600" dirty="0" smtClean="0"/>
              <a:t>, Т. </a:t>
            </a:r>
            <a:r>
              <a:rPr lang="ru-RU" sz="1600" dirty="0" err="1" smtClean="0"/>
              <a:t>Шевченка</a:t>
            </a:r>
            <a:r>
              <a:rPr lang="ru-RU" sz="1600" dirty="0" smtClean="0"/>
              <a:t>, сам писав </a:t>
            </a:r>
            <a:r>
              <a:rPr lang="ru-RU" sz="1600" dirty="0" err="1" smtClean="0"/>
              <a:t>вірші</a:t>
            </a:r>
            <a:r>
              <a:rPr lang="ru-RU" sz="1600" dirty="0" smtClean="0"/>
              <a:t>. За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прозивали</a:t>
            </a:r>
            <a:r>
              <a:rPr lang="ru-RU" sz="1600" dirty="0" smtClean="0"/>
              <a:t> «</a:t>
            </a:r>
            <a:r>
              <a:rPr lang="ru-RU" sz="1600" dirty="0" err="1" smtClean="0"/>
              <a:t>мазепинцем</a:t>
            </a:r>
            <a:r>
              <a:rPr lang="ru-RU" sz="1600" dirty="0" smtClean="0"/>
              <a:t>». </a:t>
            </a:r>
            <a:r>
              <a:rPr lang="ru-RU" sz="1600" dirty="0" err="1" smtClean="0"/>
              <a:t>Пізніше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вчився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вищій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початковій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1920 р.—у </a:t>
            </a:r>
            <a:r>
              <a:rPr lang="ru-RU" sz="1600" dirty="0" err="1" smtClean="0"/>
              <a:t>ремісничій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профтехшколі</a:t>
            </a:r>
            <a:r>
              <a:rPr lang="ru-RU" sz="1600" dirty="0" smtClean="0"/>
              <a:t>, </a:t>
            </a:r>
            <a:r>
              <a:rPr lang="ru-RU" sz="1600" dirty="0" err="1" smtClean="0"/>
              <a:t>звідки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перевівся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Краснопільську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художньо-керамічну</a:t>
            </a:r>
            <a:r>
              <a:rPr lang="ru-RU" sz="1600" dirty="0" smtClean="0"/>
              <a:t>. Як </a:t>
            </a:r>
            <a:r>
              <a:rPr lang="ru-RU" sz="1600" dirty="0" err="1" smtClean="0"/>
              <a:t>бачимо</a:t>
            </a:r>
            <a:r>
              <a:rPr lang="ru-RU" sz="1600" dirty="0" smtClean="0"/>
              <a:t>, </a:t>
            </a:r>
            <a:r>
              <a:rPr lang="ru-RU" sz="1600" dirty="0" err="1" smtClean="0"/>
              <a:t>готувався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перейняти</a:t>
            </a:r>
            <a:r>
              <a:rPr lang="ru-RU" sz="1600" dirty="0" smtClean="0"/>
              <a:t> </a:t>
            </a:r>
            <a:r>
              <a:rPr lang="ru-RU" sz="1600" dirty="0" err="1" smtClean="0"/>
              <a:t>фах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батька. </a:t>
            </a:r>
            <a:endParaRPr lang="ru-RU" sz="1600" dirty="0" smtClean="0"/>
          </a:p>
          <a:p>
            <a:r>
              <a:rPr lang="ru-RU" sz="1600" dirty="0" err="1" smtClean="0"/>
              <a:t>Суспільне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в роки </a:t>
            </a:r>
            <a:r>
              <a:rPr lang="ru-RU" sz="1600" dirty="0" err="1" smtClean="0"/>
              <a:t>навчання</a:t>
            </a:r>
            <a:r>
              <a:rPr lang="ru-RU" sz="1600" dirty="0" smtClean="0"/>
              <a:t> не проходило </a:t>
            </a:r>
            <a:r>
              <a:rPr lang="ru-RU" sz="1600" dirty="0" err="1" smtClean="0"/>
              <a:t>повз</a:t>
            </a:r>
            <a:r>
              <a:rPr lang="ru-RU" sz="1600" dirty="0" smtClean="0"/>
              <a:t>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. Став комсомольцем,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секретарем </a:t>
            </a:r>
            <a:r>
              <a:rPr lang="ru-RU" sz="1600" dirty="0" err="1" smtClean="0"/>
              <a:t>заводського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осередку</a:t>
            </a:r>
            <a:r>
              <a:rPr lang="ru-RU" sz="1600" dirty="0" smtClean="0"/>
              <a:t> </a:t>
            </a:r>
            <a:r>
              <a:rPr lang="ru-RU" sz="1600" dirty="0" err="1" smtClean="0"/>
              <a:t>цукрового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комбінату</a:t>
            </a:r>
            <a:r>
              <a:rPr lang="ru-RU" sz="1600" dirty="0" smtClean="0"/>
              <a:t>. В 1924 р. вступив до </a:t>
            </a:r>
            <a:r>
              <a:rPr lang="ru-RU" sz="1600" dirty="0" err="1" smtClean="0"/>
              <a:t>Охтирської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філії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селянських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письменників</a:t>
            </a:r>
            <a:r>
              <a:rPr lang="ru-RU" sz="1600" dirty="0" smtClean="0"/>
              <a:t> «Плуги. </a:t>
            </a:r>
            <a:r>
              <a:rPr lang="ru-RU" sz="1600" dirty="0" err="1" smtClean="0"/>
              <a:t>Трохи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вчителює</a:t>
            </a:r>
            <a:r>
              <a:rPr lang="ru-RU" sz="1600" dirty="0" smtClean="0"/>
              <a:t>, </a:t>
            </a:r>
            <a:r>
              <a:rPr lang="ru-RU" sz="1600" dirty="0" err="1" smtClean="0"/>
              <a:t>заробляючи</a:t>
            </a:r>
            <a:r>
              <a:rPr lang="ru-RU" sz="1600" dirty="0" smtClean="0"/>
              <a:t> на прожиток. А </a:t>
            </a:r>
            <a:r>
              <a:rPr lang="ru-RU" sz="1600" dirty="0" err="1" smtClean="0"/>
              <a:t>вірші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часом </a:t>
            </a:r>
            <a:r>
              <a:rPr lang="ru-RU" sz="1600" dirty="0" err="1" smtClean="0"/>
              <a:t>пишуться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прагне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вражень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довколишнє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так давало </a:t>
            </a:r>
            <a:r>
              <a:rPr lang="ru-RU" sz="1600" dirty="0" err="1" smtClean="0"/>
              <a:t>чимало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роздумів</a:t>
            </a:r>
            <a:r>
              <a:rPr lang="ru-RU" sz="1600" dirty="0" smtClean="0"/>
              <a:t>: </a:t>
            </a:r>
            <a:r>
              <a:rPr lang="ru-RU" sz="1600" dirty="0" err="1" smtClean="0"/>
              <a:t>розкурку-лення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колективізація</a:t>
            </a:r>
            <a:r>
              <a:rPr lang="ru-RU" sz="1600" dirty="0" smtClean="0"/>
              <a:t>, </a:t>
            </a:r>
            <a:r>
              <a:rPr lang="ru-RU" sz="1600" dirty="0" err="1" smtClean="0"/>
              <a:t>ідеологічний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інтелігенцію</a:t>
            </a:r>
            <a:r>
              <a:rPr lang="ru-RU" sz="1600" dirty="0" smtClean="0"/>
              <a:t>. </a:t>
            </a:r>
            <a:r>
              <a:rPr lang="ru-RU" sz="1600" dirty="0" err="1" smtClean="0"/>
              <a:t>Побував</a:t>
            </a:r>
            <a:r>
              <a:rPr lang="ru-RU" sz="1600" dirty="0" smtClean="0"/>
              <a:t> у </a:t>
            </a:r>
            <a:r>
              <a:rPr lang="ru-RU" sz="1600" dirty="0" err="1" smtClean="0"/>
              <a:t>Криму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Кубані</a:t>
            </a:r>
            <a:r>
              <a:rPr lang="ru-RU" sz="1600" dirty="0" smtClean="0"/>
              <a:t>, в </a:t>
            </a:r>
            <a:r>
              <a:rPr lang="ru-RU" sz="1600" dirty="0" err="1" smtClean="0"/>
              <a:t>Кам'янці-Подільському</a:t>
            </a:r>
            <a:r>
              <a:rPr lang="ru-RU" sz="1600" dirty="0" smtClean="0"/>
              <a:t>, де </a:t>
            </a:r>
            <a:r>
              <a:rPr lang="ru-RU" sz="1600" dirty="0" err="1" smtClean="0"/>
              <a:t>редагував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місцеву</a:t>
            </a:r>
            <a:r>
              <a:rPr lang="ru-RU" sz="1600" dirty="0" smtClean="0"/>
              <a:t> газету.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 1926 р. </a:t>
            </a:r>
            <a:r>
              <a:rPr lang="ru-RU" sz="1600" dirty="0" err="1" smtClean="0"/>
              <a:t>опинився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. Вступив до </a:t>
            </a:r>
            <a:r>
              <a:rPr lang="ru-RU" sz="1600" dirty="0" err="1" smtClean="0"/>
              <a:t>Київського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інституту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скінчив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диплома не одержав як «</a:t>
            </a:r>
            <a:r>
              <a:rPr lang="ru-RU" sz="1600" dirty="0" err="1" smtClean="0"/>
              <a:t>політично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неблагонадійний</a:t>
            </a:r>
            <a:r>
              <a:rPr lang="ru-RU" sz="1600" dirty="0" smtClean="0"/>
              <a:t>». Чим же </a:t>
            </a:r>
            <a:r>
              <a:rPr lang="ru-RU" sz="1600" dirty="0" err="1" smtClean="0"/>
              <a:t>завинив</a:t>
            </a:r>
            <a:r>
              <a:rPr lang="ru-RU" sz="1600" dirty="0" smtClean="0"/>
              <a:t> у молодому </a:t>
            </a:r>
            <a:r>
              <a:rPr lang="ru-RU" sz="1600" dirty="0" err="1" smtClean="0"/>
              <a:t>віці</a:t>
            </a:r>
            <a:r>
              <a:rPr lang="ru-RU" sz="1600" dirty="0" smtClean="0"/>
              <a:t> перед </a:t>
            </a:r>
            <a:r>
              <a:rPr lang="ru-RU" sz="1600" dirty="0" err="1" smtClean="0"/>
              <a:t>владою</a:t>
            </a:r>
            <a:r>
              <a:rPr lang="ru-RU" sz="1600" dirty="0" smtClean="0"/>
              <a:t>? </a:t>
            </a:r>
          </a:p>
          <a:p>
            <a:r>
              <a:rPr lang="ru-RU" sz="1600" dirty="0" smtClean="0"/>
              <a:t>По-перше, «</a:t>
            </a:r>
            <a:r>
              <a:rPr lang="ru-RU" sz="1600" dirty="0" err="1" smtClean="0"/>
              <a:t>сумнівна</a:t>
            </a:r>
            <a:r>
              <a:rPr lang="ru-RU" sz="1600" dirty="0" smtClean="0"/>
              <a:t>» </a:t>
            </a:r>
            <a:r>
              <a:rPr lang="ru-RU" sz="1600" dirty="0" err="1" smtClean="0"/>
              <a:t>ідеологічна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прочитувалася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рядками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віршів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опублікованих</a:t>
            </a:r>
            <a:r>
              <a:rPr lang="ru-RU" sz="1600" dirty="0" smtClean="0"/>
              <a:t> у журналах «Глобус», «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революція</a:t>
            </a:r>
            <a:r>
              <a:rPr lang="ru-RU" sz="1600" dirty="0" smtClean="0"/>
              <a:t>», «</a:t>
            </a:r>
            <a:r>
              <a:rPr lang="ru-RU" sz="1600" dirty="0" err="1" smtClean="0"/>
              <a:t>Червоний</a:t>
            </a:r>
            <a:r>
              <a:rPr lang="ru-RU" sz="1600" dirty="0" smtClean="0"/>
              <a:t> шлях», «</a:t>
            </a:r>
            <a:r>
              <a:rPr lang="ru-RU" sz="1600" dirty="0" err="1" smtClean="0"/>
              <a:t>Плужанин</a:t>
            </a:r>
            <a:r>
              <a:rPr lang="ru-RU" sz="1600" dirty="0" smtClean="0"/>
              <a:t>». </a:t>
            </a:r>
            <a:r>
              <a:rPr lang="ru-RU" sz="1600" dirty="0" err="1" smtClean="0"/>
              <a:t>По-друге</a:t>
            </a:r>
            <a:r>
              <a:rPr lang="ru-RU" sz="1600" dirty="0" smtClean="0"/>
              <a:t>, входив до </a:t>
            </a:r>
            <a:r>
              <a:rPr lang="ru-RU" sz="1600" dirty="0" err="1" smtClean="0"/>
              <a:t>попутницької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МАРС, до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належали </a:t>
            </a:r>
            <a:r>
              <a:rPr lang="ru-RU" sz="1600" dirty="0" err="1" smtClean="0"/>
              <a:t>ще</a:t>
            </a:r>
            <a:r>
              <a:rPr lang="ru-RU" sz="1600" dirty="0" smtClean="0"/>
              <a:t> Г. Косинка, Є. Плужник, В. </a:t>
            </a:r>
            <a:r>
              <a:rPr lang="ru-RU" sz="1600" dirty="0" err="1" smtClean="0"/>
              <a:t>Підмогильний</a:t>
            </a:r>
            <a:r>
              <a:rPr lang="ru-RU" sz="1600" dirty="0" smtClean="0"/>
              <a:t>, Б. Тенета, Б. </a:t>
            </a:r>
            <a:r>
              <a:rPr lang="ru-RU" sz="1600" dirty="0" err="1" smtClean="0"/>
              <a:t>Антоненко-Давидович</a:t>
            </a:r>
            <a:r>
              <a:rPr lang="ru-RU" sz="1600" dirty="0" smtClean="0"/>
              <a:t>, Т. </a:t>
            </a:r>
            <a:r>
              <a:rPr lang="ru-RU" sz="1600" dirty="0" err="1" smtClean="0"/>
              <a:t>Осьмачка</a:t>
            </a:r>
            <a:r>
              <a:rPr lang="ru-RU" sz="1600" dirty="0" smtClean="0"/>
              <a:t>, Д. </a:t>
            </a:r>
            <a:r>
              <a:rPr lang="ru-RU" sz="1600" dirty="0" err="1" smtClean="0"/>
              <a:t>Фальківський</a:t>
            </a:r>
            <a:r>
              <a:rPr lang="ru-RU" sz="1600" dirty="0" smtClean="0"/>
              <a:t>. </a:t>
            </a:r>
            <a:r>
              <a:rPr lang="ru-RU" sz="1600" dirty="0" err="1" smtClean="0"/>
              <a:t>Товаришував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М. </a:t>
            </a:r>
            <a:r>
              <a:rPr lang="ru-RU" sz="1600" dirty="0" err="1" smtClean="0"/>
              <a:t>Хвильовим</a:t>
            </a:r>
            <a:r>
              <a:rPr lang="ru-RU" sz="1600" dirty="0" smtClean="0"/>
              <a:t>, М. </a:t>
            </a:r>
            <a:r>
              <a:rPr lang="ru-RU" sz="1600" dirty="0" err="1" smtClean="0"/>
              <a:t>Кулішем</a:t>
            </a:r>
            <a:r>
              <a:rPr lang="ru-RU" sz="1600" dirty="0" smtClean="0"/>
              <a:t>, Остапом Вишнею, М. </a:t>
            </a:r>
            <a:r>
              <a:rPr lang="ru-RU" sz="1600" dirty="0" err="1" smtClean="0"/>
              <a:t>Яловим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 1929 р. </a:t>
            </a:r>
            <a:r>
              <a:rPr lang="ru-RU" sz="1600" dirty="0" err="1" smtClean="0"/>
              <a:t>з'явилася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збірка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поезій</a:t>
            </a:r>
            <a:r>
              <a:rPr lang="ru-RU" sz="1600" dirty="0" smtClean="0"/>
              <a:t> І. Багряного </a:t>
            </a:r>
            <a:r>
              <a:rPr lang="ru-RU" sz="1600" i="1" u="sng" dirty="0" smtClean="0"/>
              <a:t>«До меж </a:t>
            </a:r>
            <a:r>
              <a:rPr lang="ru-RU" sz="1600" i="1" u="sng" dirty="0" err="1" smtClean="0"/>
              <a:t>заказаних</a:t>
            </a:r>
            <a:r>
              <a:rPr lang="ru-RU" sz="1600" i="1" u="sng" dirty="0" smtClean="0"/>
              <a:t>»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в </a:t>
            </a:r>
            <a:r>
              <a:rPr lang="ru-RU" sz="1600" dirty="0" err="1" smtClean="0"/>
              <a:t>самій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містила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активний</a:t>
            </a:r>
            <a:r>
              <a:rPr lang="ru-RU" sz="1600" dirty="0" smtClean="0"/>
              <a:t> протест, не </a:t>
            </a:r>
            <a:r>
              <a:rPr lang="ru-RU" sz="1600" dirty="0" err="1" smtClean="0"/>
              <a:t>кажучи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усередині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своєрідною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прискіпливою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пореволюцїйної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дійсності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Наступні</a:t>
            </a:r>
            <a:r>
              <a:rPr lang="ru-RU" sz="1600" dirty="0" smtClean="0"/>
              <a:t> книжки „В </a:t>
            </a:r>
            <a:r>
              <a:rPr lang="ru-RU" sz="1600" dirty="0" err="1" smtClean="0"/>
              <a:t>поті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чола</a:t>
            </a:r>
            <a:r>
              <a:rPr lang="ru-RU" sz="1600" dirty="0" smtClean="0"/>
              <a:t>” </a:t>
            </a:r>
            <a:r>
              <a:rPr lang="ru-RU" sz="1600" dirty="0" err="1" smtClean="0"/>
              <a:t>і</a:t>
            </a:r>
            <a:r>
              <a:rPr lang="ru-RU" sz="1600" dirty="0" smtClean="0"/>
              <a:t> «Комета» </a:t>
            </a:r>
            <a:r>
              <a:rPr lang="ru-RU" sz="1600" dirty="0" err="1" smtClean="0"/>
              <a:t>потрапляють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до портфеля НКВС. </a:t>
            </a:r>
            <a:endParaRPr lang="ru-RU" sz="1600" dirty="0" smtClean="0"/>
          </a:p>
          <a:p>
            <a:r>
              <a:rPr lang="ru-RU" sz="1600" dirty="0" err="1" smtClean="0"/>
              <a:t>Кінець</a:t>
            </a:r>
            <a:r>
              <a:rPr lang="ru-RU" sz="1600" dirty="0" smtClean="0"/>
              <a:t> 20-х </a:t>
            </a:r>
            <a:r>
              <a:rPr lang="ru-RU" sz="1600" dirty="0" err="1" smtClean="0"/>
              <a:t>рр</a:t>
            </a:r>
            <a:r>
              <a:rPr lang="ru-RU" sz="1600" dirty="0" smtClean="0"/>
              <a:t>.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ознаменувався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кількома</a:t>
            </a:r>
            <a:r>
              <a:rPr lang="ru-RU" sz="1600" dirty="0" smtClean="0"/>
              <a:t> </a:t>
            </a:r>
            <a:r>
              <a:rPr lang="ru-RU" sz="1600" dirty="0" err="1" smtClean="0"/>
              <a:t>сфабрикованими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процесами</a:t>
            </a:r>
            <a:r>
              <a:rPr lang="ru-RU" sz="1600" dirty="0" smtClean="0"/>
              <a:t> (</a:t>
            </a:r>
            <a:r>
              <a:rPr lang="ru-RU" sz="1600" dirty="0" err="1" smtClean="0"/>
              <a:t>найгучніший</a:t>
            </a:r>
            <a:r>
              <a:rPr lang="ru-RU" sz="1600" dirty="0" smtClean="0"/>
              <a:t>—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СВУ),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стали початком </a:t>
            </a:r>
            <a:r>
              <a:rPr lang="ru-RU" sz="1600" dirty="0" err="1" smtClean="0"/>
              <a:t>майбутніх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репресій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посилення</a:t>
            </a:r>
            <a:r>
              <a:rPr lang="ru-RU" sz="1600" dirty="0" smtClean="0"/>
              <a:t> цензурного </a:t>
            </a:r>
            <a:r>
              <a:rPr lang="ru-RU" sz="1600" dirty="0" err="1" smtClean="0"/>
              <a:t>утиску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Іван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нікому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збирався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навпаки</a:t>
            </a:r>
            <a:r>
              <a:rPr lang="ru-RU" sz="1600" dirty="0" smtClean="0"/>
              <a:t> — в </a:t>
            </a:r>
            <a:r>
              <a:rPr lang="ru-RU" sz="1600" dirty="0" err="1" smtClean="0"/>
              <a:t>бунтівливій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душі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наростає</a:t>
            </a:r>
            <a:r>
              <a:rPr lang="ru-RU" sz="1600" dirty="0" smtClean="0"/>
              <a:t> протест </a:t>
            </a:r>
            <a:r>
              <a:rPr lang="ru-RU" sz="1600" dirty="0" err="1" smtClean="0"/>
              <a:t>проти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ганебного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підневільного</a:t>
            </a:r>
            <a:r>
              <a:rPr lang="ru-RU" sz="1600" dirty="0" smtClean="0"/>
              <a:t> стану </a:t>
            </a:r>
            <a:r>
              <a:rPr lang="ru-RU" sz="1600" dirty="0" err="1" smtClean="0"/>
              <a:t>українського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письменства</a:t>
            </a:r>
            <a:r>
              <a:rPr lang="ru-RU" sz="1600" dirty="0" smtClean="0"/>
              <a:t>.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—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відвертий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владі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endParaRPr lang="ru-RU" sz="1600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4005064"/>
            <a:ext cx="1944216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СВІТОГЛЯДНА ПОЗИЦІЯ МИТЦЯ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686800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 smtClean="0"/>
              <a:t>За </a:t>
            </a:r>
            <a:r>
              <a:rPr lang="ru-RU" sz="6000" dirty="0" err="1" smtClean="0"/>
              <a:t>своїм</a:t>
            </a:r>
            <a:r>
              <a:rPr lang="ru-RU" sz="6000" dirty="0" smtClean="0"/>
              <a:t> </a:t>
            </a:r>
            <a:r>
              <a:rPr lang="ru-RU" sz="6000" dirty="0" err="1" smtClean="0"/>
              <a:t>світобаченням</a:t>
            </a:r>
            <a:r>
              <a:rPr lang="ru-RU" sz="6000" dirty="0" smtClean="0"/>
              <a:t> </a:t>
            </a:r>
            <a:r>
              <a:rPr lang="ru-RU" sz="6000" dirty="0" err="1" smtClean="0"/>
              <a:t>Іван</a:t>
            </a:r>
            <a:r>
              <a:rPr lang="ru-RU" sz="6000" dirty="0" smtClean="0"/>
              <a:t> </a:t>
            </a:r>
            <a:r>
              <a:rPr lang="ru-RU" sz="6000" dirty="0" err="1" smtClean="0"/>
              <a:t>Багряний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був</a:t>
            </a:r>
            <a:r>
              <a:rPr lang="ru-RU" sz="6000" dirty="0" smtClean="0"/>
              <a:t> романтиком </a:t>
            </a:r>
            <a:r>
              <a:rPr lang="ru-RU" sz="6000" dirty="0" err="1" smtClean="0"/>
              <a:t>і</a:t>
            </a:r>
            <a:r>
              <a:rPr lang="ru-RU" sz="6000" dirty="0" smtClean="0"/>
              <a:t> «</a:t>
            </a:r>
            <a:r>
              <a:rPr lang="ru-RU" sz="6000" dirty="0" err="1" smtClean="0"/>
              <a:t>невиправним</a:t>
            </a:r>
            <a:r>
              <a:rPr lang="ru-RU" sz="6000" dirty="0" smtClean="0"/>
              <a:t> </a:t>
            </a:r>
            <a:r>
              <a:rPr lang="ru-RU" sz="6000" dirty="0" err="1" smtClean="0"/>
              <a:t>мрійником</a:t>
            </a:r>
            <a:r>
              <a:rPr lang="ru-RU" sz="6000" dirty="0" smtClean="0"/>
              <a:t>». «Мій </a:t>
            </a:r>
            <a:r>
              <a:rPr lang="ru-RU" sz="6000" dirty="0" err="1" smtClean="0"/>
              <a:t>чоловік</a:t>
            </a:r>
            <a:r>
              <a:rPr lang="ru-RU" sz="6000" dirty="0" smtClean="0"/>
              <a:t> </a:t>
            </a:r>
            <a:r>
              <a:rPr lang="ru-RU" sz="6000" dirty="0" err="1" smtClean="0"/>
              <a:t>був</a:t>
            </a:r>
            <a:r>
              <a:rPr lang="ru-RU" sz="6000" dirty="0" smtClean="0"/>
              <a:t> </a:t>
            </a:r>
            <a:r>
              <a:rPr lang="ru-RU" sz="6000" dirty="0" err="1" smtClean="0"/>
              <a:t>життєрадісний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все </a:t>
            </a:r>
            <a:r>
              <a:rPr lang="ru-RU" sz="6000" dirty="0" err="1" smtClean="0"/>
              <a:t>вірив</a:t>
            </a:r>
            <a:r>
              <a:rPr lang="ru-RU" sz="6000" dirty="0" smtClean="0"/>
              <a:t> у </a:t>
            </a:r>
            <a:r>
              <a:rPr lang="ru-RU" sz="6000" dirty="0" err="1" smtClean="0"/>
              <a:t>щасливе</a:t>
            </a:r>
            <a:r>
              <a:rPr lang="ru-RU" sz="6000" dirty="0" smtClean="0"/>
              <a:t> </a:t>
            </a:r>
            <a:r>
              <a:rPr lang="ru-RU" sz="6000" dirty="0" err="1" smtClean="0"/>
              <a:t>майбутнє</a:t>
            </a:r>
            <a:r>
              <a:rPr lang="ru-RU" sz="6000" dirty="0" smtClean="0"/>
              <a:t>», — </a:t>
            </a:r>
            <a:r>
              <a:rPr lang="ru-RU" sz="6000" dirty="0" err="1" smtClean="0"/>
              <a:t>згадує</a:t>
            </a:r>
            <a:r>
              <a:rPr lang="ru-RU" sz="6000" dirty="0" smtClean="0"/>
              <a:t> Галина Багряна. </a:t>
            </a:r>
          </a:p>
          <a:p>
            <a:r>
              <a:rPr lang="ru-RU" sz="6000" dirty="0" smtClean="0"/>
              <a:t>Ось </a:t>
            </a:r>
            <a:r>
              <a:rPr lang="ru-RU" sz="6000" dirty="0" err="1" smtClean="0"/>
              <a:t>якою</a:t>
            </a:r>
            <a:r>
              <a:rPr lang="ru-RU" sz="6000" dirty="0" smtClean="0"/>
              <a:t> </a:t>
            </a:r>
            <a:r>
              <a:rPr lang="ru-RU" sz="6000" dirty="0" err="1" smtClean="0"/>
              <a:t>можна</a:t>
            </a:r>
            <a:r>
              <a:rPr lang="ru-RU" sz="6000" dirty="0" smtClean="0"/>
              <a:t> </a:t>
            </a:r>
            <a:r>
              <a:rPr lang="ru-RU" sz="6000" dirty="0" err="1" smtClean="0"/>
              <a:t>побачити</a:t>
            </a:r>
            <a:r>
              <a:rPr lang="ru-RU" sz="6000" dirty="0" smtClean="0"/>
              <a:t>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мрію</a:t>
            </a:r>
            <a:r>
              <a:rPr lang="ru-RU" sz="6000" dirty="0" smtClean="0"/>
              <a:t> в </a:t>
            </a:r>
            <a:r>
              <a:rPr lang="ru-RU" sz="6000" dirty="0" err="1" smtClean="0"/>
              <a:t>ремарці</a:t>
            </a:r>
            <a:r>
              <a:rPr lang="ru-RU" sz="6000" dirty="0" smtClean="0"/>
              <a:t> до </a:t>
            </a:r>
            <a:r>
              <a:rPr lang="ru-RU" sz="6000" dirty="0" err="1" smtClean="0"/>
              <a:t>сатиричної</a:t>
            </a:r>
            <a:r>
              <a:rPr lang="ru-RU" sz="6000" dirty="0" smtClean="0"/>
              <a:t> </a:t>
            </a:r>
            <a:r>
              <a:rPr lang="ru-RU" sz="6000" dirty="0" err="1" smtClean="0"/>
              <a:t>п'єси</a:t>
            </a:r>
            <a:r>
              <a:rPr lang="ru-RU" sz="6000" dirty="0" smtClean="0"/>
              <a:t> </a:t>
            </a:r>
            <a:r>
              <a:rPr lang="ru-RU" sz="6000" i="1" u="sng" dirty="0" smtClean="0"/>
              <a:t>«Генерал»</a:t>
            </a:r>
            <a:r>
              <a:rPr lang="ru-RU" sz="6000" dirty="0" smtClean="0"/>
              <a:t>: «І </a:t>
            </a:r>
            <a:r>
              <a:rPr lang="ru-RU" sz="6000" dirty="0" err="1" smtClean="0"/>
              <a:t>приснився</a:t>
            </a:r>
            <a:r>
              <a:rPr lang="ru-RU" sz="6000" dirty="0" smtClean="0"/>
              <a:t> </a:t>
            </a:r>
            <a:r>
              <a:rPr lang="ru-RU" sz="6000" dirty="0" err="1" smtClean="0"/>
              <a:t>мені</a:t>
            </a:r>
            <a:r>
              <a:rPr lang="ru-RU" sz="6000" dirty="0" smtClean="0"/>
              <a:t> </a:t>
            </a:r>
            <a:r>
              <a:rPr lang="ru-RU" sz="6000" dirty="0" err="1" smtClean="0"/>
              <a:t>неймовірний</a:t>
            </a:r>
            <a:r>
              <a:rPr lang="ru-RU" sz="6000" dirty="0" smtClean="0"/>
              <a:t> сон: </a:t>
            </a:r>
            <a:br>
              <a:rPr lang="ru-RU" sz="6000" dirty="0" smtClean="0"/>
            </a:br>
            <a:r>
              <a:rPr lang="ru-RU" sz="6000" dirty="0" smtClean="0"/>
              <a:t>...2041 </a:t>
            </a:r>
            <a:r>
              <a:rPr lang="ru-RU" sz="6000" dirty="0" err="1" smtClean="0"/>
              <a:t>рік</a:t>
            </a:r>
            <a:r>
              <a:rPr lang="ru-RU" sz="6000" dirty="0" smtClean="0"/>
              <a:t>... </a:t>
            </a:r>
            <a:r>
              <a:rPr lang="ru-RU" sz="6000" dirty="0" err="1" smtClean="0"/>
              <a:t>Київ</a:t>
            </a:r>
            <a:r>
              <a:rPr lang="ru-RU" sz="6000" dirty="0" smtClean="0"/>
              <a:t>... </a:t>
            </a:r>
            <a:r>
              <a:rPr lang="ru-RU" sz="6000" dirty="0" err="1" smtClean="0"/>
              <a:t>Сонячний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Київ</a:t>
            </a:r>
            <a:r>
              <a:rPr lang="ru-RU" sz="6000" dirty="0" smtClean="0"/>
              <a:t> —</a:t>
            </a:r>
            <a:r>
              <a:rPr lang="ru-RU" sz="6000" dirty="0" err="1" smtClean="0"/>
              <a:t>серце</a:t>
            </a:r>
            <a:r>
              <a:rPr lang="ru-RU" sz="6000" dirty="0" smtClean="0"/>
              <a:t> </a:t>
            </a:r>
            <a:r>
              <a:rPr lang="ru-RU" sz="6000" dirty="0" err="1" smtClean="0"/>
              <a:t>сонячної</a:t>
            </a:r>
            <a:r>
              <a:rPr lang="ru-RU" sz="6000" dirty="0" smtClean="0"/>
              <a:t>, </a:t>
            </a:r>
            <a:r>
              <a:rPr lang="ru-RU" sz="6000" dirty="0" err="1" smtClean="0"/>
              <a:t>свобідної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, </a:t>
            </a:r>
            <a:r>
              <a:rPr lang="ru-RU" sz="6000" dirty="0" err="1" smtClean="0"/>
              <a:t>нарешті</a:t>
            </a:r>
            <a:r>
              <a:rPr lang="ru-RU" sz="6000" dirty="0" smtClean="0"/>
              <a:t>, </a:t>
            </a:r>
            <a:r>
              <a:rPr lang="ru-RU" sz="6000" dirty="0" err="1" smtClean="0"/>
              <a:t>радісної</a:t>
            </a:r>
            <a:r>
              <a:rPr lang="ru-RU" sz="6000" dirty="0" smtClean="0"/>
              <a:t> </a:t>
            </a:r>
            <a:r>
              <a:rPr lang="ru-RU" sz="6000" dirty="0" err="1" smtClean="0"/>
              <a:t>моєї</a:t>
            </a:r>
            <a:r>
              <a:rPr lang="ru-RU" sz="6000" dirty="0" smtClean="0"/>
              <a:t> </a:t>
            </a:r>
            <a:r>
              <a:rPr lang="ru-RU" sz="6000" dirty="0" err="1" smtClean="0"/>
              <a:t>Країни</a:t>
            </a:r>
            <a:r>
              <a:rPr lang="ru-RU" sz="6000" dirty="0" smtClean="0"/>
              <a:t>... </a:t>
            </a:r>
            <a:r>
              <a:rPr lang="ru-RU" sz="6000" dirty="0" err="1" smtClean="0"/>
              <a:t>Це</a:t>
            </a:r>
            <a:r>
              <a:rPr lang="ru-RU" sz="6000" dirty="0" smtClean="0"/>
              <a:t> </a:t>
            </a:r>
            <a:r>
              <a:rPr lang="ru-RU" sz="6000" dirty="0" err="1" smtClean="0"/>
              <a:t>буцімто</a:t>
            </a:r>
            <a:r>
              <a:rPr lang="ru-RU" sz="6000" dirty="0" smtClean="0"/>
              <a:t> </a:t>
            </a:r>
            <a:r>
              <a:rPr lang="ru-RU" sz="6000" dirty="0" err="1" smtClean="0"/>
              <a:t>вже</a:t>
            </a:r>
            <a:r>
              <a:rPr lang="ru-RU" sz="6000" dirty="0" smtClean="0"/>
              <a:t> настала </a:t>
            </a:r>
            <a:r>
              <a:rPr lang="ru-RU" sz="6000" dirty="0" err="1" smtClean="0"/>
              <a:t>епоха</a:t>
            </a:r>
            <a:r>
              <a:rPr lang="ru-RU" sz="6000" dirty="0" smtClean="0"/>
              <a:t> </a:t>
            </a:r>
            <a:r>
              <a:rPr lang="ru-RU" sz="6000" dirty="0" err="1" smtClean="0"/>
              <a:t>всесвітньої</a:t>
            </a:r>
            <a:r>
              <a:rPr lang="ru-RU" sz="6000" dirty="0" smtClean="0"/>
              <a:t> </a:t>
            </a:r>
            <a:r>
              <a:rPr lang="ru-RU" sz="6000" dirty="0" err="1" smtClean="0"/>
              <a:t>справедливості</a:t>
            </a:r>
            <a:r>
              <a:rPr lang="ru-RU" sz="6000" dirty="0" smtClean="0"/>
              <a:t>, </a:t>
            </a:r>
            <a:r>
              <a:rPr lang="ru-RU" sz="6000" dirty="0" err="1" smtClean="0"/>
              <a:t>що</a:t>
            </a:r>
            <a:r>
              <a:rPr lang="ru-RU" sz="6000" dirty="0" smtClean="0"/>
              <a:t> </a:t>
            </a:r>
            <a:r>
              <a:rPr lang="ru-RU" sz="6000" dirty="0" err="1" smtClean="0"/>
              <a:t>зійшла</a:t>
            </a:r>
            <a:r>
              <a:rPr lang="ru-RU" sz="6000" dirty="0" smtClean="0"/>
              <a:t>, як </a:t>
            </a:r>
            <a:r>
              <a:rPr lang="ru-RU" sz="6000" dirty="0" err="1" smtClean="0"/>
              <a:t>сонячний</a:t>
            </a:r>
            <a:r>
              <a:rPr lang="ru-RU" sz="6000" dirty="0" smtClean="0"/>
              <a:t> ранок </a:t>
            </a:r>
            <a:r>
              <a:rPr lang="ru-RU" sz="6000" dirty="0" err="1" smtClean="0"/>
              <a:t>після</a:t>
            </a:r>
            <a:r>
              <a:rPr lang="ru-RU" sz="6000" dirty="0" smtClean="0"/>
              <a:t> </a:t>
            </a:r>
            <a:r>
              <a:rPr lang="ru-RU" sz="6000" dirty="0" err="1" smtClean="0"/>
              <a:t>жаскої</a:t>
            </a:r>
            <a:r>
              <a:rPr lang="ru-RU" sz="6000" dirty="0" smtClean="0"/>
              <a:t>, </a:t>
            </a:r>
            <a:r>
              <a:rPr lang="ru-RU" sz="6000" dirty="0" err="1" smtClean="0"/>
              <a:t>макабричної</a:t>
            </a:r>
            <a:r>
              <a:rPr lang="ru-RU" sz="6000" dirty="0" smtClean="0"/>
              <a:t> </a:t>
            </a:r>
            <a:r>
              <a:rPr lang="ru-RU" sz="6000" dirty="0" err="1" smtClean="0"/>
              <a:t>ночі</a:t>
            </a:r>
            <a:r>
              <a:rPr lang="ru-RU" sz="6000" dirty="0" smtClean="0"/>
              <a:t> </a:t>
            </a:r>
            <a:r>
              <a:rPr lang="ru-RU" sz="6000" dirty="0" err="1" smtClean="0"/>
              <a:t>минулого</a:t>
            </a:r>
            <a:r>
              <a:rPr lang="ru-RU" sz="6000" dirty="0" smtClean="0"/>
              <a:t>. ЕПОХА </a:t>
            </a:r>
            <a:r>
              <a:rPr lang="ru-RU" sz="6000" dirty="0" err="1" smtClean="0"/>
              <a:t>панування</a:t>
            </a:r>
            <a:r>
              <a:rPr lang="ru-RU" sz="6000" dirty="0" smtClean="0"/>
              <a:t> </a:t>
            </a:r>
            <a:r>
              <a:rPr lang="ru-RU" sz="6000" dirty="0" err="1" smtClean="0"/>
              <a:t>людської</a:t>
            </a:r>
            <a:r>
              <a:rPr lang="ru-RU" sz="6000" dirty="0" smtClean="0"/>
              <a:t> </a:t>
            </a:r>
            <a:r>
              <a:rPr lang="ru-RU" sz="6000" dirty="0" err="1" smtClean="0"/>
              <a:t>гідності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людського</a:t>
            </a:r>
            <a:r>
              <a:rPr lang="ru-RU" sz="6000" dirty="0" smtClean="0"/>
              <a:t> права — </a:t>
            </a:r>
            <a:r>
              <a:rPr lang="ru-RU" sz="6000" dirty="0" err="1" smtClean="0"/>
              <a:t>дихати</a:t>
            </a:r>
            <a:r>
              <a:rPr lang="ru-RU" sz="6000" dirty="0" smtClean="0"/>
              <a:t>, </a:t>
            </a:r>
            <a:r>
              <a:rPr lang="ru-RU" sz="6000" dirty="0" err="1" smtClean="0"/>
              <a:t>жити</a:t>
            </a:r>
            <a:r>
              <a:rPr lang="ru-RU" sz="6000" dirty="0" smtClean="0"/>
              <a:t>, </a:t>
            </a:r>
            <a:r>
              <a:rPr lang="ru-RU" sz="6000" dirty="0" err="1" smtClean="0"/>
              <a:t>думати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одверто</a:t>
            </a:r>
            <a:r>
              <a:rPr lang="ru-RU" sz="6000" dirty="0" smtClean="0"/>
              <a:t> </a:t>
            </a:r>
            <a:r>
              <a:rPr lang="ru-RU" sz="6000" dirty="0" err="1" smtClean="0"/>
              <a:t>говорити</a:t>
            </a:r>
            <a:r>
              <a:rPr lang="ru-RU" sz="6000" dirty="0" smtClean="0"/>
              <a:t>... ЕПОХА культу </a:t>
            </a:r>
            <a:r>
              <a:rPr lang="ru-RU" sz="6000" dirty="0" err="1" smtClean="0"/>
              <a:t>матері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дитяти... </a:t>
            </a:r>
            <a:r>
              <a:rPr lang="ru-RU" sz="6000" dirty="0" err="1" smtClean="0"/>
              <a:t>Епоха</a:t>
            </a:r>
            <a:r>
              <a:rPr lang="ru-RU" sz="6000" dirty="0" smtClean="0"/>
              <a:t> торжества </a:t>
            </a:r>
            <a:r>
              <a:rPr lang="ru-RU" sz="6000" dirty="0" err="1" smtClean="0"/>
              <a:t>людського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щирого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серця</a:t>
            </a:r>
            <a:r>
              <a:rPr lang="ru-RU" sz="6000" dirty="0" smtClean="0"/>
              <a:t>, </a:t>
            </a:r>
            <a:r>
              <a:rPr lang="ru-RU" sz="6000" dirty="0" err="1" smtClean="0"/>
              <a:t>вільного</a:t>
            </a:r>
            <a:r>
              <a:rPr lang="ru-RU" sz="6000" dirty="0" smtClean="0"/>
              <a:t>, </a:t>
            </a:r>
            <a:r>
              <a:rPr lang="ru-RU" sz="6000" dirty="0" err="1" smtClean="0"/>
              <a:t>нестероризованого</a:t>
            </a:r>
            <a:r>
              <a:rPr lang="ru-RU" sz="6000" dirty="0" smtClean="0"/>
              <a:t>, не </a:t>
            </a:r>
            <a:r>
              <a:rPr lang="ru-RU" sz="6000" dirty="0" err="1" smtClean="0"/>
              <a:t>зганьбленого</a:t>
            </a:r>
            <a:r>
              <a:rPr lang="ru-RU" sz="6000" dirty="0" smtClean="0"/>
              <a:t>, </a:t>
            </a:r>
            <a:r>
              <a:rPr lang="ru-RU" sz="6000" dirty="0" err="1" smtClean="0"/>
              <a:t>не</a:t>
            </a:r>
            <a:r>
              <a:rPr lang="ru-RU" sz="6000" dirty="0" smtClean="0"/>
              <a:t> </a:t>
            </a:r>
            <a:r>
              <a:rPr lang="ru-RU" sz="6000" dirty="0" err="1" smtClean="0"/>
              <a:t>підгорненого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ні</a:t>
            </a:r>
            <a:r>
              <a:rPr lang="ru-RU" sz="6000" dirty="0" smtClean="0"/>
              <a:t> </a:t>
            </a:r>
            <a:r>
              <a:rPr lang="ru-RU" sz="6000" dirty="0" err="1" smtClean="0"/>
              <a:t>під</a:t>
            </a:r>
            <a:r>
              <a:rPr lang="ru-RU" sz="6000" dirty="0" smtClean="0"/>
              <a:t> чий </a:t>
            </a:r>
            <a:r>
              <a:rPr lang="ru-RU" sz="6000" dirty="0" err="1" smtClean="0"/>
              <a:t>брудний</a:t>
            </a:r>
            <a:r>
              <a:rPr lang="ru-RU" sz="6000" dirty="0" smtClean="0"/>
              <a:t> </a:t>
            </a:r>
            <a:r>
              <a:rPr lang="ru-RU" sz="6000" dirty="0" err="1" smtClean="0"/>
              <a:t>чобіт</a:t>
            </a:r>
            <a:r>
              <a:rPr lang="ru-RU" sz="6000" dirty="0" smtClean="0"/>
              <a:t>...».</a:t>
            </a:r>
            <a:br>
              <a:rPr lang="ru-RU" sz="6000" dirty="0" smtClean="0"/>
            </a:br>
            <a:r>
              <a:rPr lang="ru-RU" sz="6000" dirty="0" smtClean="0"/>
              <a:t>Тим часом </a:t>
            </a:r>
            <a:r>
              <a:rPr lang="ru-RU" sz="6000" dirty="0" err="1" smtClean="0"/>
              <a:t>життя</a:t>
            </a:r>
            <a:r>
              <a:rPr lang="ru-RU" sz="6000" dirty="0" smtClean="0"/>
              <a:t> </a:t>
            </a:r>
            <a:r>
              <a:rPr lang="ru-RU" sz="6000" dirty="0" err="1" smtClean="0"/>
              <a:t>дуже</a:t>
            </a:r>
            <a:r>
              <a:rPr lang="ru-RU" sz="6000" dirty="0" smtClean="0"/>
              <a:t> </a:t>
            </a:r>
            <a:r>
              <a:rPr lang="ru-RU" sz="6000" dirty="0" err="1" smtClean="0"/>
              <a:t>жорстоко</a:t>
            </a:r>
            <a:r>
              <a:rPr lang="ru-RU" sz="6000" dirty="0" smtClean="0"/>
              <a:t> </a:t>
            </a:r>
            <a:r>
              <a:rPr lang="ru-RU" sz="6000" dirty="0" err="1" smtClean="0"/>
              <a:t>обходилося</a:t>
            </a:r>
            <a:r>
              <a:rPr lang="ru-RU" sz="6000" dirty="0" smtClean="0"/>
              <a:t> </a:t>
            </a:r>
            <a:r>
              <a:rPr lang="ru-RU" sz="6000" dirty="0" err="1" smtClean="0"/>
              <a:t>з</a:t>
            </a:r>
            <a:r>
              <a:rPr lang="ru-RU" sz="6000" dirty="0" smtClean="0"/>
              <a:t> ним. </a:t>
            </a:r>
            <a:endParaRPr lang="ru-RU" sz="6000" dirty="0" smtClean="0"/>
          </a:p>
          <a:p>
            <a:r>
              <a:rPr lang="ru-RU" sz="6000" dirty="0" smtClean="0"/>
              <a:t>З </a:t>
            </a:r>
            <a:r>
              <a:rPr lang="ru-RU" sz="6000" dirty="0" err="1" smtClean="0"/>
              <a:t>дитинства</a:t>
            </a:r>
            <a:r>
              <a:rPr lang="ru-RU" sz="6000" dirty="0" smtClean="0"/>
              <a:t>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оточувала</a:t>
            </a:r>
            <a:r>
              <a:rPr lang="ru-RU" sz="6000" dirty="0" smtClean="0"/>
              <a:t> </a:t>
            </a:r>
            <a:r>
              <a:rPr lang="ru-RU" sz="6000" dirty="0" err="1" smtClean="0"/>
              <a:t>неприваблива</a:t>
            </a:r>
            <a:r>
              <a:rPr lang="ru-RU" sz="6000" dirty="0" smtClean="0"/>
              <a:t> </a:t>
            </a:r>
            <a:r>
              <a:rPr lang="ru-RU" sz="6000" dirty="0" err="1" smtClean="0"/>
              <a:t>пореволюційна</a:t>
            </a:r>
            <a:r>
              <a:rPr lang="ru-RU" sz="6000" dirty="0" smtClean="0"/>
              <a:t> </a:t>
            </a:r>
            <a:r>
              <a:rPr lang="ru-RU" sz="6000" dirty="0" err="1" smtClean="0"/>
              <a:t>дійсність</a:t>
            </a:r>
            <a:r>
              <a:rPr lang="ru-RU" sz="6000" dirty="0" smtClean="0"/>
              <a:t>, потім </a:t>
            </a:r>
            <a:r>
              <a:rPr lang="ru-RU" sz="6000" dirty="0" err="1" smtClean="0"/>
              <a:t>супроводжували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постійні</a:t>
            </a:r>
            <a:r>
              <a:rPr lang="ru-RU" sz="6000" dirty="0" smtClean="0"/>
              <a:t> </a:t>
            </a:r>
            <a:r>
              <a:rPr lang="ru-RU" sz="6000" dirty="0" err="1" smtClean="0"/>
              <a:t>переслідування</a:t>
            </a:r>
            <a:r>
              <a:rPr lang="ru-RU" sz="6000" dirty="0" smtClean="0"/>
              <a:t>, заборони, </a:t>
            </a:r>
            <a:r>
              <a:rPr lang="ru-RU" sz="6000" dirty="0" err="1" smtClean="0"/>
              <a:t>стеження</a:t>
            </a:r>
            <a:r>
              <a:rPr lang="ru-RU" sz="6000" dirty="0" smtClean="0"/>
              <a:t>, </a:t>
            </a:r>
            <a:r>
              <a:rPr lang="ru-RU" sz="6000" dirty="0" err="1" smtClean="0"/>
              <a:t>наклепи</a:t>
            </a:r>
            <a:r>
              <a:rPr lang="ru-RU" sz="6000" dirty="0" smtClean="0"/>
              <a:t>, </a:t>
            </a:r>
            <a:r>
              <a:rPr lang="ru-RU" sz="6000" dirty="0" err="1" smtClean="0"/>
              <a:t>ув'язнення</a:t>
            </a:r>
            <a:r>
              <a:rPr lang="ru-RU" sz="6000" dirty="0" smtClean="0"/>
              <a:t>, </a:t>
            </a:r>
            <a:r>
              <a:rPr lang="ru-RU" sz="6000" dirty="0" err="1" smtClean="0"/>
              <a:t>заслання</a:t>
            </a:r>
            <a:r>
              <a:rPr lang="ru-RU" sz="6000" dirty="0" smtClean="0"/>
              <a:t>, </a:t>
            </a:r>
            <a:r>
              <a:rPr lang="ru-RU" sz="6000" dirty="0" err="1" smtClean="0"/>
              <a:t>концтабір</a:t>
            </a:r>
            <a:r>
              <a:rPr lang="ru-RU" sz="6000" dirty="0" smtClean="0"/>
              <a:t>. </a:t>
            </a:r>
            <a:r>
              <a:rPr lang="ru-RU" sz="6000" dirty="0" err="1" smtClean="0"/>
              <a:t>Нарешті</a:t>
            </a:r>
            <a:r>
              <a:rPr lang="ru-RU" sz="6000" dirty="0" smtClean="0"/>
              <a:t>, </a:t>
            </a:r>
            <a:r>
              <a:rPr lang="ru-RU" sz="6000" dirty="0" err="1" smtClean="0"/>
              <a:t>він</a:t>
            </a:r>
            <a:r>
              <a:rPr lang="ru-RU" sz="6000" dirty="0" smtClean="0"/>
              <a:t> у </a:t>
            </a:r>
            <a:r>
              <a:rPr lang="ru-RU" sz="6000" dirty="0" err="1" smtClean="0"/>
              <a:t>кратері</a:t>
            </a:r>
            <a:r>
              <a:rPr lang="ru-RU" sz="6000" dirty="0" smtClean="0"/>
              <a:t> </a:t>
            </a:r>
            <a:r>
              <a:rPr lang="ru-RU" sz="6000" dirty="0" err="1" smtClean="0"/>
              <a:t>еміграційного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життя</a:t>
            </a:r>
            <a:r>
              <a:rPr lang="ru-RU" sz="6000" dirty="0" smtClean="0"/>
              <a:t>, </a:t>
            </a:r>
            <a:r>
              <a:rPr lang="ru-RU" sz="6000" dirty="0" err="1" smtClean="0"/>
              <a:t>активний</a:t>
            </a:r>
            <a:r>
              <a:rPr lang="ru-RU" sz="6000" dirty="0" smtClean="0"/>
              <a:t>, </a:t>
            </a:r>
            <a:r>
              <a:rPr lang="ru-RU" sz="6000" dirty="0" err="1" smtClean="0"/>
              <a:t>діяльний</a:t>
            </a:r>
            <a:r>
              <a:rPr lang="ru-RU" sz="6000" dirty="0" smtClean="0"/>
              <a:t>, </a:t>
            </a:r>
            <a:r>
              <a:rPr lang="ru-RU" sz="6000" dirty="0" err="1" smtClean="0"/>
              <a:t>має</a:t>
            </a:r>
            <a:r>
              <a:rPr lang="ru-RU" sz="6000" dirty="0" smtClean="0"/>
              <a:t> </a:t>
            </a:r>
            <a:r>
              <a:rPr lang="ru-RU" sz="6000" dirty="0" err="1" smtClean="0"/>
              <a:t>власну</a:t>
            </a:r>
            <a:r>
              <a:rPr lang="ru-RU" sz="6000" dirty="0" smtClean="0"/>
              <a:t> думку—</a:t>
            </a:r>
            <a:r>
              <a:rPr lang="ru-RU" sz="6000" dirty="0" err="1" smtClean="0"/>
              <a:t>всім</a:t>
            </a:r>
            <a:r>
              <a:rPr lang="ru-RU" sz="6000" dirty="0" smtClean="0"/>
              <a:t> </a:t>
            </a:r>
            <a:r>
              <a:rPr lang="ru-RU" sz="6000" dirty="0" err="1" smtClean="0"/>
              <a:t>невгодний</a:t>
            </a:r>
            <a:r>
              <a:rPr lang="ru-RU" sz="6000" dirty="0" smtClean="0"/>
              <a:t>, </a:t>
            </a:r>
            <a:r>
              <a:rPr lang="ru-RU" sz="6000" dirty="0" err="1" smtClean="0"/>
              <a:t>постійно</a:t>
            </a:r>
            <a:r>
              <a:rPr lang="ru-RU" sz="6000" dirty="0" smtClean="0"/>
              <a:t> </a:t>
            </a:r>
            <a:r>
              <a:rPr lang="ru-RU" sz="6000" dirty="0" err="1" smtClean="0"/>
              <a:t>під</a:t>
            </a:r>
            <a:r>
              <a:rPr lang="ru-RU" sz="6000" dirty="0" smtClean="0"/>
              <a:t> </a:t>
            </a:r>
            <a:r>
              <a:rPr lang="ru-RU" sz="6000" dirty="0" err="1" smtClean="0"/>
              <a:t>обстрілом</a:t>
            </a:r>
            <a:r>
              <a:rPr lang="ru-RU" sz="6000" dirty="0" smtClean="0"/>
              <a:t> </a:t>
            </a:r>
            <a:r>
              <a:rPr lang="ru-RU" sz="6000" dirty="0" err="1" smtClean="0"/>
              <a:t>чиєїсь</a:t>
            </a:r>
            <a:r>
              <a:rPr lang="ru-RU" sz="6000" dirty="0" smtClean="0"/>
              <a:t> </a:t>
            </a:r>
            <a:r>
              <a:rPr lang="ru-RU" sz="6000" dirty="0" err="1" smtClean="0"/>
              <a:t>заздрості</a:t>
            </a:r>
            <a:r>
              <a:rPr lang="ru-RU" sz="6000" dirty="0" smtClean="0"/>
              <a:t>, </a:t>
            </a:r>
            <a:r>
              <a:rPr lang="ru-RU" sz="6000" dirty="0" err="1" smtClean="0"/>
              <a:t>підлості</a:t>
            </a:r>
            <a:r>
              <a:rPr lang="ru-RU" sz="6000" dirty="0" smtClean="0"/>
              <a:t>, </a:t>
            </a:r>
            <a:r>
              <a:rPr lang="ru-RU" sz="6000" dirty="0" err="1" smtClean="0"/>
              <a:t>ідеологічного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тиску</a:t>
            </a:r>
            <a:r>
              <a:rPr lang="ru-RU" sz="6000" dirty="0" smtClean="0"/>
              <a:t>. А </a:t>
            </a:r>
            <a:r>
              <a:rPr lang="ru-RU" sz="6000" dirty="0" err="1" smtClean="0"/>
              <a:t>скільки</a:t>
            </a:r>
            <a:r>
              <a:rPr lang="ru-RU" sz="6000" dirty="0" smtClean="0"/>
              <a:t> </a:t>
            </a:r>
            <a:r>
              <a:rPr lang="ru-RU" sz="6000" dirty="0" err="1" smtClean="0"/>
              <a:t>бруду</a:t>
            </a:r>
            <a:r>
              <a:rPr lang="ru-RU" sz="6000" dirty="0" smtClean="0"/>
              <a:t> </a:t>
            </a:r>
            <a:r>
              <a:rPr lang="ru-RU" sz="6000" dirty="0" err="1" smtClean="0"/>
              <a:t>виливалося</a:t>
            </a:r>
            <a:r>
              <a:rPr lang="ru-RU" sz="6000" dirty="0" smtClean="0"/>
              <a:t> на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ім'я</a:t>
            </a:r>
            <a:r>
              <a:rPr lang="ru-RU" sz="6000" dirty="0" smtClean="0"/>
              <a:t> в той час на </a:t>
            </a:r>
            <a:r>
              <a:rPr lang="ru-RU" sz="6000" dirty="0" err="1" smtClean="0"/>
              <a:t>Україні</a:t>
            </a:r>
            <a:r>
              <a:rPr lang="ru-RU" sz="6000" dirty="0" smtClean="0"/>
              <a:t>! І на </a:t>
            </a:r>
            <a:r>
              <a:rPr lang="ru-RU" sz="6000" dirty="0" err="1" smtClean="0"/>
              <a:t>цьому</a:t>
            </a:r>
            <a:r>
              <a:rPr lang="ru-RU" sz="6000" dirty="0" smtClean="0"/>
              <a:t> </a:t>
            </a:r>
            <a:r>
              <a:rPr lang="ru-RU" sz="6000" dirty="0" err="1" smtClean="0"/>
              <a:t>непривабливому</a:t>
            </a:r>
            <a:r>
              <a:rPr lang="ru-RU" sz="6000" dirty="0" smtClean="0"/>
              <a:t> </a:t>
            </a:r>
            <a:r>
              <a:rPr lang="ru-RU" sz="6000" dirty="0" err="1" smtClean="0"/>
              <a:t>тлі</a:t>
            </a:r>
            <a:r>
              <a:rPr lang="ru-RU" sz="6000" dirty="0" smtClean="0"/>
              <a:t> </a:t>
            </a:r>
            <a:r>
              <a:rPr lang="ru-RU" sz="6000" dirty="0" err="1" smtClean="0"/>
              <a:t>Іван</a:t>
            </a:r>
            <a:r>
              <a:rPr lang="ru-RU" sz="6000" dirty="0" smtClean="0"/>
              <a:t> </a:t>
            </a:r>
            <a:r>
              <a:rPr lang="ru-RU" sz="6000" dirty="0" err="1" smtClean="0"/>
              <a:t>Багряний</a:t>
            </a:r>
            <a:r>
              <a:rPr lang="ru-RU" sz="6000" dirty="0" smtClean="0"/>
              <a:t> не </a:t>
            </a:r>
            <a:r>
              <a:rPr lang="ru-RU" sz="6000" dirty="0" err="1" smtClean="0"/>
              <a:t>схитнувся</a:t>
            </a:r>
            <a:r>
              <a:rPr lang="ru-RU" sz="6000" dirty="0" smtClean="0"/>
              <a:t>, до </a:t>
            </a:r>
            <a:r>
              <a:rPr lang="ru-RU" sz="6000" dirty="0" err="1" smtClean="0"/>
              <a:t>останніх</a:t>
            </a:r>
            <a:r>
              <a:rPr lang="ru-RU" sz="6000" dirty="0" smtClean="0"/>
              <a:t> </a:t>
            </a:r>
            <a:r>
              <a:rPr lang="ru-RU" sz="6000" dirty="0" err="1" smtClean="0"/>
              <a:t>днів</a:t>
            </a:r>
            <a:r>
              <a:rPr lang="ru-RU" sz="6000" dirty="0" smtClean="0"/>
              <a:t> </a:t>
            </a:r>
            <a:r>
              <a:rPr lang="ru-RU" sz="6000" dirty="0" err="1" smtClean="0"/>
              <a:t>зберіг</a:t>
            </a:r>
            <a:r>
              <a:rPr lang="ru-RU" sz="6000" dirty="0" smtClean="0"/>
              <a:t> чистоту </a:t>
            </a:r>
            <a:r>
              <a:rPr lang="ru-RU" sz="6000" dirty="0" err="1" smtClean="0"/>
              <a:t>душі</a:t>
            </a:r>
            <a:r>
              <a:rPr lang="ru-RU" sz="6000" dirty="0" smtClean="0"/>
              <a:t>. </a:t>
            </a:r>
            <a:r>
              <a:rPr lang="ru-RU" sz="6000" dirty="0" err="1" smtClean="0"/>
              <a:t>Він</a:t>
            </a:r>
            <a:r>
              <a:rPr lang="ru-RU" sz="6000" dirty="0" smtClean="0"/>
              <a:t> </a:t>
            </a:r>
            <a:r>
              <a:rPr lang="ru-RU" sz="6000" dirty="0" err="1" smtClean="0"/>
              <a:t>був</a:t>
            </a:r>
            <a:r>
              <a:rPr lang="ru-RU" sz="6000" dirty="0" smtClean="0"/>
              <a:t> сильною, </a:t>
            </a:r>
            <a:r>
              <a:rPr lang="ru-RU" sz="6000" dirty="0" err="1" smtClean="0"/>
              <a:t>надзвичайно</a:t>
            </a:r>
            <a:r>
              <a:rPr lang="ru-RU" sz="6000" dirty="0" smtClean="0"/>
              <a:t> </a:t>
            </a:r>
            <a:r>
              <a:rPr lang="ru-RU" sz="6000" dirty="0" err="1" smtClean="0"/>
              <a:t>мужньою</a:t>
            </a:r>
            <a:r>
              <a:rPr lang="ru-RU" sz="6000" dirty="0" smtClean="0"/>
              <a:t> </a:t>
            </a:r>
            <a:r>
              <a:rPr lang="ru-RU" sz="6000" dirty="0" err="1" smtClean="0"/>
              <a:t>особистістю</a:t>
            </a:r>
            <a:r>
              <a:rPr lang="ru-RU" sz="6000" dirty="0" smtClean="0"/>
              <a:t>. </a:t>
            </a:r>
            <a:r>
              <a:rPr lang="ru-RU" sz="6000" dirty="0" err="1" smtClean="0"/>
              <a:t>Хворів</a:t>
            </a:r>
            <a:r>
              <a:rPr lang="ru-RU" sz="6000" dirty="0" smtClean="0"/>
              <a:t> на </a:t>
            </a:r>
            <a:r>
              <a:rPr lang="ru-RU" sz="6000" dirty="0" err="1" smtClean="0"/>
              <a:t>цукровий</a:t>
            </a:r>
            <a:r>
              <a:rPr lang="ru-RU" sz="6000" dirty="0" smtClean="0"/>
              <a:t> </a:t>
            </a:r>
            <a:r>
              <a:rPr lang="ru-RU" sz="6000" dirty="0" err="1" smtClean="0"/>
              <a:t>діабет</a:t>
            </a:r>
            <a:r>
              <a:rPr lang="ru-RU" sz="6000" dirty="0" smtClean="0"/>
              <a:t>, </a:t>
            </a:r>
            <a:r>
              <a:rPr lang="ru-RU" sz="6000" dirty="0" err="1" smtClean="0"/>
              <a:t>сухоти</a:t>
            </a:r>
            <a:r>
              <a:rPr lang="ru-RU" sz="6000" dirty="0" smtClean="0"/>
              <a:t>, </a:t>
            </a:r>
            <a:r>
              <a:rPr lang="ru-RU" sz="6000" dirty="0" err="1" smtClean="0"/>
              <a:t>мав</a:t>
            </a:r>
            <a:r>
              <a:rPr lang="ru-RU" sz="6000" dirty="0" smtClean="0"/>
              <a:t> </a:t>
            </a:r>
            <a:r>
              <a:rPr lang="ru-RU" sz="6000" dirty="0" err="1" smtClean="0"/>
              <a:t>серцеву</a:t>
            </a:r>
            <a:r>
              <a:rPr lang="ru-RU" sz="6000" dirty="0" smtClean="0"/>
              <a:t> недугу, </a:t>
            </a:r>
            <a:r>
              <a:rPr lang="ru-RU" sz="6000" dirty="0" err="1" smtClean="0"/>
              <a:t>витримав</a:t>
            </a:r>
            <a:r>
              <a:rPr lang="ru-RU" sz="6000" dirty="0" smtClean="0"/>
              <a:t> </a:t>
            </a:r>
            <a:r>
              <a:rPr lang="ru-RU" sz="6000" dirty="0" err="1" smtClean="0"/>
              <a:t>кілька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операцій</a:t>
            </a:r>
            <a:r>
              <a:rPr lang="ru-RU" sz="6000" dirty="0" smtClean="0"/>
              <a:t>. «Сад </a:t>
            </a:r>
            <a:r>
              <a:rPr lang="ru-RU" sz="6000" dirty="0" err="1" smtClean="0"/>
              <a:t>Гетсиманський</a:t>
            </a:r>
            <a:r>
              <a:rPr lang="ru-RU" sz="6000" dirty="0" smtClean="0"/>
              <a:t>», «Людина </a:t>
            </a:r>
            <a:r>
              <a:rPr lang="ru-RU" sz="6000" dirty="0" err="1" smtClean="0"/>
              <a:t>біжить</a:t>
            </a:r>
            <a:r>
              <a:rPr lang="ru-RU" sz="6000" dirty="0" smtClean="0"/>
              <a:t> над </a:t>
            </a:r>
            <a:r>
              <a:rPr lang="ru-RU" sz="6000" dirty="0" err="1" smtClean="0"/>
              <a:t>прірвою</a:t>
            </a:r>
            <a:r>
              <a:rPr lang="ru-RU" sz="6000" dirty="0" smtClean="0"/>
              <a:t>» </a:t>
            </a:r>
            <a:r>
              <a:rPr lang="ru-RU" sz="6000" dirty="0" err="1" smtClean="0"/>
              <a:t>писалися</a:t>
            </a:r>
            <a:r>
              <a:rPr lang="ru-RU" sz="6000" dirty="0" smtClean="0"/>
              <a:t> на </a:t>
            </a:r>
            <a:r>
              <a:rPr lang="ru-RU" sz="6000" dirty="0" err="1" smtClean="0"/>
              <a:t>лікарняному</a:t>
            </a:r>
            <a:r>
              <a:rPr lang="ru-RU" sz="6000" dirty="0" smtClean="0"/>
              <a:t> </a:t>
            </a:r>
            <a:r>
              <a:rPr lang="ru-RU" sz="6000" dirty="0" err="1" smtClean="0"/>
              <a:t>ліжку</a:t>
            </a:r>
            <a:r>
              <a:rPr lang="ru-RU" sz="6000" dirty="0" smtClean="0"/>
              <a:t>...</a:t>
            </a:r>
          </a:p>
          <a:p>
            <a:r>
              <a:rPr lang="ru-RU" sz="6000" dirty="0" smtClean="0"/>
              <a:t>Сам </a:t>
            </a:r>
            <a:r>
              <a:rPr lang="ru-RU" sz="6000" dirty="0" err="1" smtClean="0"/>
              <a:t>тримався</a:t>
            </a:r>
            <a:r>
              <a:rPr lang="ru-RU" sz="6000" dirty="0" smtClean="0"/>
              <a:t> </a:t>
            </a:r>
            <a:r>
              <a:rPr lang="ru-RU" sz="6000" dirty="0" err="1" smtClean="0"/>
              <a:t>стійко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мужньо</a:t>
            </a:r>
            <a:r>
              <a:rPr lang="ru-RU" sz="6000" dirty="0" smtClean="0"/>
              <a:t>, </a:t>
            </a:r>
            <a:r>
              <a:rPr lang="ru-RU" sz="6000" dirty="0" err="1" smtClean="0"/>
              <a:t>тож</a:t>
            </a:r>
            <a:r>
              <a:rPr lang="ru-RU" sz="6000" dirty="0" smtClean="0"/>
              <a:t> не дивно, </a:t>
            </a:r>
            <a:r>
              <a:rPr lang="ru-RU" sz="6000" dirty="0" err="1" smtClean="0"/>
              <a:t>що</a:t>
            </a:r>
            <a:r>
              <a:rPr lang="ru-RU" sz="6000" dirty="0" smtClean="0"/>
              <a:t> </a:t>
            </a:r>
            <a:r>
              <a:rPr lang="ru-RU" sz="6000" dirty="0" err="1" smtClean="0"/>
              <a:t>такі</a:t>
            </a:r>
            <a:r>
              <a:rPr lang="ru-RU" sz="6000" dirty="0" smtClean="0"/>
              <a:t> </a:t>
            </a:r>
            <a:r>
              <a:rPr lang="ru-RU" sz="6000" dirty="0" err="1" smtClean="0"/>
              <a:t>самі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герої</a:t>
            </a:r>
            <a:r>
              <a:rPr lang="ru-RU" sz="6000" dirty="0" smtClean="0"/>
              <a:t> Максим Колот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Андрій</a:t>
            </a:r>
            <a:r>
              <a:rPr lang="ru-RU" sz="6000" dirty="0" smtClean="0"/>
              <a:t> Чумак, </a:t>
            </a:r>
            <a:r>
              <a:rPr lang="ru-RU" sz="6000" dirty="0" err="1" smtClean="0"/>
              <a:t>Григорій</a:t>
            </a:r>
            <a:r>
              <a:rPr lang="ru-RU" sz="6000" dirty="0" smtClean="0"/>
              <a:t> </a:t>
            </a:r>
            <a:r>
              <a:rPr lang="ru-RU" sz="6000" dirty="0" err="1" smtClean="0"/>
              <a:t>Многогрішний</a:t>
            </a:r>
            <a:r>
              <a:rPr lang="ru-RU" sz="6000" dirty="0" smtClean="0"/>
              <a:t>. Вони просто не могли бути </a:t>
            </a:r>
            <a:r>
              <a:rPr lang="ru-RU" sz="6000" dirty="0" err="1" smtClean="0"/>
              <a:t>інакшими</a:t>
            </a:r>
            <a:r>
              <a:rPr lang="ru-RU" sz="6000" dirty="0" smtClean="0"/>
              <a:t>, </a:t>
            </a:r>
            <a:r>
              <a:rPr lang="ru-RU" sz="6000" dirty="0" err="1" smtClean="0"/>
              <a:t>слабкими</a:t>
            </a:r>
            <a:r>
              <a:rPr lang="ru-RU" sz="6000" dirty="0" smtClean="0"/>
              <a:t>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немічними</a:t>
            </a:r>
            <a:r>
              <a:rPr lang="ru-RU" sz="6000" dirty="0" smtClean="0"/>
              <a:t> духом</a:t>
            </a:r>
            <a:r>
              <a:rPr lang="ru-RU" sz="6000" dirty="0" smtClean="0"/>
              <a:t>.</a:t>
            </a:r>
            <a:endParaRPr lang="ru-RU" sz="6000" dirty="0" smtClean="0"/>
          </a:p>
          <a:p>
            <a:r>
              <a:rPr lang="ru-RU" sz="6000" dirty="0" err="1" smtClean="0"/>
              <a:t>Іван</a:t>
            </a:r>
            <a:r>
              <a:rPr lang="ru-RU" sz="6000" dirty="0" smtClean="0"/>
              <a:t> </a:t>
            </a:r>
            <a:r>
              <a:rPr lang="ru-RU" sz="6000" dirty="0" err="1" smtClean="0"/>
              <a:t>Багряний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ніколи</a:t>
            </a:r>
            <a:r>
              <a:rPr lang="ru-RU" sz="6000" dirty="0" smtClean="0"/>
              <a:t> не </a:t>
            </a:r>
            <a:r>
              <a:rPr lang="ru-RU" sz="6000" dirty="0" err="1" smtClean="0"/>
              <a:t>втрачав</a:t>
            </a:r>
            <a:r>
              <a:rPr lang="ru-RU" sz="6000" dirty="0" smtClean="0"/>
              <a:t> </a:t>
            </a:r>
            <a:r>
              <a:rPr lang="ru-RU" sz="6000" dirty="0" err="1" smtClean="0"/>
              <a:t>віри</a:t>
            </a:r>
            <a:r>
              <a:rPr lang="ru-RU" sz="6000" dirty="0" smtClean="0"/>
              <a:t> в себе, у </a:t>
            </a:r>
            <a:r>
              <a:rPr lang="ru-RU" sz="6000" dirty="0" err="1" smtClean="0"/>
              <a:t>свій</a:t>
            </a:r>
            <a:r>
              <a:rPr lang="ru-RU" sz="6000" dirty="0" smtClean="0"/>
              <a:t> народ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людину</a:t>
            </a:r>
            <a:r>
              <a:rPr lang="ru-RU" sz="6000" dirty="0" smtClean="0"/>
              <a:t> </a:t>
            </a:r>
            <a:r>
              <a:rPr lang="ru-RU" sz="6000" dirty="0" err="1" smtClean="0"/>
              <a:t>взагалі</a:t>
            </a:r>
            <a:r>
              <a:rPr lang="ru-RU" sz="6000" dirty="0" smtClean="0"/>
              <a:t>, в добро </a:t>
            </a:r>
            <a:r>
              <a:rPr lang="ru-RU" sz="6000" dirty="0" err="1" smtClean="0"/>
              <a:t>її</a:t>
            </a:r>
            <a:r>
              <a:rPr lang="ru-RU" sz="6000" dirty="0" smtClean="0"/>
              <a:t> </a:t>
            </a:r>
            <a:r>
              <a:rPr lang="ru-RU" sz="6000" dirty="0" err="1" smtClean="0"/>
              <a:t>душі</a:t>
            </a:r>
            <a:r>
              <a:rPr lang="ru-RU" sz="6000" dirty="0" smtClean="0"/>
              <a:t>. </a:t>
            </a:r>
            <a:r>
              <a:rPr lang="ru-RU" sz="6000" dirty="0" err="1" smtClean="0"/>
              <a:t>Кажуть</a:t>
            </a:r>
            <a:r>
              <a:rPr lang="ru-RU" sz="6000" dirty="0" smtClean="0"/>
              <a:t>, </a:t>
            </a:r>
            <a:r>
              <a:rPr lang="ru-RU" sz="6000" dirty="0" err="1" smtClean="0"/>
              <a:t>що</a:t>
            </a:r>
            <a:r>
              <a:rPr lang="ru-RU" sz="6000" dirty="0" smtClean="0"/>
              <a:t> на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надгробку</a:t>
            </a:r>
            <a:r>
              <a:rPr lang="ru-RU" sz="6000" dirty="0" smtClean="0"/>
              <a:t> </a:t>
            </a:r>
            <a:r>
              <a:rPr lang="ru-RU" sz="6000" dirty="0" err="1" smtClean="0"/>
              <a:t>є</a:t>
            </a:r>
            <a:r>
              <a:rPr lang="ru-RU" sz="6000" dirty="0" smtClean="0"/>
              <a:t> </a:t>
            </a:r>
            <a:r>
              <a:rPr lang="ru-RU" sz="6000" dirty="0" err="1" smtClean="0"/>
              <a:t>такі</a:t>
            </a:r>
            <a:r>
              <a:rPr lang="ru-RU" sz="6000" dirty="0" smtClean="0"/>
              <a:t> слова: «Ми </a:t>
            </a:r>
            <a:r>
              <a:rPr lang="ru-RU" sz="6000" dirty="0" err="1" smtClean="0"/>
              <a:t>є</a:t>
            </a:r>
            <a:r>
              <a:rPr lang="ru-RU" sz="6000" dirty="0" smtClean="0"/>
              <a:t>, Були. І будем ми. Й </a:t>
            </a:r>
            <a:r>
              <a:rPr lang="ru-RU" sz="6000" dirty="0" err="1" smtClean="0"/>
              <a:t>Вітчизна</a:t>
            </a:r>
            <a:r>
              <a:rPr lang="ru-RU" sz="6000" dirty="0" smtClean="0"/>
              <a:t> наша </a:t>
            </a:r>
            <a:r>
              <a:rPr lang="ru-RU" sz="6000" dirty="0" err="1" smtClean="0"/>
              <a:t>з</a:t>
            </a:r>
            <a:r>
              <a:rPr lang="ru-RU" sz="6000" dirty="0" smtClean="0"/>
              <a:t> нами». </a:t>
            </a:r>
            <a:r>
              <a:rPr lang="ru-RU" sz="6000" dirty="0" err="1" smtClean="0"/>
              <a:t>Цією</a:t>
            </a:r>
            <a:r>
              <a:rPr lang="ru-RU" sz="6000" dirty="0" smtClean="0"/>
              <a:t> </a:t>
            </a:r>
            <a:r>
              <a:rPr lang="ru-RU" sz="6000" dirty="0" err="1" smtClean="0"/>
              <a:t>несхитною</a:t>
            </a:r>
            <a:r>
              <a:rPr lang="ru-RU" sz="6000" dirty="0" smtClean="0"/>
              <a:t> </a:t>
            </a:r>
            <a:r>
              <a:rPr lang="ru-RU" sz="6000" dirty="0" err="1" smtClean="0"/>
              <a:t>вірою</a:t>
            </a:r>
            <a:r>
              <a:rPr lang="ru-RU" sz="6000" dirty="0" smtClean="0"/>
              <a:t>, </a:t>
            </a:r>
            <a:r>
              <a:rPr lang="ru-RU" sz="6000" dirty="0" err="1" smtClean="0"/>
              <a:t>що</a:t>
            </a:r>
            <a:r>
              <a:rPr lang="ru-RU" sz="6000" dirty="0" smtClean="0"/>
              <a:t> </a:t>
            </a:r>
            <a:r>
              <a:rPr lang="ru-RU" sz="6000" dirty="0" err="1" smtClean="0"/>
              <a:t>була</a:t>
            </a:r>
            <a:r>
              <a:rPr lang="ru-RU" sz="6000" dirty="0" smtClean="0"/>
              <a:t> </a:t>
            </a:r>
            <a:r>
              <a:rPr lang="ru-RU" sz="6000" dirty="0" err="1" smtClean="0"/>
              <a:t>невід'ємною</a:t>
            </a:r>
            <a:r>
              <a:rPr lang="ru-RU" sz="6000" dirty="0" smtClean="0"/>
              <a:t> </a:t>
            </a:r>
            <a:r>
              <a:rPr lang="ru-RU" sz="6000" dirty="0" err="1" smtClean="0"/>
              <a:t>частиною</a:t>
            </a:r>
            <a:r>
              <a:rPr lang="ru-RU" sz="6000" dirty="0" smtClean="0"/>
              <a:t> </a:t>
            </a:r>
            <a:r>
              <a:rPr lang="ru-RU" sz="6000" dirty="0" err="1" smtClean="0"/>
              <a:t>багрянівського</a:t>
            </a:r>
            <a:r>
              <a:rPr lang="ru-RU" sz="6000" dirty="0" smtClean="0"/>
              <a:t> </a:t>
            </a:r>
            <a:r>
              <a:rPr lang="ru-RU" sz="6000" dirty="0" err="1" smtClean="0"/>
              <a:t>світовідчування</a:t>
            </a:r>
            <a:r>
              <a:rPr lang="ru-RU" sz="6000" dirty="0" smtClean="0"/>
              <a:t>, </a:t>
            </a:r>
            <a:r>
              <a:rPr lang="ru-RU" sz="6000" dirty="0" err="1" smtClean="0"/>
              <a:t>перейняті</a:t>
            </a:r>
            <a:r>
              <a:rPr lang="ru-RU" sz="6000" dirty="0" smtClean="0"/>
              <a:t> </a:t>
            </a:r>
            <a:r>
              <a:rPr lang="ru-RU" sz="6000" dirty="0" err="1" smtClean="0"/>
              <a:t>всі</a:t>
            </a:r>
            <a:r>
              <a:rPr lang="ru-RU" sz="6000" dirty="0" smtClean="0"/>
              <a:t> </a:t>
            </a:r>
            <a:r>
              <a:rPr lang="ru-RU" sz="6000" dirty="0" err="1" smtClean="0"/>
              <a:t>його</a:t>
            </a:r>
            <a:r>
              <a:rPr lang="ru-RU" sz="6000" dirty="0" smtClean="0"/>
              <a:t> твори, а </a:t>
            </a:r>
            <a:r>
              <a:rPr lang="ru-RU" sz="6000" dirty="0" err="1" smtClean="0"/>
              <a:t>надто</a:t>
            </a:r>
            <a:r>
              <a:rPr lang="ru-RU" sz="6000" dirty="0" smtClean="0"/>
              <a:t> «Сад </a:t>
            </a:r>
            <a:r>
              <a:rPr lang="ru-RU" sz="6000" dirty="0" err="1" smtClean="0"/>
              <a:t>Гетсиманський</a:t>
            </a:r>
            <a:r>
              <a:rPr lang="ru-RU" sz="6000" dirty="0" smtClean="0"/>
              <a:t>», «</a:t>
            </a:r>
            <a:r>
              <a:rPr lang="ru-RU" sz="6000" dirty="0" err="1" smtClean="0"/>
              <a:t>Тигролови</a:t>
            </a:r>
            <a:r>
              <a:rPr lang="ru-RU" sz="6000" dirty="0" smtClean="0"/>
              <a:t>», «Людина </a:t>
            </a:r>
            <a:r>
              <a:rPr lang="ru-RU" sz="6000" dirty="0" err="1" smtClean="0"/>
              <a:t>біжить</a:t>
            </a:r>
            <a:r>
              <a:rPr lang="ru-RU" sz="6000" dirty="0" smtClean="0"/>
              <a:t> над </a:t>
            </a:r>
            <a:r>
              <a:rPr lang="ru-RU" sz="6000" dirty="0" err="1" smtClean="0"/>
              <a:t>прірвою</a:t>
            </a:r>
            <a:r>
              <a:rPr lang="ru-RU" sz="6000" dirty="0" smtClean="0"/>
              <a:t>». </a:t>
            </a:r>
            <a:r>
              <a:rPr lang="ru-RU" sz="6000" dirty="0" err="1" smtClean="0"/>
              <a:t>Цим</a:t>
            </a:r>
            <a:r>
              <a:rPr lang="ru-RU" sz="6000" dirty="0" smtClean="0"/>
              <a:t> </a:t>
            </a:r>
            <a:r>
              <a:rPr lang="ru-RU" sz="6000" dirty="0" err="1" smtClean="0"/>
              <a:t>він</a:t>
            </a:r>
            <a:r>
              <a:rPr lang="ru-RU" sz="6000" dirty="0" smtClean="0"/>
              <a:t> </a:t>
            </a:r>
            <a:r>
              <a:rPr lang="ru-RU" sz="6000" dirty="0" err="1" smtClean="0"/>
              <a:t>дуже</a:t>
            </a:r>
            <a:r>
              <a:rPr lang="ru-RU" sz="6000" dirty="0" smtClean="0"/>
              <a:t> схожий на Олега </a:t>
            </a:r>
            <a:r>
              <a:rPr lang="ru-RU" sz="6000" dirty="0" err="1" smtClean="0"/>
              <a:t>Ольжича</a:t>
            </a:r>
            <a:r>
              <a:rPr lang="ru-RU" sz="6000" dirty="0" smtClean="0"/>
              <a:t>. </a:t>
            </a:r>
          </a:p>
          <a:p>
            <a:endParaRPr lang="ru-RU" sz="6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686800" cy="4525963"/>
          </a:xfrm>
        </p:spPr>
        <p:txBody>
          <a:bodyPr>
            <a:noAutofit/>
          </a:bodyPr>
          <a:lstStyle/>
          <a:p>
            <a:r>
              <a:rPr lang="ru-RU" sz="1400" dirty="0" smtClean="0"/>
              <a:t>Метод </a:t>
            </a:r>
            <a:r>
              <a:rPr lang="ru-RU" sz="1400" dirty="0" err="1" smtClean="0"/>
              <a:t>літератури</a:t>
            </a:r>
            <a:r>
              <a:rPr lang="ru-RU" sz="1400" dirty="0" smtClean="0"/>
              <a:t> «</a:t>
            </a:r>
            <a:r>
              <a:rPr lang="ru-RU" sz="1400" dirty="0" err="1" smtClean="0"/>
              <a:t>соціалістичного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реалізму</a:t>
            </a:r>
            <a:r>
              <a:rPr lang="ru-RU" sz="1400" dirty="0" smtClean="0"/>
              <a:t>» </a:t>
            </a:r>
            <a:r>
              <a:rPr lang="ru-RU" sz="1400" dirty="0" err="1" smtClean="0"/>
              <a:t>вимагав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письменника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віри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світле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майбутнє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то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фальшива </a:t>
            </a:r>
            <a:r>
              <a:rPr lang="ru-RU" sz="1400" dirty="0" err="1" smtClean="0"/>
              <a:t>віра</a:t>
            </a:r>
            <a:r>
              <a:rPr lang="ru-RU" sz="1400" dirty="0" smtClean="0"/>
              <a:t>, накинута </a:t>
            </a:r>
            <a:r>
              <a:rPr lang="ru-RU" sz="1400" dirty="0" err="1" smtClean="0"/>
              <a:t>іззовні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партійною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ідеологією</a:t>
            </a:r>
            <a:r>
              <a:rPr lang="ru-RU" sz="1400" dirty="0" smtClean="0"/>
              <a:t>. Багато </a:t>
            </a:r>
            <a:r>
              <a:rPr lang="ru-RU" sz="1400" dirty="0" err="1" smtClean="0"/>
              <a:t>митців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оспівували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майбутнє</a:t>
            </a:r>
            <a:r>
              <a:rPr lang="ru-RU" sz="1400" dirty="0" smtClean="0"/>
              <a:t>, прославляли </a:t>
            </a:r>
            <a:r>
              <a:rPr lang="ru-RU" sz="1400" dirty="0" err="1" smtClean="0"/>
              <a:t>сучасне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водночас</a:t>
            </a:r>
            <a:r>
              <a:rPr lang="ru-RU" sz="1400" dirty="0" smtClean="0"/>
              <a:t> </a:t>
            </a:r>
            <a:r>
              <a:rPr lang="ru-RU" sz="1400" dirty="0" err="1" smtClean="0"/>
              <a:t>бачили</a:t>
            </a:r>
            <a:r>
              <a:rPr lang="ru-RU" sz="1400" dirty="0" smtClean="0"/>
              <a:t>, в яку </a:t>
            </a:r>
            <a:r>
              <a:rPr lang="ru-RU" sz="1400" dirty="0" err="1" smtClean="0"/>
              <a:t>глибоку</a:t>
            </a:r>
            <a:r>
              <a:rPr lang="ru-RU" sz="1400" dirty="0" smtClean="0"/>
              <a:t> </a:t>
            </a:r>
            <a:r>
              <a:rPr lang="ru-RU" sz="1400" dirty="0" err="1" smtClean="0"/>
              <a:t>прірву</a:t>
            </a:r>
            <a:r>
              <a:rPr lang="ru-RU" sz="1400" dirty="0" smtClean="0"/>
              <a:t> </a:t>
            </a:r>
            <a:r>
              <a:rPr lang="ru-RU" sz="1400" dirty="0" err="1" smtClean="0"/>
              <a:t>котилося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радянське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суспільство</a:t>
            </a:r>
            <a:r>
              <a:rPr lang="ru-RU" sz="1400" dirty="0" smtClean="0"/>
              <a:t>. В </a:t>
            </a:r>
            <a:r>
              <a:rPr lang="ru-RU" sz="1400" dirty="0" err="1" smtClean="0"/>
              <a:t>Івана</a:t>
            </a:r>
            <a:r>
              <a:rPr lang="ru-RU" sz="1400" dirty="0" smtClean="0"/>
              <a:t> Багряного </a:t>
            </a:r>
            <a:r>
              <a:rPr lang="ru-RU" sz="1400" dirty="0" err="1" smtClean="0"/>
              <a:t>віра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світле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майбуття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народу </a:t>
            </a:r>
            <a:r>
              <a:rPr lang="ru-RU" sz="1400" dirty="0" err="1" smtClean="0"/>
              <a:t>природна</a:t>
            </a:r>
            <a:r>
              <a:rPr lang="ru-RU" sz="1400" dirty="0" smtClean="0"/>
              <a:t>; </a:t>
            </a:r>
            <a:r>
              <a:rPr lang="ru-RU" sz="1400" dirty="0" err="1" smtClean="0"/>
              <a:t>наче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настирливий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паросток</a:t>
            </a:r>
            <a:r>
              <a:rPr lang="ru-RU" sz="1400" dirty="0" smtClean="0"/>
              <a:t>, вона </a:t>
            </a:r>
            <a:r>
              <a:rPr lang="ru-RU" sz="1400" dirty="0" err="1" smtClean="0"/>
              <a:t>з'явилася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глибокого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особистого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переконання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безпосередньо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пов'язана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романтичним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світовідчуванням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справжнім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життєлюбом</a:t>
            </a:r>
            <a:r>
              <a:rPr lang="ru-RU" sz="1400" dirty="0" smtClean="0"/>
              <a:t>. Казав </a:t>
            </a:r>
            <a:r>
              <a:rPr lang="ru-RU" sz="1400" dirty="0" err="1" smtClean="0"/>
              <a:t>дружині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по </a:t>
            </a:r>
            <a:r>
              <a:rPr lang="ru-RU" sz="1400" dirty="0" err="1" smtClean="0"/>
              <a:t>смерті</a:t>
            </a:r>
            <a:r>
              <a:rPr lang="ru-RU" sz="1400" dirty="0" smtClean="0"/>
              <a:t> </a:t>
            </a:r>
            <a:r>
              <a:rPr lang="ru-RU" sz="1400" dirty="0" err="1" smtClean="0"/>
              <a:t>дбатиме</a:t>
            </a:r>
            <a:r>
              <a:rPr lang="ru-RU" sz="1400" dirty="0" smtClean="0"/>
              <a:t> про родину. 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хотів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жили в </a:t>
            </a:r>
            <a:r>
              <a:rPr lang="ru-RU" sz="1400" dirty="0" err="1" smtClean="0"/>
              <a:t>мирі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злагоді</a:t>
            </a:r>
            <a:r>
              <a:rPr lang="ru-RU" sz="1400" dirty="0" smtClean="0"/>
              <a:t>. </a:t>
            </a:r>
            <a:r>
              <a:rPr lang="ru-RU" sz="1400" dirty="0" err="1" smtClean="0"/>
              <a:t>Мабуть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вражаючі</a:t>
            </a:r>
            <a:r>
              <a:rPr lang="ru-RU" sz="1400" dirty="0" smtClean="0"/>
              <a:t> </a:t>
            </a:r>
            <a:r>
              <a:rPr lang="ru-RU" sz="1400" dirty="0" err="1" smtClean="0"/>
              <a:t>картини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вселюдської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бойні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повісті</a:t>
            </a:r>
            <a:r>
              <a:rPr lang="ru-RU" sz="1400" dirty="0" smtClean="0"/>
              <a:t> «</a:t>
            </a:r>
            <a:r>
              <a:rPr lang="ru-RU" sz="1400" dirty="0" err="1" smtClean="0"/>
              <a:t>Огненне</a:t>
            </a:r>
            <a:r>
              <a:rPr lang="ru-RU" sz="1400" dirty="0" smtClean="0"/>
              <a:t> коло» —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Багряний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засуджував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війну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прагнув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згуртувати</a:t>
            </a:r>
            <a:r>
              <a:rPr lang="ru-RU" sz="1400" dirty="0" smtClean="0"/>
              <a:t> людей, </a:t>
            </a:r>
            <a:r>
              <a:rPr lang="ru-RU" sz="1400" dirty="0" err="1" smtClean="0"/>
              <a:t>повернути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до </a:t>
            </a:r>
            <a:r>
              <a:rPr lang="ru-RU" sz="1400" dirty="0" err="1" smtClean="0"/>
              <a:t>християнських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заповідей</a:t>
            </a:r>
            <a:r>
              <a:rPr lang="ru-RU" sz="1400" dirty="0" smtClean="0"/>
              <a:t>: </a:t>
            </a:r>
            <a:r>
              <a:rPr lang="ru-RU" sz="1400" dirty="0" err="1" smtClean="0"/>
              <a:t>любов</a:t>
            </a:r>
            <a:r>
              <a:rPr lang="ru-RU" sz="1400" dirty="0" smtClean="0"/>
              <a:t> </a:t>
            </a:r>
            <a:r>
              <a:rPr lang="ru-RU" sz="1400" dirty="0" err="1" smtClean="0"/>
              <a:t>до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покривджених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допомога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ближньому</a:t>
            </a:r>
            <a:r>
              <a:rPr lang="ru-RU" sz="1400" dirty="0" smtClean="0"/>
              <a:t>, </a:t>
            </a:r>
            <a:r>
              <a:rPr lang="ru-RU" sz="1400" dirty="0" err="1" smtClean="0"/>
              <a:t>вміння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прощати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співчувати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розділяти</a:t>
            </a:r>
            <a:r>
              <a:rPr lang="ru-RU" sz="1400" dirty="0" smtClean="0"/>
              <a:t> </a:t>
            </a:r>
            <a:r>
              <a:rPr lang="ru-RU" sz="1400" dirty="0" err="1" smtClean="0"/>
              <a:t>чужу</a:t>
            </a:r>
            <a:r>
              <a:rPr lang="ru-RU" sz="1400" dirty="0" smtClean="0"/>
              <a:t> </a:t>
            </a:r>
            <a:r>
              <a:rPr lang="ru-RU" sz="1400" dirty="0" err="1" smtClean="0"/>
              <a:t>біду</a:t>
            </a:r>
            <a:r>
              <a:rPr lang="ru-RU" sz="1400" dirty="0" smtClean="0"/>
              <a:t>. </a:t>
            </a:r>
            <a:r>
              <a:rPr lang="ru-RU" sz="1400" dirty="0" err="1" smtClean="0"/>
              <a:t>Молодшому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синові</a:t>
            </a:r>
            <a:r>
              <a:rPr lang="ru-RU" sz="1400" dirty="0" smtClean="0"/>
              <a:t> Нестору </a:t>
            </a:r>
            <a:r>
              <a:rPr lang="ru-RU" sz="1400" dirty="0" err="1" smtClean="0"/>
              <a:t>залишив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заповіт</a:t>
            </a:r>
            <a:r>
              <a:rPr lang="ru-RU" sz="1400" dirty="0" smtClean="0"/>
              <a:t>: коли </a:t>
            </a:r>
            <a:r>
              <a:rPr lang="ru-RU" sz="1400" dirty="0" err="1" smtClean="0"/>
              <a:t>виросте</a:t>
            </a:r>
            <a:r>
              <a:rPr lang="ru-RU" sz="1400" dirty="0" smtClean="0"/>
              <a:t>, </a:t>
            </a:r>
            <a:r>
              <a:rPr lang="ru-RU" sz="1400" dirty="0" err="1" smtClean="0"/>
              <a:t>знайти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далекій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 брата Бориса (того,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в </a:t>
            </a:r>
            <a:r>
              <a:rPr lang="ru-RU" sz="1400" dirty="0" err="1" smtClean="0"/>
              <a:t>ефірі</a:t>
            </a:r>
            <a:r>
              <a:rPr lang="ru-RU" sz="1400" dirty="0" smtClean="0"/>
              <a:t> проклинав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), сестру Наталку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допомогти</a:t>
            </a:r>
            <a:r>
              <a:rPr lang="ru-RU" sz="1400" dirty="0" smtClean="0"/>
              <a:t> </a:t>
            </a:r>
            <a:r>
              <a:rPr lang="ru-RU" sz="1400" dirty="0" err="1" smtClean="0"/>
              <a:t>їм</a:t>
            </a:r>
            <a:r>
              <a:rPr lang="ru-RU" sz="1400" dirty="0" smtClean="0"/>
              <a:t>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біді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		Як </a:t>
            </a:r>
            <a:r>
              <a:rPr lang="ru-RU" sz="1400" dirty="0" err="1" smtClean="0"/>
              <a:t>бачимо</a:t>
            </a:r>
            <a:r>
              <a:rPr lang="ru-RU" sz="1400" dirty="0" smtClean="0"/>
              <a:t>, у </a:t>
            </a:r>
            <a:r>
              <a:rPr lang="ru-RU" sz="1400" dirty="0" err="1" smtClean="0"/>
              <a:t>світовідчутті</a:t>
            </a:r>
            <a:r>
              <a:rPr lang="ru-RU" sz="1400" dirty="0" smtClean="0"/>
              <a:t> </a:t>
            </a:r>
            <a:r>
              <a:rPr lang="ru-RU" sz="1400" dirty="0" err="1" smtClean="0"/>
              <a:t>Івана</a:t>
            </a:r>
            <a:r>
              <a:rPr lang="ru-RU" sz="1400" dirty="0" smtClean="0"/>
              <a:t> Багряного </a:t>
            </a:r>
            <a:r>
              <a:rPr lang="ru-RU" sz="1400" dirty="0" err="1" smtClean="0"/>
              <a:t>переважають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ідеї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консолідації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гуманізму</a:t>
            </a:r>
            <a:r>
              <a:rPr lang="ru-RU" sz="1400" dirty="0" smtClean="0"/>
              <a:t>. За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ненавиділи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войовничо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настроєні</a:t>
            </a:r>
            <a:r>
              <a:rPr lang="ru-RU" sz="1400" dirty="0" smtClean="0"/>
              <a:t> </a:t>
            </a:r>
            <a:r>
              <a:rPr lang="ru-RU" sz="1400" dirty="0" err="1" smtClean="0"/>
              <a:t>емігранти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за</a:t>
            </a:r>
            <a:r>
              <a:rPr lang="ru-RU" sz="1400" dirty="0" smtClean="0"/>
              <a:t> кордоном,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понесли на </a:t>
            </a:r>
            <a:r>
              <a:rPr lang="ru-RU" sz="1400" dirty="0" err="1" smtClean="0"/>
              <a:t>чужину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ненависть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людиноненависництво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святим культ </a:t>
            </a:r>
            <a:r>
              <a:rPr lang="ru-RU" sz="1400" dirty="0" err="1" smtClean="0"/>
              <a:t>матері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дитини</a:t>
            </a:r>
            <a:r>
              <a:rPr lang="ru-RU" sz="1400" dirty="0" smtClean="0"/>
              <a:t>, як </a:t>
            </a:r>
            <a:r>
              <a:rPr lang="ru-RU" sz="1400" dirty="0" err="1" smtClean="0"/>
              <a:t>уособлення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всесвітньої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гармонії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злагоди</a:t>
            </a:r>
            <a:r>
              <a:rPr lang="ru-RU" sz="1400" dirty="0" smtClean="0"/>
              <a:t>. </a:t>
            </a:r>
            <a:r>
              <a:rPr lang="ru-RU" sz="1400" dirty="0" err="1" smtClean="0"/>
              <a:t>Згадаймо</a:t>
            </a:r>
            <a:r>
              <a:rPr lang="ru-RU" sz="1400" dirty="0" smtClean="0"/>
              <a:t> </a:t>
            </a:r>
            <a:r>
              <a:rPr lang="ru-RU" sz="1400" dirty="0" err="1" smtClean="0"/>
              <a:t>сцени</a:t>
            </a:r>
            <a:r>
              <a:rPr lang="ru-RU" sz="1400" dirty="0" smtClean="0"/>
              <a:t> </a:t>
            </a:r>
            <a:r>
              <a:rPr lang="ru-RU" sz="1400" dirty="0" err="1" smtClean="0"/>
              <a:t>хрещення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немовляти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творі</a:t>
            </a:r>
            <a:r>
              <a:rPr lang="ru-RU" sz="1400" dirty="0" smtClean="0"/>
              <a:t> "Людина </a:t>
            </a:r>
            <a:r>
              <a:rPr lang="ru-RU" sz="1400" dirty="0" err="1" smtClean="0"/>
              <a:t>біжить</a:t>
            </a:r>
            <a:r>
              <a:rPr lang="ru-RU" sz="1400" dirty="0" smtClean="0"/>
              <a:t> над </a:t>
            </a:r>
            <a:r>
              <a:rPr lang="ru-RU" sz="1400" dirty="0" err="1" smtClean="0"/>
              <a:t>прірвою</a:t>
            </a:r>
            <a:r>
              <a:rPr lang="ru-RU" sz="1400" dirty="0" smtClean="0"/>
              <a:t>", </a:t>
            </a:r>
            <a:r>
              <a:rPr lang="ru-RU" sz="1400" dirty="0" err="1" smtClean="0"/>
              <a:t>сторінки</a:t>
            </a:r>
            <a:r>
              <a:rPr lang="ru-RU" sz="1400" dirty="0" smtClean="0"/>
              <a:t> «Огненного кола». </a:t>
            </a:r>
            <a:br>
              <a:rPr lang="ru-RU" sz="1400" dirty="0" smtClean="0"/>
            </a:br>
            <a:r>
              <a:rPr lang="ru-RU" sz="1400" dirty="0" smtClean="0"/>
              <a:t>	У </a:t>
            </a:r>
            <a:r>
              <a:rPr lang="ru-RU" sz="1400" dirty="0" smtClean="0"/>
              <a:t>людях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цінував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волелюбність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уміння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зберегти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власну</a:t>
            </a:r>
            <a:r>
              <a:rPr lang="ru-RU" sz="1400" dirty="0" smtClean="0"/>
              <a:t> </a:t>
            </a:r>
            <a:r>
              <a:rPr lang="ru-RU" sz="1400" dirty="0" err="1" smtClean="0"/>
              <a:t>гідність</a:t>
            </a:r>
            <a:r>
              <a:rPr lang="ru-RU" sz="1400" dirty="0" smtClean="0"/>
              <a:t>. Сам </a:t>
            </a:r>
            <a:r>
              <a:rPr lang="ru-RU" sz="1400" dirty="0" err="1" smtClean="0"/>
              <a:t>ніколи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ні</a:t>
            </a:r>
            <a:r>
              <a:rPr lang="ru-RU" sz="1400" dirty="0" smtClean="0"/>
              <a:t> перед </a:t>
            </a:r>
            <a:r>
              <a:rPr lang="ru-RU" sz="1400" dirty="0" err="1" smtClean="0"/>
              <a:t>ким</a:t>
            </a:r>
            <a:r>
              <a:rPr lang="ru-RU" sz="1400" dirty="0" smtClean="0"/>
              <a:t> не </a:t>
            </a:r>
            <a:r>
              <a:rPr lang="ru-RU" sz="1400" dirty="0" err="1" smtClean="0"/>
              <a:t>плазував</a:t>
            </a:r>
            <a:r>
              <a:rPr lang="ru-RU" sz="1400" dirty="0" smtClean="0"/>
              <a:t>. </a:t>
            </a:r>
            <a:r>
              <a:rPr lang="ru-RU" sz="1400" dirty="0" err="1" smtClean="0"/>
              <a:t>Згадаймо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сміливий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</a:t>
            </a:r>
            <a:r>
              <a:rPr lang="ru-RU" sz="1400" dirty="0" smtClean="0"/>
              <a:t> </a:t>
            </a:r>
            <a:r>
              <a:rPr lang="ru-RU" sz="1400" dirty="0" err="1" smtClean="0"/>
              <a:t>тоталітарній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владі</a:t>
            </a:r>
            <a:r>
              <a:rPr lang="ru-RU" sz="1400" dirty="0" smtClean="0"/>
              <a:t> 1929 р. </a:t>
            </a:r>
            <a:r>
              <a:rPr lang="ru-RU" sz="1400" dirty="0" err="1" smtClean="0"/>
              <a:t>поемою</a:t>
            </a:r>
            <a:r>
              <a:rPr lang="ru-RU" sz="1400" dirty="0" smtClean="0"/>
              <a:t> «</a:t>
            </a:r>
            <a:r>
              <a:rPr lang="en-US" sz="1400" dirty="0" smtClean="0"/>
              <a:t>Ave Maria». 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Багряний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ми «</a:t>
            </a:r>
            <a:r>
              <a:rPr lang="ru-RU" sz="1400" dirty="0" err="1" smtClean="0"/>
              <a:t>маємо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виховувати</a:t>
            </a:r>
            <a:r>
              <a:rPr lang="ru-RU" sz="1400" dirty="0" smtClean="0"/>
              <a:t> людей </a:t>
            </a:r>
            <a:r>
              <a:rPr lang="ru-RU" sz="1400" dirty="0" err="1" smtClean="0"/>
              <a:t>сміливих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гордих</a:t>
            </a:r>
            <a:r>
              <a:rPr lang="ru-RU" sz="1400" dirty="0" smtClean="0"/>
              <a:t>, </a:t>
            </a:r>
            <a:r>
              <a:rPr lang="ru-RU" sz="1400" dirty="0" err="1" smtClean="0"/>
              <a:t>людей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незалежних</a:t>
            </a:r>
            <a:r>
              <a:rPr lang="ru-RU" sz="1400" dirty="0" smtClean="0"/>
              <a:t> в </a:t>
            </a:r>
            <a:r>
              <a:rPr lang="ru-RU" sz="1400" dirty="0" err="1" smtClean="0"/>
              <a:t>думаннях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устремліннях</a:t>
            </a:r>
            <a:r>
              <a:rPr lang="ru-RU" sz="1400" dirty="0" smtClean="0"/>
              <a:t>, людей </a:t>
            </a:r>
            <a:r>
              <a:rPr lang="ru-RU" sz="1400" dirty="0" err="1" smtClean="0"/>
              <a:t>діла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ризику</a:t>
            </a:r>
            <a:r>
              <a:rPr lang="ru-RU" sz="1400" dirty="0" smtClean="0"/>
              <a:t>. Людей </a:t>
            </a:r>
            <a:r>
              <a:rPr lang="ru-RU" sz="1400" dirty="0" err="1" smtClean="0"/>
              <a:t>боротьби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фанатичної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твердості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затятості</a:t>
            </a:r>
            <a:r>
              <a:rPr lang="ru-RU" sz="1400" dirty="0" smtClean="0"/>
              <a:t>. Людей, </a:t>
            </a:r>
            <a:r>
              <a:rPr lang="ru-RU" sz="1400" dirty="0" err="1" smtClean="0"/>
              <a:t>здібних</a:t>
            </a:r>
            <a:r>
              <a:rPr lang="ru-RU" sz="1400" dirty="0" smtClean="0"/>
              <a:t> на жертву. </a:t>
            </a:r>
            <a:r>
              <a:rPr lang="ru-RU" sz="1400" dirty="0" err="1" smtClean="0"/>
              <a:t>Маємо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виховувати</a:t>
            </a:r>
            <a:r>
              <a:rPr lang="ru-RU" sz="1400" dirty="0" smtClean="0"/>
              <a:t> людей </a:t>
            </a:r>
            <a:r>
              <a:rPr lang="ru-RU" sz="1400" dirty="0" err="1" smtClean="0"/>
              <a:t>безоглядної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вірності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ідеї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здібності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боротися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загину</a:t>
            </a:r>
            <a:r>
              <a:rPr lang="ru-RU" sz="1400" dirty="0" smtClean="0"/>
              <a:t>». На </a:t>
            </a:r>
            <a:r>
              <a:rPr lang="ru-RU" sz="1400" dirty="0" err="1" smtClean="0"/>
              <a:t>подібній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позиції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Олег </a:t>
            </a:r>
            <a:r>
              <a:rPr lang="ru-RU" sz="1400" dirty="0" err="1" smtClean="0"/>
              <a:t>Ольжич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</a:t>
            </a:r>
            <a:r>
              <a:rPr lang="ru-RU" sz="1400" dirty="0" err="1" smtClean="0"/>
              <a:t>героїчним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жертовною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смертю</a:t>
            </a:r>
            <a:r>
              <a:rPr lang="ru-RU" sz="1400" dirty="0" smtClean="0"/>
              <a:t> </a:t>
            </a:r>
            <a:r>
              <a:rPr lang="ru-RU" sz="1400" dirty="0" err="1" smtClean="0"/>
              <a:t>довів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. </a:t>
            </a:r>
          </a:p>
          <a:p>
            <a:pPr>
              <a:buNone/>
            </a:pPr>
            <a:r>
              <a:rPr lang="ru-RU" sz="1400" dirty="0" smtClean="0"/>
              <a:t>		Без</a:t>
            </a:r>
            <a:r>
              <a:rPr lang="ru-RU" sz="1400" dirty="0" smtClean="0"/>
              <a:t>   </a:t>
            </a:r>
            <a:r>
              <a:rPr lang="ru-RU" sz="1400" dirty="0" err="1" smtClean="0"/>
              <a:t>урахування</a:t>
            </a:r>
            <a:r>
              <a:rPr lang="ru-RU" sz="1400" dirty="0" smtClean="0"/>
              <a:t>   </a:t>
            </a:r>
            <a:r>
              <a:rPr lang="ru-RU" sz="1400" dirty="0" err="1" smtClean="0"/>
              <a:t>багрянівського</a:t>
            </a:r>
            <a:r>
              <a:rPr lang="ru-RU" sz="1400" dirty="0" smtClean="0"/>
              <a:t>   </a:t>
            </a:r>
            <a:r>
              <a:rPr lang="ru-RU" sz="1400" dirty="0" err="1" smtClean="0"/>
              <a:t>світобачення</a:t>
            </a:r>
            <a:r>
              <a:rPr lang="ru-RU" sz="1400" dirty="0" smtClean="0"/>
              <a:t>,   такого </a:t>
            </a:r>
            <a:r>
              <a:rPr lang="ru-RU" sz="1400" dirty="0" err="1" smtClean="0"/>
              <a:t>світлого</a:t>
            </a:r>
            <a:r>
              <a:rPr lang="ru-RU" sz="1400" dirty="0" smtClean="0"/>
              <a:t> та особливого в </a:t>
            </a:r>
            <a:r>
              <a:rPr lang="ru-RU" sz="1400" dirty="0" err="1" smtClean="0"/>
              <a:t>ті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страшні</a:t>
            </a:r>
            <a:r>
              <a:rPr lang="ru-RU" sz="1400" dirty="0" smtClean="0"/>
              <a:t> роки, коли </a:t>
            </a:r>
            <a:r>
              <a:rPr lang="ru-RU" sz="1400" dirty="0" err="1" smtClean="0"/>
              <a:t>знищувалась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розтоптувалась</a:t>
            </a:r>
            <a:r>
              <a:rPr lang="ru-RU" sz="1400" dirty="0" smtClean="0"/>
              <a:t> </a:t>
            </a:r>
            <a:r>
              <a:rPr lang="ru-RU" sz="1400" dirty="0" err="1" smtClean="0"/>
              <a:t>людська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особистість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панувала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зневіра</a:t>
            </a:r>
            <a:r>
              <a:rPr lang="ru-RU" sz="1400" dirty="0" smtClean="0"/>
              <a:t>, </a:t>
            </a:r>
            <a:r>
              <a:rPr lang="ru-RU" sz="1400" dirty="0" err="1" smtClean="0"/>
              <a:t>культивувалися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фальш</a:t>
            </a:r>
            <a:r>
              <a:rPr lang="ru-RU" sz="1400" dirty="0" smtClean="0"/>
              <a:t>, </a:t>
            </a:r>
            <a:r>
              <a:rPr lang="ru-RU" sz="1400" dirty="0" err="1" smtClean="0"/>
              <a:t>сірятина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рабська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покірність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зрозуміти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творів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прикметною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рисою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щирість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самовираження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r>
              <a:rPr lang="ru-RU" i="1" u="sng" dirty="0" smtClean="0"/>
              <a:t>ПРОЗОВА СПАДЩИНА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 err="1" smtClean="0"/>
              <a:t>Творча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спадщина</a:t>
            </a:r>
            <a:r>
              <a:rPr lang="ru-RU" sz="1600" dirty="0" smtClean="0"/>
              <a:t> І. </a:t>
            </a:r>
            <a:r>
              <a:rPr lang="ru-RU" sz="1600" dirty="0" smtClean="0"/>
              <a:t>Багряного </a:t>
            </a:r>
            <a:r>
              <a:rPr lang="ru-RU" sz="1600" dirty="0" err="1" smtClean="0"/>
              <a:t>засвідчує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письменник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перебуваючи</a:t>
            </a:r>
            <a:r>
              <a:rPr lang="ru-RU" sz="1600" dirty="0" smtClean="0"/>
              <a:t> поза </a:t>
            </a:r>
            <a:r>
              <a:rPr lang="ru-RU" sz="1600" dirty="0" err="1" smtClean="0"/>
              <a:t>Україною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жив нею, </a:t>
            </a:r>
            <a:r>
              <a:rPr lang="ru-RU" sz="1600" dirty="0" err="1" smtClean="0"/>
              <a:t>уболівав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долю, </a:t>
            </a:r>
            <a:r>
              <a:rPr lang="ru-RU" sz="1600" dirty="0" err="1" smtClean="0"/>
              <a:t>мріяв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вільну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Україну</a:t>
            </a:r>
            <a:r>
              <a:rPr lang="ru-RU" sz="1600" dirty="0" smtClean="0"/>
              <a:t>, де б </a:t>
            </a:r>
            <a:r>
              <a:rPr lang="ru-RU" sz="1600" dirty="0" err="1" smtClean="0"/>
              <a:t>її</a:t>
            </a:r>
            <a:r>
              <a:rPr lang="ru-RU" sz="1600" dirty="0" smtClean="0"/>
              <a:t> народ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господарем на </a:t>
            </a:r>
            <a:r>
              <a:rPr lang="ru-RU" sz="1600" dirty="0" err="1" smtClean="0"/>
              <a:t>своїй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  Головною </a:t>
            </a:r>
            <a:r>
              <a:rPr lang="ru-RU" sz="1600" dirty="0" err="1" smtClean="0"/>
              <a:t>ідеєю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Багряного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незламності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мужності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національного</a:t>
            </a:r>
            <a:r>
              <a:rPr lang="ru-RU" sz="1600" dirty="0" smtClean="0"/>
              <a:t> духу.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постатях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героїв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— </a:t>
            </a:r>
            <a:r>
              <a:rPr lang="ru-RU" sz="1600" dirty="0" err="1" smtClean="0"/>
              <a:t>молодих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, людей </a:t>
            </a:r>
            <a:r>
              <a:rPr lang="ru-RU" sz="1600" dirty="0" err="1" smtClean="0"/>
              <a:t>героїчного</a:t>
            </a:r>
            <a:r>
              <a:rPr lang="ru-RU" sz="1600" dirty="0" smtClean="0"/>
              <a:t> характеру. В </a:t>
            </a:r>
            <a:r>
              <a:rPr lang="ru-RU" sz="1600" dirty="0" err="1" smtClean="0"/>
              <a:t>панорамі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героїв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ми </a:t>
            </a:r>
            <a:r>
              <a:rPr lang="ru-RU" sz="1600" dirty="0" err="1" smtClean="0"/>
              <a:t>відчуваємо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бажання</a:t>
            </a:r>
            <a:r>
              <a:rPr lang="ru-RU" sz="1600" dirty="0" smtClean="0"/>
              <a:t> автора </a:t>
            </a:r>
            <a:r>
              <a:rPr lang="ru-RU" sz="1600" dirty="0" err="1" smtClean="0"/>
              <a:t>показати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шлях, </a:t>
            </a:r>
            <a:r>
              <a:rPr lang="ru-RU" sz="1600" dirty="0" err="1" smtClean="0"/>
              <a:t>передати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послання</a:t>
            </a:r>
            <a:r>
              <a:rPr lang="ru-RU" sz="1600" dirty="0" smtClean="0"/>
              <a:t> — </a:t>
            </a:r>
            <a:r>
              <a:rPr lang="ru-RU" sz="1600" dirty="0" err="1" smtClean="0"/>
              <a:t>брати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активну</a:t>
            </a:r>
            <a:r>
              <a:rPr lang="ru-RU" sz="1600" dirty="0" smtClean="0"/>
              <a:t> участь в </a:t>
            </a:r>
            <a:r>
              <a:rPr lang="ru-RU" sz="1600" dirty="0" err="1" smtClean="0"/>
              <a:t>розбудові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вільного</a:t>
            </a:r>
            <a:r>
              <a:rPr lang="ru-RU" sz="1600" dirty="0" smtClean="0"/>
              <a:t> демократичного </a:t>
            </a:r>
            <a:r>
              <a:rPr lang="ru-RU" sz="1600" dirty="0" err="1" smtClean="0"/>
              <a:t>суспільства</a:t>
            </a:r>
            <a:r>
              <a:rPr lang="ru-RU" sz="1600" dirty="0" smtClean="0"/>
              <a:t> для добра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українця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  </a:t>
            </a:r>
            <a:r>
              <a:rPr lang="ru-RU" sz="1600" dirty="0" err="1" smtClean="0"/>
              <a:t>Письменник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залишив</a:t>
            </a:r>
            <a:r>
              <a:rPr lang="ru-RU" sz="1600" dirty="0" smtClean="0"/>
              <a:t> </a:t>
            </a:r>
            <a:r>
              <a:rPr lang="ru-RU" sz="1600" dirty="0" err="1" smtClean="0"/>
              <a:t>чималий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доробок</a:t>
            </a:r>
            <a:r>
              <a:rPr lang="ru-RU" sz="1600" dirty="0" smtClean="0"/>
              <a:t> у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жанрах,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популярність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здобув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своїми</a:t>
            </a:r>
            <a:r>
              <a:rPr lang="ru-RU" sz="1600" dirty="0" smtClean="0"/>
              <a:t> романами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 В основу роману «</a:t>
            </a:r>
            <a:r>
              <a:rPr lang="ru-RU" sz="1600" dirty="0" err="1" smtClean="0"/>
              <a:t>Тигролови</a:t>
            </a:r>
            <a:r>
              <a:rPr lang="ru-RU" sz="1600" dirty="0" smtClean="0"/>
              <a:t>» </a:t>
            </a:r>
            <a:r>
              <a:rPr lang="ru-RU" sz="1600" dirty="0" err="1" smtClean="0"/>
              <a:t>покладено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автобіографічні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невимовні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заслання</a:t>
            </a:r>
            <a:r>
              <a:rPr lang="ru-RU" sz="1600" dirty="0" smtClean="0"/>
              <a:t> на Далекому </a:t>
            </a:r>
            <a:r>
              <a:rPr lang="ru-RU" sz="1600" dirty="0" err="1" smtClean="0"/>
              <a:t>Сході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</a:t>
            </a:r>
            <a:r>
              <a:rPr lang="ru-RU" sz="1600" dirty="0" smtClean="0"/>
              <a:t> «</a:t>
            </a:r>
            <a:r>
              <a:rPr lang="ru-RU" sz="1600" dirty="0" err="1" smtClean="0"/>
              <a:t>вжилися</a:t>
            </a:r>
            <a:r>
              <a:rPr lang="ru-RU" sz="1600" dirty="0" smtClean="0"/>
              <a:t>» в </a:t>
            </a:r>
            <a:r>
              <a:rPr lang="ru-RU" sz="1600" dirty="0" err="1" smtClean="0"/>
              <a:t>драматичні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героїв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. Сюжет </a:t>
            </a:r>
            <a:r>
              <a:rPr lang="ru-RU" sz="1600" dirty="0" err="1" smtClean="0"/>
              <a:t>захоплюючий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динамічний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читач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емоціональному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напруженні</a:t>
            </a:r>
            <a:r>
              <a:rPr lang="ru-RU" sz="1600" dirty="0" smtClean="0"/>
              <a:t>. За </a:t>
            </a:r>
            <a:r>
              <a:rPr lang="ru-RU" sz="1600" dirty="0" err="1" smtClean="0"/>
              <a:t>своїм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світобаченням</a:t>
            </a:r>
            <a:r>
              <a:rPr lang="ru-RU" sz="1600" dirty="0" smtClean="0"/>
              <a:t> І. </a:t>
            </a:r>
            <a:r>
              <a:rPr lang="ru-RU" sz="1600" dirty="0" err="1" smtClean="0"/>
              <a:t>Багряний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романтиком </a:t>
            </a:r>
            <a:r>
              <a:rPr lang="ru-RU" sz="1600" dirty="0" err="1" smtClean="0"/>
              <a:t>й</a:t>
            </a:r>
            <a:r>
              <a:rPr lang="ru-RU" sz="1600" dirty="0" smtClean="0"/>
              <a:t> «</a:t>
            </a:r>
            <a:r>
              <a:rPr lang="ru-RU" sz="1600" dirty="0" err="1" smtClean="0"/>
              <a:t>невиправним</a:t>
            </a:r>
            <a:r>
              <a:rPr lang="ru-RU" sz="1600" dirty="0" smtClean="0"/>
              <a:t>» </a:t>
            </a:r>
            <a:r>
              <a:rPr lang="ru-RU" sz="1600" dirty="0" err="1" smtClean="0"/>
              <a:t>мрійником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  Цей роман </a:t>
            </a:r>
            <a:r>
              <a:rPr lang="ru-RU" sz="1600" dirty="0" err="1" smtClean="0"/>
              <a:t>виходить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виданнями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мовою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Заході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в 1947, 1955, 1991 </a:t>
            </a:r>
            <a:r>
              <a:rPr lang="ru-RU" sz="1600" dirty="0" err="1" smtClean="0"/>
              <a:t>рр</a:t>
            </a:r>
            <a:r>
              <a:rPr lang="ru-RU" sz="1600" dirty="0" smtClean="0"/>
              <a:t>. У 1961 </a:t>
            </a:r>
            <a:r>
              <a:rPr lang="ru-RU" sz="1600" dirty="0" err="1" smtClean="0"/>
              <a:t>і</a:t>
            </a:r>
            <a:r>
              <a:rPr lang="ru-RU" sz="1600" dirty="0" smtClean="0"/>
              <a:t> 1963 роках роман </a:t>
            </a:r>
            <a:r>
              <a:rPr lang="ru-RU" sz="1600" dirty="0" err="1" smtClean="0"/>
              <a:t>друкується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окремими</a:t>
            </a:r>
            <a:r>
              <a:rPr lang="ru-RU" sz="1600" dirty="0" smtClean="0"/>
              <a:t> накладами </a:t>
            </a:r>
            <a:r>
              <a:rPr lang="ru-RU" sz="1600" dirty="0" err="1" smtClean="0"/>
              <a:t>німецькою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мовою</a:t>
            </a:r>
            <a:r>
              <a:rPr lang="ru-RU" sz="1600" dirty="0" smtClean="0"/>
              <a:t> в </a:t>
            </a:r>
            <a:r>
              <a:rPr lang="ru-RU" sz="1600" dirty="0" err="1" smtClean="0"/>
              <a:t>Австрії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рекомендацією</a:t>
            </a:r>
            <a:r>
              <a:rPr lang="ru-RU" sz="1600" dirty="0" smtClean="0"/>
              <a:t> критики як </a:t>
            </a:r>
            <a:r>
              <a:rPr lang="ru-RU" sz="1600" dirty="0" err="1" smtClean="0"/>
              <a:t>найкращий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твір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молоді</a:t>
            </a:r>
            <a:r>
              <a:rPr lang="ru-RU" sz="1600" dirty="0" smtClean="0"/>
              <a:t>. Коли роман «</a:t>
            </a:r>
            <a:r>
              <a:rPr lang="ru-RU" sz="1600" dirty="0" err="1" smtClean="0"/>
              <a:t>Тигролови</a:t>
            </a:r>
            <a:r>
              <a:rPr lang="ru-RU" sz="1600" dirty="0" smtClean="0"/>
              <a:t>» </a:t>
            </a:r>
            <a:r>
              <a:rPr lang="ru-RU" sz="1600" dirty="0" err="1" smtClean="0"/>
              <a:t>вийшов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англійською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мовою</a:t>
            </a:r>
            <a:r>
              <a:rPr lang="ru-RU" sz="1600" dirty="0" smtClean="0"/>
              <a:t> у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видавництвах</a:t>
            </a:r>
            <a:r>
              <a:rPr lang="ru-RU" sz="1600" dirty="0" smtClean="0"/>
              <a:t> в </a:t>
            </a:r>
            <a:r>
              <a:rPr lang="ru-RU" sz="1600" dirty="0" err="1" smtClean="0"/>
              <a:t>Америці</a:t>
            </a:r>
            <a:r>
              <a:rPr lang="ru-RU" sz="1600" dirty="0" smtClean="0"/>
              <a:t>, </a:t>
            </a:r>
            <a:r>
              <a:rPr lang="ru-RU" sz="1600" dirty="0" err="1" smtClean="0"/>
              <a:t>Лондоні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Канаді</a:t>
            </a:r>
            <a:r>
              <a:rPr lang="ru-RU" sz="1600" dirty="0" smtClean="0"/>
              <a:t>, критика назвала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«</a:t>
            </a:r>
            <a:r>
              <a:rPr lang="ru-RU" sz="1600" dirty="0" err="1" smtClean="0"/>
              <a:t>взірцем</a:t>
            </a:r>
            <a:r>
              <a:rPr lang="ru-RU" sz="1600" dirty="0" smtClean="0"/>
              <a:t> </a:t>
            </a:r>
            <a:r>
              <a:rPr lang="ru-RU" sz="1600" dirty="0" err="1" smtClean="0"/>
              <a:t>лицарства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хоробрості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несподіваній</a:t>
            </a:r>
            <a:r>
              <a:rPr lang="ru-RU" sz="1600" dirty="0" smtClean="0"/>
              <a:t> у </a:t>
            </a:r>
            <a:r>
              <a:rPr lang="ru-RU" sz="1600" dirty="0" err="1" smtClean="0"/>
              <a:t>нашій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незугарній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літературі</a:t>
            </a:r>
            <a:r>
              <a:rPr lang="ru-RU" sz="1600" dirty="0" smtClean="0"/>
              <a:t>».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47664" y="5877272"/>
            <a:ext cx="5867400" cy="52228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І. П. Багряним </a:t>
            </a:r>
            <a:r>
              <a:rPr lang="ru-RU" dirty="0" err="1" smtClean="0"/>
              <a:t>обкладинки</a:t>
            </a:r>
            <a:r>
              <a:rPr lang="ru-RU" dirty="0" smtClean="0"/>
              <a:t> до перших </a:t>
            </a:r>
            <a:r>
              <a:rPr lang="ru-RU" dirty="0" err="1" smtClean="0"/>
              <a:t>видань</a:t>
            </a:r>
            <a:r>
              <a:rPr lang="ru-RU" dirty="0" smtClean="0"/>
              <a:t> роману «</a:t>
            </a:r>
            <a:r>
              <a:rPr lang="ru-RU" dirty="0" err="1" smtClean="0"/>
              <a:t>Тигролови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5" name="Рисунок 4" descr="Tigrolovi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764704"/>
            <a:ext cx="2938016" cy="4464496"/>
          </a:xfrm>
          <a:prstGeom prst="rect">
            <a:avLst/>
          </a:prstGeom>
        </p:spPr>
      </p:pic>
      <p:pic>
        <p:nvPicPr>
          <p:cNvPr id="6" name="Рисунок 5" descr="Tigrolovi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5688" y="764704"/>
            <a:ext cx="2808312" cy="4464496"/>
          </a:xfrm>
          <a:prstGeom prst="rect">
            <a:avLst/>
          </a:prstGeom>
        </p:spPr>
      </p:pic>
      <p:pic>
        <p:nvPicPr>
          <p:cNvPr id="10" name="Рисунок 9" descr="Tigrolovi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764704"/>
            <a:ext cx="2880320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Роман </a:t>
            </a:r>
            <a:r>
              <a:rPr lang="ru-RU" sz="2000" dirty="0" smtClean="0"/>
              <a:t>«Сад </a:t>
            </a:r>
            <a:r>
              <a:rPr lang="ru-RU" sz="2000" dirty="0" err="1" smtClean="0"/>
              <a:t>Гетсиманський</a:t>
            </a:r>
            <a:r>
              <a:rPr lang="ru-RU" sz="2000" dirty="0" smtClean="0"/>
              <a:t>» (1950), </a:t>
            </a:r>
            <a:r>
              <a:rPr lang="ru-RU" sz="2000" dirty="0" smtClean="0"/>
              <a:t>написаний </a:t>
            </a:r>
            <a:r>
              <a:rPr lang="ru-RU" sz="2000" dirty="0" smtClean="0"/>
              <a:t>на </a:t>
            </a:r>
            <a:r>
              <a:rPr lang="ru-RU" sz="2000" dirty="0" err="1" smtClean="0"/>
              <a:t>підставі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вражень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письменника</a:t>
            </a:r>
            <a:r>
              <a:rPr lang="ru-RU" sz="2000" dirty="0" smtClean="0"/>
              <a:t> в </a:t>
            </a:r>
            <a:r>
              <a:rPr lang="ru-RU" sz="2000" dirty="0" err="1" smtClean="0"/>
              <a:t>слідчих</a:t>
            </a:r>
            <a:r>
              <a:rPr lang="ru-RU" sz="2000" dirty="0" smtClean="0"/>
              <a:t> камерах </a:t>
            </a:r>
            <a:r>
              <a:rPr lang="ru-RU" sz="2000" dirty="0" err="1" smtClean="0"/>
              <a:t>Харківського</a:t>
            </a:r>
            <a:r>
              <a:rPr lang="ru-RU" sz="2000" dirty="0" smtClean="0"/>
              <a:t> НКВС. Роман </a:t>
            </a:r>
            <a:r>
              <a:rPr lang="ru-RU" sz="2000" dirty="0" err="1" smtClean="0"/>
              <a:t>вражає</a:t>
            </a:r>
            <a:r>
              <a:rPr lang="ru-RU" sz="2000" dirty="0" smtClean="0"/>
              <a:t> страшною правдою про </a:t>
            </a:r>
            <a:r>
              <a:rPr lang="ru-RU" sz="2000" dirty="0" err="1" smtClean="0"/>
              <a:t>вишукування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ворогів</a:t>
            </a:r>
            <a:r>
              <a:rPr lang="ru-RU" sz="2000" dirty="0" smtClean="0"/>
              <a:t> народу у 30-ті роки,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запідозрених</a:t>
            </a:r>
            <a:r>
              <a:rPr lang="ru-RU" sz="2000" dirty="0" smtClean="0"/>
              <a:t> у </a:t>
            </a:r>
            <a:r>
              <a:rPr lang="ru-RU" sz="2000" dirty="0" err="1" smtClean="0"/>
              <a:t>симпатіях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ідеї</a:t>
            </a:r>
            <a:r>
              <a:rPr lang="ru-RU" sz="2000" dirty="0" smtClean="0"/>
              <a:t>.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проголошує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: </a:t>
            </a:r>
            <a:r>
              <a:rPr lang="ru-RU" sz="2000" i="1" dirty="0" smtClean="0"/>
              <a:t>«Людина — </a:t>
            </a:r>
            <a:r>
              <a:rPr lang="ru-RU" sz="2000" i="1" dirty="0" err="1" smtClean="0"/>
              <a:t>це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найвеличніша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усіх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істот</a:t>
            </a:r>
            <a:r>
              <a:rPr lang="ru-RU" sz="2000" i="1" dirty="0" smtClean="0"/>
              <a:t>. Людина — </a:t>
            </a:r>
            <a:r>
              <a:rPr lang="ru-RU" sz="2000" i="1" dirty="0" err="1" smtClean="0"/>
              <a:t>це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найнещасніша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усіх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істот</a:t>
            </a:r>
            <a:r>
              <a:rPr lang="ru-RU" sz="2000" i="1" dirty="0" smtClean="0"/>
              <a:t>. Людина — </a:t>
            </a:r>
            <a:r>
              <a:rPr lang="ru-RU" sz="2000" i="1" dirty="0" err="1" smtClean="0"/>
              <a:t>найпідліша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усіх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істот</a:t>
            </a:r>
            <a:r>
              <a:rPr lang="ru-RU" sz="2000" i="1" dirty="0" smtClean="0"/>
              <a:t>»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r>
              <a:rPr lang="ru-RU" sz="2000" dirty="0" smtClean="0"/>
              <a:t> Заслуга І. </a:t>
            </a:r>
            <a:r>
              <a:rPr lang="ru-RU" sz="2000" dirty="0" smtClean="0"/>
              <a:t>Багряного </a:t>
            </a:r>
            <a:r>
              <a:rPr lang="ru-RU" sz="2000" dirty="0" smtClean="0"/>
              <a:t>у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першим </a:t>
            </a:r>
            <a:r>
              <a:rPr lang="ru-RU" sz="2000" dirty="0" err="1" smtClean="0"/>
              <a:t>розповів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світові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дійсний</a:t>
            </a:r>
            <a:r>
              <a:rPr lang="ru-RU" sz="2000" dirty="0" smtClean="0"/>
              <a:t> стан речей в СРСР — </a:t>
            </a:r>
            <a:r>
              <a:rPr lang="ru-RU" sz="2000" dirty="0" err="1" smtClean="0"/>
              <a:t>країні</a:t>
            </a:r>
            <a:r>
              <a:rPr lang="ru-RU" sz="2000" dirty="0" smtClean="0"/>
              <a:t> тюрем, </a:t>
            </a:r>
            <a:r>
              <a:rPr lang="ru-RU" sz="2000" dirty="0" err="1" smtClean="0"/>
              <a:t>концтаборів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покарання</a:t>
            </a:r>
            <a:r>
              <a:rPr lang="ru-RU" sz="2000" dirty="0" smtClean="0"/>
              <a:t> «</a:t>
            </a:r>
            <a:r>
              <a:rPr lang="ru-RU" sz="2000" dirty="0" err="1" smtClean="0"/>
              <a:t>ворогів</a:t>
            </a:r>
            <a:r>
              <a:rPr lang="ru-RU" sz="2000" dirty="0" smtClean="0"/>
              <a:t> народу».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посприяло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друкові</a:t>
            </a:r>
            <a:r>
              <a:rPr lang="ru-RU" sz="2000" dirty="0" smtClean="0"/>
              <a:t> роману у </a:t>
            </a:r>
            <a:r>
              <a:rPr lang="ru-RU" sz="2000" dirty="0" err="1" smtClean="0"/>
              <a:t>Франції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892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Видання</a:t>
            </a:r>
            <a:r>
              <a:rPr lang="ru-RU" b="1" dirty="0" smtClean="0"/>
              <a:t> </a:t>
            </a:r>
            <a:r>
              <a:rPr lang="ru-RU" b="1" dirty="0" err="1" smtClean="0"/>
              <a:t>творів</a:t>
            </a:r>
            <a:r>
              <a:rPr lang="ru-RU" b="1" dirty="0" smtClean="0"/>
              <a:t> І. П. Багряного </a:t>
            </a:r>
            <a:r>
              <a:rPr lang="ru-RU" b="1" dirty="0" err="1" smtClean="0"/>
              <a:t>іноземними</a:t>
            </a:r>
            <a:r>
              <a:rPr lang="ru-RU" b="1" dirty="0" smtClean="0"/>
              <a:t> </a:t>
            </a:r>
            <a:r>
              <a:rPr lang="ru-RU" b="1" dirty="0" err="1" smtClean="0"/>
              <a:t>мовами</a:t>
            </a:r>
            <a:endParaRPr lang="ru-RU" dirty="0"/>
          </a:p>
        </p:txBody>
      </p:sp>
      <p:pic>
        <p:nvPicPr>
          <p:cNvPr id="4" name="Содержимое 3" descr="Inozem_vidannya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764704"/>
            <a:ext cx="2735472" cy="4525962"/>
          </a:xfrm>
        </p:spPr>
      </p:pic>
      <p:pic>
        <p:nvPicPr>
          <p:cNvPr id="5" name="Рисунок 4" descr="Inozem_vidanny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836712"/>
            <a:ext cx="2448272" cy="4464496"/>
          </a:xfrm>
          <a:prstGeom prst="rect">
            <a:avLst/>
          </a:prstGeom>
        </p:spPr>
      </p:pic>
      <p:pic>
        <p:nvPicPr>
          <p:cNvPr id="6" name="Рисунок 5" descr="Inozem_vidanny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764704"/>
            <a:ext cx="2520280" cy="45365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435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Іван Багряний </vt:lpstr>
      <vt:lpstr>Біографія </vt:lpstr>
      <vt:lpstr>Слайд 3</vt:lpstr>
      <vt:lpstr>СВІТОГЛЯДНА ПОЗИЦІЯ МИТЦЯ</vt:lpstr>
      <vt:lpstr>Слайд 5</vt:lpstr>
      <vt:lpstr>ПРОЗОВА СПАДЩИНА</vt:lpstr>
      <vt:lpstr>Варіанти оформлення І. П. Багряним обкладинки до перших видань роману «Тигролови»</vt:lpstr>
      <vt:lpstr>Слайд 8</vt:lpstr>
      <vt:lpstr>Видання творів І. П. Багряного іноземними мовами</vt:lpstr>
      <vt:lpstr>Слайд 10</vt:lpstr>
      <vt:lpstr>Найвідоміші твори І. Багряного, які побачили світ за кордоном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Багряний </dc:title>
  <dc:creator>Natasha</dc:creator>
  <cp:lastModifiedBy>Natasha</cp:lastModifiedBy>
  <cp:revision>5</cp:revision>
  <dcterms:created xsi:type="dcterms:W3CDTF">2015-01-15T17:51:28Z</dcterms:created>
  <dcterms:modified xsi:type="dcterms:W3CDTF">2015-01-15T18:36:02Z</dcterms:modified>
</cp:coreProperties>
</file>