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35.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7.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diagrams/colors3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colors12.xml" ContentType="application/vnd.openxmlformats-officedocument.drawingml.diagramColor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sldIdLst>
    <p:sldId id="256" r:id="rId2"/>
    <p:sldId id="261" r:id="rId3"/>
    <p:sldId id="263" r:id="rId4"/>
    <p:sldId id="272" r:id="rId5"/>
    <p:sldId id="273" r:id="rId6"/>
    <p:sldId id="281" r:id="rId7"/>
    <p:sldId id="282" r:id="rId8"/>
    <p:sldId id="283" r:id="rId9"/>
    <p:sldId id="284" r:id="rId10"/>
    <p:sldId id="285" r:id="rId11"/>
    <p:sldId id="278" r:id="rId12"/>
    <p:sldId id="279" r:id="rId13"/>
    <p:sldId id="280" r:id="rId14"/>
    <p:sldId id="264" r:id="rId15"/>
    <p:sldId id="286" r:id="rId16"/>
    <p:sldId id="292" r:id="rId17"/>
    <p:sldId id="293" r:id="rId18"/>
    <p:sldId id="294" r:id="rId19"/>
    <p:sldId id="287" r:id="rId20"/>
    <p:sldId id="301" r:id="rId21"/>
    <p:sldId id="302" r:id="rId22"/>
    <p:sldId id="303" r:id="rId23"/>
    <p:sldId id="309" r:id="rId24"/>
    <p:sldId id="304" r:id="rId25"/>
    <p:sldId id="305" r:id="rId26"/>
    <p:sldId id="288" r:id="rId27"/>
    <p:sldId id="306" r:id="rId28"/>
    <p:sldId id="307" r:id="rId29"/>
    <p:sldId id="295" r:id="rId30"/>
    <p:sldId id="296" r:id="rId31"/>
    <p:sldId id="297" r:id="rId32"/>
    <p:sldId id="289" r:id="rId33"/>
    <p:sldId id="298" r:id="rId34"/>
    <p:sldId id="290" r:id="rId35"/>
    <p:sldId id="299" r:id="rId36"/>
    <p:sldId id="300" r:id="rId37"/>
    <p:sldId id="308" r:id="rId38"/>
    <p:sldId id="262" r:id="rId39"/>
    <p:sldId id="258" r:id="rId40"/>
    <p:sldId id="259" r:id="rId41"/>
    <p:sldId id="275" r:id="rId42"/>
    <p:sldId id="265" r:id="rId43"/>
    <p:sldId id="277"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3" autoAdjust="0"/>
    <p:restoredTop sz="94660"/>
  </p:normalViewPr>
  <p:slideViewPr>
    <p:cSldViewPr>
      <p:cViewPr varScale="1">
        <p:scale>
          <a:sx n="51" d="100"/>
          <a:sy n="51" d="100"/>
        </p:scale>
        <p:origin x="-1368"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B630C-85B8-432A-B744-9723F4EF0FC2}" type="doc">
      <dgm:prSet loTypeId="urn:microsoft.com/office/officeart/2005/8/layout/vList2" loCatId="list" qsTypeId="urn:microsoft.com/office/officeart/2005/8/quickstyle/3d1" qsCatId="3D" csTypeId="urn:microsoft.com/office/officeart/2005/8/colors/accent1_2" csCatId="accent1"/>
      <dgm:spPr/>
      <dgm:t>
        <a:bodyPr/>
        <a:lstStyle/>
        <a:p>
          <a:endParaRPr lang="uk-UA"/>
        </a:p>
      </dgm:t>
    </dgm:pt>
    <dgm:pt modelId="{06828B7C-FD64-4C87-B1C5-5E1DBF7357FB}">
      <dgm:prSet/>
      <dgm:spPr/>
      <dgm:t>
        <a:bodyPr/>
        <a:lstStyle/>
        <a:p>
          <a:pPr algn="ctr" rtl="0"/>
          <a:r>
            <a:rPr lang="ru-RU" b="1" smtClean="0"/>
            <a:t>До складу Сонячної системи входять 8 великих планет</a:t>
          </a:r>
          <a:r>
            <a:rPr lang="ru-RU" smtClean="0"/>
            <a:t> – це Меркурій,Венера, Земля, Марс, Юпітер, Сатурн, Уран, Нептун, приблизно 100 супутників, 1000 комет, 100000 астероїдів, а також величезна кількість дрібних тіл розміром від мізерно малих порошин до 100 метрів.</a:t>
          </a:r>
          <a:endParaRPr lang="uk-UA"/>
        </a:p>
      </dgm:t>
    </dgm:pt>
    <dgm:pt modelId="{E4E38C51-D700-4F0D-9154-DE8F6A9F305E}" type="parTrans" cxnId="{F178A9F1-675C-46B0-AA92-C35B7B478B00}">
      <dgm:prSet/>
      <dgm:spPr/>
      <dgm:t>
        <a:bodyPr/>
        <a:lstStyle/>
        <a:p>
          <a:pPr algn="ctr"/>
          <a:endParaRPr lang="uk-UA"/>
        </a:p>
      </dgm:t>
    </dgm:pt>
    <dgm:pt modelId="{BBB90EED-658D-4DC0-A11B-C5D43B65BD3C}" type="sibTrans" cxnId="{F178A9F1-675C-46B0-AA92-C35B7B478B00}">
      <dgm:prSet/>
      <dgm:spPr/>
      <dgm:t>
        <a:bodyPr/>
        <a:lstStyle/>
        <a:p>
          <a:pPr algn="ctr"/>
          <a:endParaRPr lang="uk-UA"/>
        </a:p>
      </dgm:t>
    </dgm:pt>
    <dgm:pt modelId="{240D1896-9282-42BF-9630-742A0EAEC5EC}" type="pres">
      <dgm:prSet presAssocID="{03AB630C-85B8-432A-B744-9723F4EF0FC2}" presName="linear" presStyleCnt="0">
        <dgm:presLayoutVars>
          <dgm:animLvl val="lvl"/>
          <dgm:resizeHandles val="exact"/>
        </dgm:presLayoutVars>
      </dgm:prSet>
      <dgm:spPr/>
      <dgm:t>
        <a:bodyPr/>
        <a:lstStyle/>
        <a:p>
          <a:endParaRPr lang="ru-RU"/>
        </a:p>
      </dgm:t>
    </dgm:pt>
    <dgm:pt modelId="{F31CBE7F-89F4-4DB7-87FA-76644A0D3F5B}" type="pres">
      <dgm:prSet presAssocID="{06828B7C-FD64-4C87-B1C5-5E1DBF7357FB}" presName="parentText" presStyleLbl="node1" presStyleIdx="0" presStyleCnt="1" custLinFactNeighborX="1963" custLinFactNeighborY="24924">
        <dgm:presLayoutVars>
          <dgm:chMax val="0"/>
          <dgm:bulletEnabled val="1"/>
        </dgm:presLayoutVars>
      </dgm:prSet>
      <dgm:spPr/>
      <dgm:t>
        <a:bodyPr/>
        <a:lstStyle/>
        <a:p>
          <a:endParaRPr lang="ru-RU"/>
        </a:p>
      </dgm:t>
    </dgm:pt>
  </dgm:ptLst>
  <dgm:cxnLst>
    <dgm:cxn modelId="{0EB7F5C5-81E0-4D03-BDFF-DCC3F8DC2640}" type="presOf" srcId="{03AB630C-85B8-432A-B744-9723F4EF0FC2}" destId="{240D1896-9282-42BF-9630-742A0EAEC5EC}" srcOrd="0" destOrd="0" presId="urn:microsoft.com/office/officeart/2005/8/layout/vList2"/>
    <dgm:cxn modelId="{B11DD7DA-9021-4AA1-8C15-230A1306FA93}" type="presOf" srcId="{06828B7C-FD64-4C87-B1C5-5E1DBF7357FB}" destId="{F31CBE7F-89F4-4DB7-87FA-76644A0D3F5B}" srcOrd="0" destOrd="0" presId="urn:microsoft.com/office/officeart/2005/8/layout/vList2"/>
    <dgm:cxn modelId="{F178A9F1-675C-46B0-AA92-C35B7B478B00}" srcId="{03AB630C-85B8-432A-B744-9723F4EF0FC2}" destId="{06828B7C-FD64-4C87-B1C5-5E1DBF7357FB}" srcOrd="0" destOrd="0" parTransId="{E4E38C51-D700-4F0D-9154-DE8F6A9F305E}" sibTransId="{BBB90EED-658D-4DC0-A11B-C5D43B65BD3C}"/>
    <dgm:cxn modelId="{D05023BF-76E5-4332-BFF9-C69CF5DDDE35}" type="presParOf" srcId="{240D1896-9282-42BF-9630-742A0EAEC5EC}" destId="{F31CBE7F-89F4-4DB7-87FA-76644A0D3F5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78209D-EF32-4633-9CEB-D86D45CAE4B5}"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171F07B7-8DD9-40F0-AC02-AA9E35626146}">
      <dgm:prSet/>
      <dgm:spPr/>
      <dgm:t>
        <a:bodyPr/>
        <a:lstStyle/>
        <a:p>
          <a:pPr rtl="0"/>
          <a:r>
            <a:rPr lang="uk-UA" b="1" smtClean="0"/>
            <a:t>Сонце є джерелом постійного потоку часток. Нейтрино, електрони, протони, альфа-частки, а також важчі атомні ядра всі разом складають корпускулярне випромінювання Сонця. Значна частина цього випромінювання є більш менш безперервним витіканням плазми, так званим сонячним вітром, що є продовженням зовнішніх шарів сонячної атмосфери, - сонячної корони. Поблизу Землі його швидкість складає зазвичай 400-500 км/с. Потік заряджених часток викидається з Сонця через корональні діри - області в атмосфері Сонця з відкритим в міжпланетний простір магнітним полем.</a:t>
          </a:r>
          <a:r>
            <a:rPr lang="ru-RU" smtClean="0"/>
            <a:t> </a:t>
          </a:r>
          <a:endParaRPr lang="uk-UA"/>
        </a:p>
      </dgm:t>
    </dgm:pt>
    <dgm:pt modelId="{C51FCBB9-5BE7-4F3A-B764-837FB61674F4}" type="parTrans" cxnId="{685F3D3B-A8E3-4CB3-96B7-B39FB39FCE46}">
      <dgm:prSet/>
      <dgm:spPr/>
      <dgm:t>
        <a:bodyPr/>
        <a:lstStyle/>
        <a:p>
          <a:endParaRPr lang="uk-UA"/>
        </a:p>
      </dgm:t>
    </dgm:pt>
    <dgm:pt modelId="{C7B9DCC4-712C-42F2-9DD1-E9859AEB49E4}" type="sibTrans" cxnId="{685F3D3B-A8E3-4CB3-96B7-B39FB39FCE46}">
      <dgm:prSet/>
      <dgm:spPr/>
      <dgm:t>
        <a:bodyPr/>
        <a:lstStyle/>
        <a:p>
          <a:endParaRPr lang="uk-UA"/>
        </a:p>
      </dgm:t>
    </dgm:pt>
    <dgm:pt modelId="{2D1A4A6D-0C3C-4547-9459-F8C38C76ACED}">
      <dgm:prSet/>
      <dgm:spPr/>
      <dgm:t>
        <a:bodyPr/>
        <a:lstStyle/>
        <a:p>
          <a:pPr rtl="0"/>
          <a:r>
            <a:rPr lang="uk-UA" b="1" smtClean="0"/>
            <a:t>Різкі зміни потоку сонячного вітру (спричинені спалахами на Сонці), викликають збурення геомагнітного поля Землі - магнітні бурі.</a:t>
          </a:r>
          <a:endParaRPr lang="uk-UA"/>
        </a:p>
      </dgm:t>
    </dgm:pt>
    <dgm:pt modelId="{2D6CF621-2B76-44CF-B57A-76FF033D85B3}" type="parTrans" cxnId="{DDD5DB29-B16C-470A-8564-D989A9450081}">
      <dgm:prSet/>
      <dgm:spPr/>
      <dgm:t>
        <a:bodyPr/>
        <a:lstStyle/>
        <a:p>
          <a:endParaRPr lang="uk-UA"/>
        </a:p>
      </dgm:t>
    </dgm:pt>
    <dgm:pt modelId="{2FA9238B-B2EE-4440-B592-3D8A9AD628D7}" type="sibTrans" cxnId="{DDD5DB29-B16C-470A-8564-D989A9450081}">
      <dgm:prSet/>
      <dgm:spPr/>
      <dgm:t>
        <a:bodyPr/>
        <a:lstStyle/>
        <a:p>
          <a:endParaRPr lang="uk-UA"/>
        </a:p>
      </dgm:t>
    </dgm:pt>
    <dgm:pt modelId="{307A9305-58AF-470F-B511-F260F959384D}" type="pres">
      <dgm:prSet presAssocID="{9F78209D-EF32-4633-9CEB-D86D45CAE4B5}" presName="linear" presStyleCnt="0">
        <dgm:presLayoutVars>
          <dgm:animLvl val="lvl"/>
          <dgm:resizeHandles val="exact"/>
        </dgm:presLayoutVars>
      </dgm:prSet>
      <dgm:spPr/>
      <dgm:t>
        <a:bodyPr/>
        <a:lstStyle/>
        <a:p>
          <a:endParaRPr lang="ru-RU"/>
        </a:p>
      </dgm:t>
    </dgm:pt>
    <dgm:pt modelId="{D0887DBA-0C29-4DF7-9B9C-733D9017FD89}" type="pres">
      <dgm:prSet presAssocID="{171F07B7-8DD9-40F0-AC02-AA9E35626146}" presName="parentText" presStyleLbl="node1" presStyleIdx="0" presStyleCnt="2">
        <dgm:presLayoutVars>
          <dgm:chMax val="0"/>
          <dgm:bulletEnabled val="1"/>
        </dgm:presLayoutVars>
      </dgm:prSet>
      <dgm:spPr/>
      <dgm:t>
        <a:bodyPr/>
        <a:lstStyle/>
        <a:p>
          <a:endParaRPr lang="ru-RU"/>
        </a:p>
      </dgm:t>
    </dgm:pt>
    <dgm:pt modelId="{E96A1D6E-FDD8-4CDD-ABFE-BFDA10FEE135}" type="pres">
      <dgm:prSet presAssocID="{C7B9DCC4-712C-42F2-9DD1-E9859AEB49E4}" presName="spacer" presStyleCnt="0"/>
      <dgm:spPr/>
    </dgm:pt>
    <dgm:pt modelId="{5EF4A61E-F151-4B2B-A0CC-D30C1D57FEC1}" type="pres">
      <dgm:prSet presAssocID="{2D1A4A6D-0C3C-4547-9459-F8C38C76ACED}" presName="parentText" presStyleLbl="node1" presStyleIdx="1" presStyleCnt="2" custScaleY="48924">
        <dgm:presLayoutVars>
          <dgm:chMax val="0"/>
          <dgm:bulletEnabled val="1"/>
        </dgm:presLayoutVars>
      </dgm:prSet>
      <dgm:spPr/>
      <dgm:t>
        <a:bodyPr/>
        <a:lstStyle/>
        <a:p>
          <a:endParaRPr lang="ru-RU"/>
        </a:p>
      </dgm:t>
    </dgm:pt>
  </dgm:ptLst>
  <dgm:cxnLst>
    <dgm:cxn modelId="{DDD5DB29-B16C-470A-8564-D989A9450081}" srcId="{9F78209D-EF32-4633-9CEB-D86D45CAE4B5}" destId="{2D1A4A6D-0C3C-4547-9459-F8C38C76ACED}" srcOrd="1" destOrd="0" parTransId="{2D6CF621-2B76-44CF-B57A-76FF033D85B3}" sibTransId="{2FA9238B-B2EE-4440-B592-3D8A9AD628D7}"/>
    <dgm:cxn modelId="{96684132-6D36-46CA-9993-0AA67B6B858C}" type="presOf" srcId="{2D1A4A6D-0C3C-4547-9459-F8C38C76ACED}" destId="{5EF4A61E-F151-4B2B-A0CC-D30C1D57FEC1}" srcOrd="0" destOrd="0" presId="urn:microsoft.com/office/officeart/2005/8/layout/vList2"/>
    <dgm:cxn modelId="{FE2EACE4-2AF8-40EF-AFD8-30E49F85397E}" type="presOf" srcId="{171F07B7-8DD9-40F0-AC02-AA9E35626146}" destId="{D0887DBA-0C29-4DF7-9B9C-733D9017FD89}" srcOrd="0" destOrd="0" presId="urn:microsoft.com/office/officeart/2005/8/layout/vList2"/>
    <dgm:cxn modelId="{685F3D3B-A8E3-4CB3-96B7-B39FB39FCE46}" srcId="{9F78209D-EF32-4633-9CEB-D86D45CAE4B5}" destId="{171F07B7-8DD9-40F0-AC02-AA9E35626146}" srcOrd="0" destOrd="0" parTransId="{C51FCBB9-5BE7-4F3A-B764-837FB61674F4}" sibTransId="{C7B9DCC4-712C-42F2-9DD1-E9859AEB49E4}"/>
    <dgm:cxn modelId="{E429B4F6-A519-4AF5-8D8A-7A87BBA8FD2E}" type="presOf" srcId="{9F78209D-EF32-4633-9CEB-D86D45CAE4B5}" destId="{307A9305-58AF-470F-B511-F260F959384D}" srcOrd="0" destOrd="0" presId="urn:microsoft.com/office/officeart/2005/8/layout/vList2"/>
    <dgm:cxn modelId="{60433850-2F4B-4317-9DF2-AB3411E4C327}" type="presParOf" srcId="{307A9305-58AF-470F-B511-F260F959384D}" destId="{D0887DBA-0C29-4DF7-9B9C-733D9017FD89}" srcOrd="0" destOrd="0" presId="urn:microsoft.com/office/officeart/2005/8/layout/vList2"/>
    <dgm:cxn modelId="{9945EBCE-097E-48B4-AE2F-5FE8E0760480}" type="presParOf" srcId="{307A9305-58AF-470F-B511-F260F959384D}" destId="{E96A1D6E-FDD8-4CDD-ABFE-BFDA10FEE135}" srcOrd="1" destOrd="0" presId="urn:microsoft.com/office/officeart/2005/8/layout/vList2"/>
    <dgm:cxn modelId="{A18FD527-B2E8-4DB7-A4F7-405AA4326F4F}" type="presParOf" srcId="{307A9305-58AF-470F-B511-F260F959384D}" destId="{5EF4A61E-F151-4B2B-A0CC-D30C1D57FEC1}"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DE2D40-F466-4175-822E-9DA1BBABF7A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uk-UA"/>
        </a:p>
      </dgm:t>
    </dgm:pt>
    <dgm:pt modelId="{67155E19-9C7A-4FD7-9197-C36808F06E57}">
      <dgm:prSet/>
      <dgm:spPr/>
      <dgm:t>
        <a:bodyPr/>
        <a:lstStyle/>
        <a:p>
          <a:pPr rtl="0"/>
          <a:r>
            <a:rPr lang="ru-RU" dirty="0" smtClean="0"/>
            <a:t>У </a:t>
          </a:r>
          <a:r>
            <a:rPr lang="ru-RU" dirty="0" err="1" smtClean="0"/>
            <a:t>різні</a:t>
          </a:r>
          <a:r>
            <a:rPr lang="ru-RU" dirty="0" smtClean="0"/>
            <a:t> пори року ми </a:t>
          </a:r>
          <a:r>
            <a:rPr lang="ru-RU" dirty="0" err="1" smtClean="0"/>
            <a:t>отримуємо</a:t>
          </a:r>
          <a:r>
            <a:rPr lang="ru-RU" dirty="0" smtClean="0"/>
            <a:t> </a:t>
          </a:r>
          <a:r>
            <a:rPr lang="ru-RU" dirty="0" err="1" smtClean="0"/>
            <a:t>від</a:t>
          </a:r>
          <a:r>
            <a:rPr lang="ru-RU" dirty="0" smtClean="0"/>
            <a:t> </a:t>
          </a:r>
          <a:r>
            <a:rPr lang="ru-RU" dirty="0" err="1" smtClean="0"/>
            <a:t>Сонця</a:t>
          </a:r>
          <a:r>
            <a:rPr lang="ru-RU" dirty="0" smtClean="0"/>
            <a:t> </a:t>
          </a:r>
          <a:r>
            <a:rPr lang="ru-RU" dirty="0" err="1" smtClean="0"/>
            <a:t>різну</a:t>
          </a:r>
          <a:r>
            <a:rPr lang="ru-RU" dirty="0" smtClean="0"/>
            <a:t> </a:t>
          </a:r>
          <a:r>
            <a:rPr lang="ru-RU" dirty="0" err="1" smtClean="0"/>
            <a:t>кількість</a:t>
          </a:r>
          <a:r>
            <a:rPr lang="ru-RU" dirty="0" smtClean="0"/>
            <a:t> </a:t>
          </a:r>
          <a:r>
            <a:rPr lang="ru-RU" dirty="0" err="1" smtClean="0"/>
            <a:t>світла</a:t>
          </a:r>
          <a:r>
            <a:rPr lang="ru-RU" dirty="0" smtClean="0"/>
            <a:t> </a:t>
          </a:r>
          <a:r>
            <a:rPr lang="ru-RU" dirty="0" err="1" smtClean="0"/>
            <a:t>і</a:t>
          </a:r>
          <a:r>
            <a:rPr lang="ru-RU" dirty="0" smtClean="0"/>
            <a:t> тепла. </a:t>
          </a:r>
          <a:endParaRPr lang="ru-RU" dirty="0" smtClean="0"/>
        </a:p>
        <a:p>
          <a:pPr rtl="0"/>
          <a:r>
            <a:rPr lang="ru-RU" dirty="0" err="1" smtClean="0"/>
            <a:t>Влітку</a:t>
          </a:r>
          <a:r>
            <a:rPr lang="ru-RU" dirty="0" smtClean="0"/>
            <a:t>, коли </a:t>
          </a:r>
          <a:r>
            <a:rPr lang="ru-RU" dirty="0" err="1" smtClean="0"/>
            <a:t>сонячного</a:t>
          </a:r>
          <a:r>
            <a:rPr lang="ru-RU" dirty="0" smtClean="0"/>
            <a:t> </a:t>
          </a:r>
          <a:r>
            <a:rPr lang="ru-RU" dirty="0" err="1" smtClean="0"/>
            <a:t>світла</a:t>
          </a:r>
          <a:r>
            <a:rPr lang="ru-RU" dirty="0" smtClean="0"/>
            <a:t> </a:t>
          </a:r>
          <a:r>
            <a:rPr lang="ru-RU" dirty="0" err="1" smtClean="0"/>
            <a:t>і</a:t>
          </a:r>
          <a:r>
            <a:rPr lang="ru-RU" dirty="0" smtClean="0"/>
            <a:t> тепла </a:t>
          </a:r>
          <a:r>
            <a:rPr lang="ru-RU" dirty="0" err="1" smtClean="0"/>
            <a:t>багато</a:t>
          </a:r>
          <a:r>
            <a:rPr lang="ru-RU" dirty="0" smtClean="0"/>
            <a:t>, вода легко </a:t>
          </a:r>
          <a:r>
            <a:rPr lang="ru-RU" dirty="0" err="1" smtClean="0"/>
            <a:t>надходить</a:t>
          </a:r>
          <a:r>
            <a:rPr lang="ru-RU" dirty="0" smtClean="0"/>
            <a:t> через </a:t>
          </a:r>
          <a:r>
            <a:rPr lang="ru-RU" dirty="0" err="1" smtClean="0"/>
            <a:t>корінь</a:t>
          </a:r>
          <a:r>
            <a:rPr lang="ru-RU" dirty="0" smtClean="0"/>
            <a:t> до </a:t>
          </a:r>
          <a:r>
            <a:rPr lang="ru-RU" dirty="0" err="1" smtClean="0"/>
            <a:t>листків</a:t>
          </a:r>
          <a:r>
            <a:rPr lang="ru-RU" dirty="0" smtClean="0"/>
            <a:t>. </a:t>
          </a:r>
          <a:r>
            <a:rPr lang="ru-RU" dirty="0" err="1" smtClean="0"/>
            <a:t>Рослини</a:t>
          </a:r>
          <a:r>
            <a:rPr lang="ru-RU" dirty="0" smtClean="0"/>
            <a:t> активно </a:t>
          </a:r>
          <a:r>
            <a:rPr lang="ru-RU" dirty="0" err="1" smtClean="0"/>
            <a:t>ростуть</a:t>
          </a:r>
          <a:r>
            <a:rPr lang="ru-RU" dirty="0" smtClean="0"/>
            <a:t>, </a:t>
          </a:r>
          <a:r>
            <a:rPr lang="ru-RU" dirty="0" err="1" smtClean="0"/>
            <a:t>збільшується</a:t>
          </a:r>
          <a:r>
            <a:rPr lang="ru-RU" dirty="0" smtClean="0"/>
            <a:t> </a:t>
          </a:r>
          <a:r>
            <a:rPr lang="ru-RU" dirty="0" err="1" smtClean="0"/>
            <a:t>їхня</a:t>
          </a:r>
          <a:r>
            <a:rPr lang="ru-RU" dirty="0" smtClean="0"/>
            <a:t> </a:t>
          </a:r>
          <a:r>
            <a:rPr lang="ru-RU" dirty="0" err="1" smtClean="0"/>
            <a:t>маса</a:t>
          </a:r>
          <a:r>
            <a:rPr lang="ru-RU" dirty="0" smtClean="0"/>
            <a:t>. </a:t>
          </a:r>
          <a:r>
            <a:rPr lang="ru-RU" dirty="0" err="1" smtClean="0"/>
            <a:t>Взимку</a:t>
          </a:r>
          <a:r>
            <a:rPr lang="ru-RU" dirty="0" smtClean="0"/>
            <a:t> </a:t>
          </a:r>
          <a:r>
            <a:rPr lang="ru-RU" dirty="0" err="1" smtClean="0"/>
            <a:t>сонячного</a:t>
          </a:r>
          <a:r>
            <a:rPr lang="ru-RU" dirty="0" smtClean="0"/>
            <a:t> </a:t>
          </a:r>
          <a:r>
            <a:rPr lang="ru-RU" dirty="0" err="1" smtClean="0"/>
            <a:t>світла</a:t>
          </a:r>
          <a:r>
            <a:rPr lang="ru-RU" dirty="0" smtClean="0"/>
            <a:t> </a:t>
          </a:r>
          <a:r>
            <a:rPr lang="ru-RU" dirty="0" err="1" smtClean="0"/>
            <a:t>і</a:t>
          </a:r>
          <a:r>
            <a:rPr lang="ru-RU" dirty="0" smtClean="0"/>
            <a:t> тепла не </a:t>
          </a:r>
          <a:r>
            <a:rPr lang="ru-RU" dirty="0" err="1" smtClean="0"/>
            <a:t>вистачає</a:t>
          </a:r>
          <a:r>
            <a:rPr lang="ru-RU" dirty="0" smtClean="0"/>
            <a:t> для </a:t>
          </a:r>
          <a:r>
            <a:rPr lang="ru-RU" dirty="0" err="1" smtClean="0"/>
            <a:t>цього</a:t>
          </a:r>
          <a:r>
            <a:rPr lang="ru-RU" dirty="0" smtClean="0"/>
            <a:t>. Тому у </a:t>
          </a:r>
          <a:r>
            <a:rPr lang="ru-RU" dirty="0" err="1" smtClean="0"/>
            <a:t>більшості</a:t>
          </a:r>
          <a:r>
            <a:rPr lang="ru-RU" dirty="0" smtClean="0"/>
            <a:t> </a:t>
          </a:r>
          <a:r>
            <a:rPr lang="ru-RU" dirty="0" err="1" smtClean="0"/>
            <a:t>рослин</a:t>
          </a:r>
          <a:r>
            <a:rPr lang="ru-RU" dirty="0" smtClean="0"/>
            <a:t> </a:t>
          </a:r>
          <a:r>
            <a:rPr lang="ru-RU" dirty="0" err="1" smtClean="0"/>
            <a:t>восени</a:t>
          </a:r>
          <a:r>
            <a:rPr lang="ru-RU" dirty="0" smtClean="0"/>
            <a:t> </a:t>
          </a:r>
          <a:r>
            <a:rPr lang="ru-RU" dirty="0" err="1" smtClean="0"/>
            <a:t>листя</a:t>
          </a:r>
          <a:r>
            <a:rPr lang="ru-RU" dirty="0" smtClean="0"/>
            <a:t> </a:t>
          </a:r>
          <a:r>
            <a:rPr lang="ru-RU" dirty="0" err="1" smtClean="0"/>
            <a:t>опадає</a:t>
          </a:r>
          <a:r>
            <a:rPr lang="ru-RU" dirty="0" smtClean="0"/>
            <a:t>. </a:t>
          </a:r>
          <a:r>
            <a:rPr lang="ru-RU" dirty="0" err="1" smtClean="0"/>
            <a:t>Навесні</a:t>
          </a:r>
          <a:r>
            <a:rPr lang="ru-RU" dirty="0" smtClean="0"/>
            <a:t> </a:t>
          </a:r>
          <a:r>
            <a:rPr lang="ru-RU" dirty="0" err="1" smtClean="0"/>
            <a:t>молоді</a:t>
          </a:r>
          <a:r>
            <a:rPr lang="ru-RU" dirty="0" smtClean="0"/>
            <a:t> листки </a:t>
          </a:r>
          <a:r>
            <a:rPr lang="ru-RU" dirty="0" err="1" smtClean="0"/>
            <a:t>розпускаються</a:t>
          </a:r>
          <a:r>
            <a:rPr lang="ru-RU" dirty="0" smtClean="0"/>
            <a:t> </a:t>
          </a:r>
          <a:r>
            <a:rPr lang="ru-RU" dirty="0" err="1" smtClean="0"/>
            <a:t>знову</a:t>
          </a:r>
          <a:r>
            <a:rPr lang="ru-RU" dirty="0" smtClean="0"/>
            <a:t> </a:t>
          </a:r>
          <a:r>
            <a:rPr lang="ru-RU" dirty="0" err="1" smtClean="0"/>
            <a:t>і</a:t>
          </a:r>
          <a:r>
            <a:rPr lang="ru-RU" dirty="0" smtClean="0"/>
            <a:t> </a:t>
          </a:r>
          <a:r>
            <a:rPr lang="ru-RU" dirty="0" err="1" smtClean="0"/>
            <a:t>починають</a:t>
          </a:r>
          <a:r>
            <a:rPr lang="ru-RU" dirty="0" smtClean="0"/>
            <a:t> активно </a:t>
          </a:r>
          <a:r>
            <a:rPr lang="ru-RU" dirty="0" err="1" smtClean="0"/>
            <a:t>виробляти</a:t>
          </a:r>
          <a:r>
            <a:rPr lang="ru-RU" dirty="0" smtClean="0"/>
            <a:t> на </a:t>
          </a:r>
          <a:r>
            <a:rPr lang="ru-RU" dirty="0" err="1" smtClean="0"/>
            <a:t>світлі</a:t>
          </a:r>
          <a:r>
            <a:rPr lang="ru-RU" dirty="0" smtClean="0"/>
            <a:t> </a:t>
          </a:r>
          <a:r>
            <a:rPr lang="ru-RU" dirty="0" err="1" smtClean="0"/>
            <a:t>органічні</a:t>
          </a:r>
          <a:r>
            <a:rPr lang="ru-RU" dirty="0" smtClean="0"/>
            <a:t> </a:t>
          </a:r>
          <a:r>
            <a:rPr lang="ru-RU" dirty="0" err="1" smtClean="0"/>
            <a:t>речовини</a:t>
          </a:r>
          <a:r>
            <a:rPr lang="ru-RU" dirty="0" smtClean="0"/>
            <a:t>, </a:t>
          </a:r>
          <a:r>
            <a:rPr lang="ru-RU" dirty="0" err="1" smtClean="0"/>
            <a:t>їх</a:t>
          </a:r>
          <a:r>
            <a:rPr lang="ru-RU" dirty="0" smtClean="0"/>
            <a:t> </a:t>
          </a:r>
          <a:r>
            <a:rPr lang="ru-RU" dirty="0" err="1" smtClean="0"/>
            <a:t>споживають</a:t>
          </a:r>
          <a:r>
            <a:rPr lang="ru-RU" dirty="0" smtClean="0"/>
            <a:t> </a:t>
          </a:r>
          <a:r>
            <a:rPr lang="ru-RU" dirty="0" err="1" smtClean="0"/>
            <a:t>тварини</a:t>
          </a:r>
          <a:r>
            <a:rPr lang="ru-RU" dirty="0" smtClean="0"/>
            <a:t> </a:t>
          </a:r>
          <a:r>
            <a:rPr lang="ru-RU" dirty="0" err="1" smtClean="0"/>
            <a:t>і</a:t>
          </a:r>
          <a:r>
            <a:rPr lang="ru-RU" dirty="0" smtClean="0"/>
            <a:t> </a:t>
          </a:r>
          <a:r>
            <a:rPr lang="ru-RU" dirty="0" err="1" smtClean="0"/>
            <a:t>людина</a:t>
          </a:r>
          <a:r>
            <a:rPr lang="ru-RU" dirty="0" smtClean="0"/>
            <a:t>. </a:t>
          </a:r>
          <a:endParaRPr lang="ru-RU" dirty="0" smtClean="0"/>
        </a:p>
        <a:p>
          <a:pPr rtl="0"/>
          <a:r>
            <a:rPr lang="ru-RU" dirty="0" smtClean="0"/>
            <a:t>У </a:t>
          </a:r>
          <a:r>
            <a:rPr lang="ru-RU" dirty="0" err="1" smtClean="0"/>
            <a:t>такий</a:t>
          </a:r>
          <a:r>
            <a:rPr lang="ru-RU" dirty="0" smtClean="0"/>
            <a:t> </a:t>
          </a:r>
          <a:r>
            <a:rPr lang="ru-RU" dirty="0" err="1" smtClean="0"/>
            <a:t>спосіб</a:t>
          </a:r>
          <a:r>
            <a:rPr lang="ru-RU" dirty="0" smtClean="0"/>
            <a:t> </a:t>
          </a:r>
          <a:r>
            <a:rPr lang="ru-RU" dirty="0" err="1" smtClean="0"/>
            <a:t>світло</a:t>
          </a:r>
          <a:r>
            <a:rPr lang="ru-RU" dirty="0" smtClean="0"/>
            <a:t> та тепло </a:t>
          </a:r>
          <a:r>
            <a:rPr lang="ru-RU" dirty="0" err="1" smtClean="0"/>
            <a:t>Сонця</a:t>
          </a:r>
          <a:r>
            <a:rPr lang="ru-RU" dirty="0" smtClean="0"/>
            <a:t> </a:t>
          </a:r>
          <a:r>
            <a:rPr lang="ru-RU" dirty="0" err="1" smtClean="0"/>
            <a:t>продовжує</a:t>
          </a:r>
          <a:r>
            <a:rPr lang="ru-RU" dirty="0" smtClean="0"/>
            <a:t> </a:t>
          </a:r>
          <a:r>
            <a:rPr lang="ru-RU" dirty="0" err="1" smtClean="0"/>
            <a:t>служити</a:t>
          </a:r>
          <a:r>
            <a:rPr lang="ru-RU" dirty="0" smtClean="0"/>
            <a:t> </a:t>
          </a:r>
          <a:r>
            <a:rPr lang="ru-RU" dirty="0" err="1" smtClean="0"/>
            <a:t>живій</a:t>
          </a:r>
          <a:r>
            <a:rPr lang="ru-RU" dirty="0" smtClean="0"/>
            <a:t> </a:t>
          </a:r>
          <a:r>
            <a:rPr lang="ru-RU" dirty="0" err="1" smtClean="0"/>
            <a:t>природі</a:t>
          </a:r>
          <a:r>
            <a:rPr lang="ru-RU" dirty="0" smtClean="0"/>
            <a:t>.</a:t>
          </a:r>
          <a:endParaRPr lang="uk-UA" dirty="0"/>
        </a:p>
      </dgm:t>
    </dgm:pt>
    <dgm:pt modelId="{D8437C0D-7186-4F5F-89D3-B4A31BEC9355}" type="parTrans" cxnId="{519078FA-CC64-4159-920F-BFFEE61DF78A}">
      <dgm:prSet/>
      <dgm:spPr/>
      <dgm:t>
        <a:bodyPr/>
        <a:lstStyle/>
        <a:p>
          <a:endParaRPr lang="uk-UA"/>
        </a:p>
      </dgm:t>
    </dgm:pt>
    <dgm:pt modelId="{C82DC4EF-359E-4DDB-9DFE-0CEE50640453}" type="sibTrans" cxnId="{519078FA-CC64-4159-920F-BFFEE61DF78A}">
      <dgm:prSet/>
      <dgm:spPr/>
      <dgm:t>
        <a:bodyPr/>
        <a:lstStyle/>
        <a:p>
          <a:endParaRPr lang="uk-UA"/>
        </a:p>
      </dgm:t>
    </dgm:pt>
    <dgm:pt modelId="{379747F3-8D71-4CF6-9D57-890FE262FCB7}" type="pres">
      <dgm:prSet presAssocID="{E9DE2D40-F466-4175-822E-9DA1BBABF7A0}" presName="linear" presStyleCnt="0">
        <dgm:presLayoutVars>
          <dgm:animLvl val="lvl"/>
          <dgm:resizeHandles val="exact"/>
        </dgm:presLayoutVars>
      </dgm:prSet>
      <dgm:spPr/>
      <dgm:t>
        <a:bodyPr/>
        <a:lstStyle/>
        <a:p>
          <a:endParaRPr lang="ru-RU"/>
        </a:p>
      </dgm:t>
    </dgm:pt>
    <dgm:pt modelId="{518DDFD5-460E-476B-95FC-06533944816E}" type="pres">
      <dgm:prSet presAssocID="{67155E19-9C7A-4FD7-9197-C36808F06E57}" presName="parentText" presStyleLbl="node1" presStyleIdx="0" presStyleCnt="1">
        <dgm:presLayoutVars>
          <dgm:chMax val="0"/>
          <dgm:bulletEnabled val="1"/>
        </dgm:presLayoutVars>
      </dgm:prSet>
      <dgm:spPr/>
      <dgm:t>
        <a:bodyPr/>
        <a:lstStyle/>
        <a:p>
          <a:endParaRPr lang="ru-RU"/>
        </a:p>
      </dgm:t>
    </dgm:pt>
  </dgm:ptLst>
  <dgm:cxnLst>
    <dgm:cxn modelId="{519078FA-CC64-4159-920F-BFFEE61DF78A}" srcId="{E9DE2D40-F466-4175-822E-9DA1BBABF7A0}" destId="{67155E19-9C7A-4FD7-9197-C36808F06E57}" srcOrd="0" destOrd="0" parTransId="{D8437C0D-7186-4F5F-89D3-B4A31BEC9355}" sibTransId="{C82DC4EF-359E-4DDB-9DFE-0CEE50640453}"/>
    <dgm:cxn modelId="{C75B9C9E-5F75-4AB9-BDE7-C0FF876A68A3}" type="presOf" srcId="{E9DE2D40-F466-4175-822E-9DA1BBABF7A0}" destId="{379747F3-8D71-4CF6-9D57-890FE262FCB7}" srcOrd="0" destOrd="0" presId="urn:microsoft.com/office/officeart/2005/8/layout/vList2"/>
    <dgm:cxn modelId="{06EB12D4-6357-4BF4-9E0B-E67FE491F00E}" type="presOf" srcId="{67155E19-9C7A-4FD7-9197-C36808F06E57}" destId="{518DDFD5-460E-476B-95FC-06533944816E}" srcOrd="0" destOrd="0" presId="urn:microsoft.com/office/officeart/2005/8/layout/vList2"/>
    <dgm:cxn modelId="{02617651-2537-4ADA-ADDF-00A013D07B00}" type="presParOf" srcId="{379747F3-8D71-4CF6-9D57-890FE262FCB7}" destId="{518DDFD5-460E-476B-95FC-06533944816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FE601F-BA16-4837-A423-007593411865}"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5081500A-0B74-4857-A1DA-7A9AD9EE06F9}">
      <dgm:prSet/>
      <dgm:spPr/>
      <dgm:t>
        <a:bodyPr/>
        <a:lstStyle/>
        <a:p>
          <a:pPr rtl="0"/>
          <a:r>
            <a:rPr lang="ru-RU" b="1" i="1" u="sng" smtClean="0"/>
            <a:t>Maca:</a:t>
          </a:r>
          <a:r>
            <a:rPr lang="ru-RU" smtClean="0"/>
            <a:t>1,9*1027кг. ( у 318 разів більше маси Землі) </a:t>
          </a:r>
          <a:endParaRPr lang="uk-UA"/>
        </a:p>
      </dgm:t>
    </dgm:pt>
    <dgm:pt modelId="{12134A0E-DE33-4E08-9151-1D54CC89B9AD}" type="parTrans" cxnId="{36426CFC-84F2-4DBC-888B-80874851FFDC}">
      <dgm:prSet/>
      <dgm:spPr/>
      <dgm:t>
        <a:bodyPr/>
        <a:lstStyle/>
        <a:p>
          <a:endParaRPr lang="uk-UA"/>
        </a:p>
      </dgm:t>
    </dgm:pt>
    <dgm:pt modelId="{5E6AB624-5A9A-4E63-8115-C9D398DF3E88}" type="sibTrans" cxnId="{36426CFC-84F2-4DBC-888B-80874851FFDC}">
      <dgm:prSet/>
      <dgm:spPr/>
      <dgm:t>
        <a:bodyPr/>
        <a:lstStyle/>
        <a:p>
          <a:endParaRPr lang="uk-UA"/>
        </a:p>
      </dgm:t>
    </dgm:pt>
    <dgm:pt modelId="{2A9A475E-0487-4E7A-A349-3B853B0F192B}">
      <dgm:prSet/>
      <dgm:spPr/>
      <dgm:t>
        <a:bodyPr/>
        <a:lstStyle/>
        <a:p>
          <a:pPr rtl="0"/>
          <a:r>
            <a:rPr lang="ru-RU" b="1" i="1" u="sng" dirty="0" smtClean="0"/>
            <a:t>Діаметр:</a:t>
          </a:r>
          <a:r>
            <a:rPr lang="ru-RU" dirty="0" smtClean="0"/>
            <a:t>143760 </a:t>
          </a:r>
          <a:r>
            <a:rPr lang="ru-RU" dirty="0" smtClean="0"/>
            <a:t>км. </a:t>
          </a:r>
          <a:endParaRPr lang="uk-UA" dirty="0"/>
        </a:p>
      </dgm:t>
    </dgm:pt>
    <dgm:pt modelId="{90712038-AC0C-4A60-8BDC-F0CF1782ECEA}" type="parTrans" cxnId="{5437D8C6-608C-4BF2-AA0C-887179E02CF9}">
      <dgm:prSet/>
      <dgm:spPr/>
      <dgm:t>
        <a:bodyPr/>
        <a:lstStyle/>
        <a:p>
          <a:endParaRPr lang="uk-UA"/>
        </a:p>
      </dgm:t>
    </dgm:pt>
    <dgm:pt modelId="{BF428A00-38B0-4A7E-A37E-862362946E00}" type="sibTrans" cxnId="{5437D8C6-608C-4BF2-AA0C-887179E02CF9}">
      <dgm:prSet/>
      <dgm:spPr/>
      <dgm:t>
        <a:bodyPr/>
        <a:lstStyle/>
        <a:p>
          <a:endParaRPr lang="uk-UA"/>
        </a:p>
      </dgm:t>
    </dgm:pt>
    <dgm:pt modelId="{CA195E2F-663A-4C2D-918C-A7DD084118AA}">
      <dgm:prSet/>
      <dgm:spPr/>
      <dgm:t>
        <a:bodyPr/>
        <a:lstStyle/>
        <a:p>
          <a:pPr rtl="0"/>
          <a:r>
            <a:rPr lang="ru-RU" b="1" smtClean="0"/>
            <a:t>Густина</a:t>
          </a:r>
          <a:r>
            <a:rPr lang="ru-RU" b="1" i="1" u="sng" smtClean="0"/>
            <a:t>:</a:t>
          </a:r>
          <a:r>
            <a:rPr lang="ru-RU" smtClean="0"/>
            <a:t>1,31 г/см</a:t>
          </a:r>
          <a:r>
            <a:rPr lang="ru-RU" baseline="30000" smtClean="0"/>
            <a:t>3 </a:t>
          </a:r>
          <a:endParaRPr lang="uk-UA"/>
        </a:p>
      </dgm:t>
    </dgm:pt>
    <dgm:pt modelId="{B4E01C2F-0281-4954-B180-9963635D79DA}" type="parTrans" cxnId="{E34AAD93-B533-4C79-992B-1994F3FE9885}">
      <dgm:prSet/>
      <dgm:spPr/>
      <dgm:t>
        <a:bodyPr/>
        <a:lstStyle/>
        <a:p>
          <a:endParaRPr lang="uk-UA"/>
        </a:p>
      </dgm:t>
    </dgm:pt>
    <dgm:pt modelId="{8CAD67F6-3750-4DC0-BDC8-572941A42A96}" type="sibTrans" cxnId="{E34AAD93-B533-4C79-992B-1994F3FE9885}">
      <dgm:prSet/>
      <dgm:spPr/>
      <dgm:t>
        <a:bodyPr/>
        <a:lstStyle/>
        <a:p>
          <a:endParaRPr lang="uk-UA"/>
        </a:p>
      </dgm:t>
    </dgm:pt>
    <dgm:pt modelId="{98945577-22B8-47C2-A73C-8D87A0E92209}">
      <dgm:prSet/>
      <dgm:spPr/>
      <dgm:t>
        <a:bodyPr/>
        <a:lstStyle/>
        <a:p>
          <a:pPr rtl="0"/>
          <a:r>
            <a:rPr lang="ru-RU" b="1" i="1" u="sng" smtClean="0"/>
            <a:t>Температура верхніх хмар:</a:t>
          </a:r>
          <a:r>
            <a:rPr lang="ru-RU" b="1" smtClean="0"/>
            <a:t> </a:t>
          </a:r>
          <a:r>
            <a:rPr lang="ru-RU" smtClean="0"/>
            <a:t>-160</a:t>
          </a:r>
          <a:r>
            <a:rPr lang="ru-RU" baseline="30000" smtClean="0"/>
            <a:t>o</a:t>
          </a:r>
          <a:r>
            <a:rPr lang="ru-RU" smtClean="0"/>
            <a:t>C.                  </a:t>
          </a:r>
          <a:endParaRPr lang="uk-UA"/>
        </a:p>
      </dgm:t>
    </dgm:pt>
    <dgm:pt modelId="{F029384F-1B3F-4624-BEE7-87D71C0BB3B3}" type="parTrans" cxnId="{39AFDD33-8637-4A5F-88D5-56915A21CAD7}">
      <dgm:prSet/>
      <dgm:spPr/>
      <dgm:t>
        <a:bodyPr/>
        <a:lstStyle/>
        <a:p>
          <a:endParaRPr lang="uk-UA"/>
        </a:p>
      </dgm:t>
    </dgm:pt>
    <dgm:pt modelId="{57EDF882-84E5-438E-BA63-C162C1D409AE}" type="sibTrans" cxnId="{39AFDD33-8637-4A5F-88D5-56915A21CAD7}">
      <dgm:prSet/>
      <dgm:spPr/>
      <dgm:t>
        <a:bodyPr/>
        <a:lstStyle/>
        <a:p>
          <a:endParaRPr lang="uk-UA"/>
        </a:p>
      </dgm:t>
    </dgm:pt>
    <dgm:pt modelId="{E411D27C-E96B-4AB5-BEA0-EC3F16A6ABD0}">
      <dgm:prSet/>
      <dgm:spPr/>
      <dgm:t>
        <a:bodyPr/>
        <a:lstStyle/>
        <a:p>
          <a:pPr rtl="0"/>
          <a:r>
            <a:rPr lang="ru-RU" b="1" i="1" u="sng" smtClean="0"/>
            <a:t>Доба:</a:t>
          </a:r>
          <a:r>
            <a:rPr lang="ru-RU" b="1" smtClean="0"/>
            <a:t> </a:t>
          </a:r>
          <a:r>
            <a:rPr lang="ru-RU" smtClean="0"/>
            <a:t>9,93години. </a:t>
          </a:r>
          <a:endParaRPr lang="uk-UA"/>
        </a:p>
      </dgm:t>
    </dgm:pt>
    <dgm:pt modelId="{CC0CC744-6800-498E-8E9F-60660B162A71}" type="parTrans" cxnId="{25B5F233-B2D8-4107-B596-DD166898B051}">
      <dgm:prSet/>
      <dgm:spPr/>
      <dgm:t>
        <a:bodyPr/>
        <a:lstStyle/>
        <a:p>
          <a:endParaRPr lang="uk-UA"/>
        </a:p>
      </dgm:t>
    </dgm:pt>
    <dgm:pt modelId="{8FE76779-AB68-4902-95DD-9869F90295A4}" type="sibTrans" cxnId="{25B5F233-B2D8-4107-B596-DD166898B051}">
      <dgm:prSet/>
      <dgm:spPr/>
      <dgm:t>
        <a:bodyPr/>
        <a:lstStyle/>
        <a:p>
          <a:endParaRPr lang="uk-UA"/>
        </a:p>
      </dgm:t>
    </dgm:pt>
    <dgm:pt modelId="{BC04E6F3-4241-44E0-8FCF-BC085E0944DD}">
      <dgm:prSet/>
      <dgm:spPr/>
      <dgm:t>
        <a:bodyPr/>
        <a:lstStyle/>
        <a:p>
          <a:pPr rtl="0"/>
          <a:r>
            <a:rPr lang="ru-RU" b="1" i="1" u="sng" dirty="0" err="1" smtClean="0"/>
            <a:t>Відстань</a:t>
          </a:r>
          <a:r>
            <a:rPr lang="ru-RU" b="1" i="1" u="sng" dirty="0" smtClean="0"/>
            <a:t> </a:t>
          </a:r>
          <a:r>
            <a:rPr lang="ru-RU" b="1" i="1" u="sng" dirty="0" err="1" smtClean="0"/>
            <a:t>від</a:t>
          </a:r>
          <a:r>
            <a:rPr lang="ru-RU" b="1" i="1" u="sng" dirty="0" smtClean="0"/>
            <a:t> </a:t>
          </a:r>
          <a:r>
            <a:rPr lang="ru-RU" b="1" i="1" u="sng" dirty="0" err="1" smtClean="0"/>
            <a:t>Сонця</a:t>
          </a:r>
          <a:r>
            <a:rPr lang="ru-RU" b="1" i="1" u="sng" dirty="0" smtClean="0"/>
            <a:t>:</a:t>
          </a:r>
          <a:r>
            <a:rPr lang="ru-RU" b="1" dirty="0" smtClean="0"/>
            <a:t> </a:t>
          </a:r>
          <a:r>
            <a:rPr lang="ru-RU" dirty="0" smtClean="0"/>
            <a:t>5,203 </a:t>
          </a:r>
          <a:r>
            <a:rPr lang="ru-RU" dirty="0" err="1" smtClean="0"/>
            <a:t>а.о</a:t>
          </a:r>
          <a:r>
            <a:rPr lang="ru-RU" dirty="0" smtClean="0"/>
            <a:t>. , </a:t>
          </a:r>
          <a:r>
            <a:rPr lang="ru-RU" dirty="0" err="1" smtClean="0"/>
            <a:t>або</a:t>
          </a:r>
          <a:r>
            <a:rPr lang="ru-RU" dirty="0" smtClean="0"/>
            <a:t> 778 млн. км.                                      </a:t>
          </a:r>
          <a:endParaRPr lang="uk-UA" dirty="0"/>
        </a:p>
      </dgm:t>
    </dgm:pt>
    <dgm:pt modelId="{2A65B3D2-E6E1-4178-8829-4AC12B23B74B}" type="parTrans" cxnId="{799684FD-F48C-4A9D-AF9B-FDD6D558994A}">
      <dgm:prSet/>
      <dgm:spPr/>
      <dgm:t>
        <a:bodyPr/>
        <a:lstStyle/>
        <a:p>
          <a:endParaRPr lang="uk-UA"/>
        </a:p>
      </dgm:t>
    </dgm:pt>
    <dgm:pt modelId="{008336BC-B790-4047-BBC3-488C3E200586}" type="sibTrans" cxnId="{799684FD-F48C-4A9D-AF9B-FDD6D558994A}">
      <dgm:prSet/>
      <dgm:spPr/>
      <dgm:t>
        <a:bodyPr/>
        <a:lstStyle/>
        <a:p>
          <a:endParaRPr lang="uk-UA"/>
        </a:p>
      </dgm:t>
    </dgm:pt>
    <dgm:pt modelId="{8DC08A7C-ED49-480E-866B-A49A506F5240}">
      <dgm:prSet/>
      <dgm:spPr/>
      <dgm:t>
        <a:bodyPr/>
        <a:lstStyle/>
        <a:p>
          <a:pPr rtl="0"/>
          <a:r>
            <a:rPr lang="ru-RU" b="1" i="1" u="sng" dirty="0" err="1" smtClean="0"/>
            <a:t>Період</a:t>
          </a:r>
          <a:r>
            <a:rPr lang="ru-RU" b="1" i="1" u="sng" dirty="0" smtClean="0"/>
            <a:t> </a:t>
          </a:r>
          <a:r>
            <a:rPr lang="ru-RU" b="1" i="1" u="sng" dirty="0" err="1" smtClean="0"/>
            <a:t>обертання</a:t>
          </a:r>
          <a:r>
            <a:rPr lang="ru-RU" b="1" i="1" u="sng" dirty="0" smtClean="0"/>
            <a:t> по орбіті:</a:t>
          </a:r>
          <a:r>
            <a:rPr lang="ru-RU" dirty="0" smtClean="0"/>
            <a:t>11,86 </a:t>
          </a:r>
          <a:r>
            <a:rPr lang="ru-RU" dirty="0" err="1" smtClean="0"/>
            <a:t>земних</a:t>
          </a:r>
          <a:r>
            <a:rPr lang="ru-RU" dirty="0" smtClean="0"/>
            <a:t>  </a:t>
          </a:r>
          <a:r>
            <a:rPr lang="ru-RU" dirty="0" err="1" smtClean="0"/>
            <a:t>років</a:t>
          </a:r>
          <a:endParaRPr lang="uk-UA" dirty="0"/>
        </a:p>
      </dgm:t>
    </dgm:pt>
    <dgm:pt modelId="{8AD63DCC-9CF6-4B79-83A8-70F2F66AE2BE}" type="parTrans" cxnId="{4F834FAE-9CD5-4F28-AED5-F79E797E0F93}">
      <dgm:prSet/>
      <dgm:spPr/>
      <dgm:t>
        <a:bodyPr/>
        <a:lstStyle/>
        <a:p>
          <a:endParaRPr lang="uk-UA"/>
        </a:p>
      </dgm:t>
    </dgm:pt>
    <dgm:pt modelId="{7D73DCAD-6A53-4FFB-AF6A-2F42FDC9E981}" type="sibTrans" cxnId="{4F834FAE-9CD5-4F28-AED5-F79E797E0F93}">
      <dgm:prSet/>
      <dgm:spPr/>
      <dgm:t>
        <a:bodyPr/>
        <a:lstStyle/>
        <a:p>
          <a:endParaRPr lang="uk-UA"/>
        </a:p>
      </dgm:t>
    </dgm:pt>
    <dgm:pt modelId="{FB10A60D-282D-4A41-A10A-541EDE25B790}">
      <dgm:prSet/>
      <dgm:spPr/>
      <dgm:t>
        <a:bodyPr/>
        <a:lstStyle/>
        <a:p>
          <a:pPr rtl="0"/>
          <a:r>
            <a:rPr lang="ru-RU" b="1" smtClean="0"/>
            <a:t>Прискорення вільного падіння</a:t>
          </a:r>
          <a:r>
            <a:rPr lang="ru-RU" b="1" i="1" u="sng" smtClean="0"/>
            <a:t>:</a:t>
          </a:r>
          <a:r>
            <a:rPr lang="ru-RU" b="1" smtClean="0"/>
            <a:t> </a:t>
          </a:r>
          <a:r>
            <a:rPr lang="ru-RU" smtClean="0"/>
            <a:t>25,8 м/c</a:t>
          </a:r>
          <a:r>
            <a:rPr lang="ru-RU" baseline="30000" smtClean="0"/>
            <a:t>2</a:t>
          </a:r>
          <a:endParaRPr lang="uk-UA"/>
        </a:p>
      </dgm:t>
    </dgm:pt>
    <dgm:pt modelId="{F3BB618A-CC7D-4203-9544-F2B207EFA025}" type="parTrans" cxnId="{05A09764-3414-47AD-955E-C365F8B17E3D}">
      <dgm:prSet/>
      <dgm:spPr/>
      <dgm:t>
        <a:bodyPr/>
        <a:lstStyle/>
        <a:p>
          <a:endParaRPr lang="uk-UA"/>
        </a:p>
      </dgm:t>
    </dgm:pt>
    <dgm:pt modelId="{FBD3E992-324D-4D5F-81A1-078FBD8DD182}" type="sibTrans" cxnId="{05A09764-3414-47AD-955E-C365F8B17E3D}">
      <dgm:prSet/>
      <dgm:spPr/>
      <dgm:t>
        <a:bodyPr/>
        <a:lstStyle/>
        <a:p>
          <a:endParaRPr lang="uk-UA"/>
        </a:p>
      </dgm:t>
    </dgm:pt>
    <dgm:pt modelId="{424F5BB9-15CE-4F7B-AB5C-5B9A8A3B8B72}">
      <dgm:prSet/>
      <dgm:spPr/>
      <dgm:t>
        <a:bodyPr/>
        <a:lstStyle/>
        <a:p>
          <a:pPr rtl="0"/>
          <a:r>
            <a:rPr lang="ru-RU" smtClean="0"/>
            <a:t> </a:t>
          </a:r>
          <a:r>
            <a:rPr lang="ru-RU" dirty="0" err="1" smtClean="0"/>
            <a:t>Швидкість</a:t>
          </a:r>
          <a:r>
            <a:rPr lang="ru-RU" dirty="0" smtClean="0"/>
            <a:t> </a:t>
          </a:r>
          <a:r>
            <a:rPr lang="ru-RU" dirty="0" err="1" smtClean="0"/>
            <a:t>обертання</a:t>
          </a:r>
          <a:r>
            <a:rPr lang="ru-RU" dirty="0" smtClean="0"/>
            <a:t> по </a:t>
          </a:r>
          <a:r>
            <a:rPr lang="ru-RU" dirty="0" err="1" smtClean="0"/>
            <a:t>орбіті</a:t>
          </a:r>
          <a:r>
            <a:rPr lang="ru-RU" b="1" i="1" u="sng" dirty="0" smtClean="0"/>
            <a:t>:</a:t>
          </a:r>
          <a:r>
            <a:rPr lang="ru-RU" b="1" dirty="0" smtClean="0"/>
            <a:t> </a:t>
          </a:r>
          <a:r>
            <a:rPr lang="ru-RU" dirty="0" smtClean="0"/>
            <a:t>13,1 км/</a:t>
          </a:r>
          <a:r>
            <a:rPr lang="ru-RU" dirty="0" err="1" smtClean="0"/>
            <a:t>c</a:t>
          </a:r>
          <a:r>
            <a:rPr lang="ru-RU" dirty="0" smtClean="0"/>
            <a:t>.</a:t>
          </a:r>
          <a:endParaRPr lang="uk-UA" dirty="0"/>
        </a:p>
      </dgm:t>
    </dgm:pt>
    <dgm:pt modelId="{85BEB61A-7996-471B-92F2-9C3EC95CAB48}" type="parTrans" cxnId="{01110E12-F60C-42F7-B73E-4D421606C04C}">
      <dgm:prSet/>
      <dgm:spPr/>
      <dgm:t>
        <a:bodyPr/>
        <a:lstStyle/>
        <a:p>
          <a:endParaRPr lang="ru-RU"/>
        </a:p>
      </dgm:t>
    </dgm:pt>
    <dgm:pt modelId="{2EC0716E-6E8C-4D6B-BB56-5806ED9F0475}" type="sibTrans" cxnId="{01110E12-F60C-42F7-B73E-4D421606C04C}">
      <dgm:prSet/>
      <dgm:spPr/>
      <dgm:t>
        <a:bodyPr/>
        <a:lstStyle/>
        <a:p>
          <a:endParaRPr lang="ru-RU"/>
        </a:p>
      </dgm:t>
    </dgm:pt>
    <dgm:pt modelId="{4089CBF9-ED76-4EC5-8BB1-68ACB8BF0CB2}" type="pres">
      <dgm:prSet presAssocID="{6EFE601F-BA16-4837-A423-007593411865}" presName="linear" presStyleCnt="0">
        <dgm:presLayoutVars>
          <dgm:animLvl val="lvl"/>
          <dgm:resizeHandles val="exact"/>
        </dgm:presLayoutVars>
      </dgm:prSet>
      <dgm:spPr/>
      <dgm:t>
        <a:bodyPr/>
        <a:lstStyle/>
        <a:p>
          <a:endParaRPr lang="ru-RU"/>
        </a:p>
      </dgm:t>
    </dgm:pt>
    <dgm:pt modelId="{999B1946-E4EF-4A2D-8EA9-644AF02AF137}" type="pres">
      <dgm:prSet presAssocID="{5081500A-0B74-4857-A1DA-7A9AD9EE06F9}" presName="parentText" presStyleLbl="node1" presStyleIdx="0" presStyleCnt="9">
        <dgm:presLayoutVars>
          <dgm:chMax val="0"/>
          <dgm:bulletEnabled val="1"/>
        </dgm:presLayoutVars>
      </dgm:prSet>
      <dgm:spPr/>
      <dgm:t>
        <a:bodyPr/>
        <a:lstStyle/>
        <a:p>
          <a:endParaRPr lang="ru-RU"/>
        </a:p>
      </dgm:t>
    </dgm:pt>
    <dgm:pt modelId="{9917ADC3-08AA-4D9F-A0C7-363873A32DF9}" type="pres">
      <dgm:prSet presAssocID="{5E6AB624-5A9A-4E63-8115-C9D398DF3E88}" presName="spacer" presStyleCnt="0"/>
      <dgm:spPr/>
    </dgm:pt>
    <dgm:pt modelId="{AA5A325F-E6CE-448B-9A03-45FF2A621CBE}" type="pres">
      <dgm:prSet presAssocID="{2A9A475E-0487-4E7A-A349-3B853B0F192B}" presName="parentText" presStyleLbl="node1" presStyleIdx="1" presStyleCnt="9">
        <dgm:presLayoutVars>
          <dgm:chMax val="0"/>
          <dgm:bulletEnabled val="1"/>
        </dgm:presLayoutVars>
      </dgm:prSet>
      <dgm:spPr/>
      <dgm:t>
        <a:bodyPr/>
        <a:lstStyle/>
        <a:p>
          <a:endParaRPr lang="ru-RU"/>
        </a:p>
      </dgm:t>
    </dgm:pt>
    <dgm:pt modelId="{E841C5FF-7A4C-4B04-A36F-8B4CCFDC4AD8}" type="pres">
      <dgm:prSet presAssocID="{BF428A00-38B0-4A7E-A37E-862362946E00}" presName="spacer" presStyleCnt="0"/>
      <dgm:spPr/>
    </dgm:pt>
    <dgm:pt modelId="{2C15CF41-C072-4DED-96B5-49583B6B9429}" type="pres">
      <dgm:prSet presAssocID="{CA195E2F-663A-4C2D-918C-A7DD084118AA}" presName="parentText" presStyleLbl="node1" presStyleIdx="2" presStyleCnt="9">
        <dgm:presLayoutVars>
          <dgm:chMax val="0"/>
          <dgm:bulletEnabled val="1"/>
        </dgm:presLayoutVars>
      </dgm:prSet>
      <dgm:spPr/>
      <dgm:t>
        <a:bodyPr/>
        <a:lstStyle/>
        <a:p>
          <a:endParaRPr lang="ru-RU"/>
        </a:p>
      </dgm:t>
    </dgm:pt>
    <dgm:pt modelId="{1068000F-28C2-464F-A903-12C6B381BACF}" type="pres">
      <dgm:prSet presAssocID="{8CAD67F6-3750-4DC0-BDC8-572941A42A96}" presName="spacer" presStyleCnt="0"/>
      <dgm:spPr/>
    </dgm:pt>
    <dgm:pt modelId="{D5A7D6FB-3DE0-4BCC-80E9-7A9E25FD48E9}" type="pres">
      <dgm:prSet presAssocID="{98945577-22B8-47C2-A73C-8D87A0E92209}" presName="parentText" presStyleLbl="node1" presStyleIdx="3" presStyleCnt="9">
        <dgm:presLayoutVars>
          <dgm:chMax val="0"/>
          <dgm:bulletEnabled val="1"/>
        </dgm:presLayoutVars>
      </dgm:prSet>
      <dgm:spPr/>
      <dgm:t>
        <a:bodyPr/>
        <a:lstStyle/>
        <a:p>
          <a:endParaRPr lang="ru-RU"/>
        </a:p>
      </dgm:t>
    </dgm:pt>
    <dgm:pt modelId="{583366FE-E771-4446-89DB-88E30E1D0D68}" type="pres">
      <dgm:prSet presAssocID="{57EDF882-84E5-438E-BA63-C162C1D409AE}" presName="spacer" presStyleCnt="0"/>
      <dgm:spPr/>
    </dgm:pt>
    <dgm:pt modelId="{810CB4EA-824E-43C3-9C76-80E5A37B5BDC}" type="pres">
      <dgm:prSet presAssocID="{E411D27C-E96B-4AB5-BEA0-EC3F16A6ABD0}" presName="parentText" presStyleLbl="node1" presStyleIdx="4" presStyleCnt="9">
        <dgm:presLayoutVars>
          <dgm:chMax val="0"/>
          <dgm:bulletEnabled val="1"/>
        </dgm:presLayoutVars>
      </dgm:prSet>
      <dgm:spPr/>
      <dgm:t>
        <a:bodyPr/>
        <a:lstStyle/>
        <a:p>
          <a:endParaRPr lang="ru-RU"/>
        </a:p>
      </dgm:t>
    </dgm:pt>
    <dgm:pt modelId="{2D36BB53-3067-4240-95C2-0DFAE8F10D06}" type="pres">
      <dgm:prSet presAssocID="{8FE76779-AB68-4902-95DD-9869F90295A4}" presName="spacer" presStyleCnt="0"/>
      <dgm:spPr/>
    </dgm:pt>
    <dgm:pt modelId="{47BFCA24-A866-42A7-B9E7-001D254F996E}" type="pres">
      <dgm:prSet presAssocID="{BC04E6F3-4241-44E0-8FCF-BC085E0944DD}" presName="parentText" presStyleLbl="node1" presStyleIdx="5" presStyleCnt="9">
        <dgm:presLayoutVars>
          <dgm:chMax val="0"/>
          <dgm:bulletEnabled val="1"/>
        </dgm:presLayoutVars>
      </dgm:prSet>
      <dgm:spPr/>
      <dgm:t>
        <a:bodyPr/>
        <a:lstStyle/>
        <a:p>
          <a:endParaRPr lang="ru-RU"/>
        </a:p>
      </dgm:t>
    </dgm:pt>
    <dgm:pt modelId="{66E0167C-215C-498C-A1F5-97B0E540BA08}" type="pres">
      <dgm:prSet presAssocID="{008336BC-B790-4047-BBC3-488C3E200586}" presName="spacer" presStyleCnt="0"/>
      <dgm:spPr/>
    </dgm:pt>
    <dgm:pt modelId="{91A1C92C-D3ED-401A-82B8-EB8396E6E3D5}" type="pres">
      <dgm:prSet presAssocID="{8DC08A7C-ED49-480E-866B-A49A506F5240}" presName="parentText" presStyleLbl="node1" presStyleIdx="6" presStyleCnt="9">
        <dgm:presLayoutVars>
          <dgm:chMax val="0"/>
          <dgm:bulletEnabled val="1"/>
        </dgm:presLayoutVars>
      </dgm:prSet>
      <dgm:spPr/>
      <dgm:t>
        <a:bodyPr/>
        <a:lstStyle/>
        <a:p>
          <a:endParaRPr lang="ru-RU"/>
        </a:p>
      </dgm:t>
    </dgm:pt>
    <dgm:pt modelId="{212634A5-D397-4141-B62D-D2B9E756FDA4}" type="pres">
      <dgm:prSet presAssocID="{7D73DCAD-6A53-4FFB-AF6A-2F42FDC9E981}" presName="spacer" presStyleCnt="0"/>
      <dgm:spPr/>
    </dgm:pt>
    <dgm:pt modelId="{AC8DE3C3-F7D0-4891-A52D-62FC5013823B}" type="pres">
      <dgm:prSet presAssocID="{424F5BB9-15CE-4F7B-AB5C-5B9A8A3B8B72}" presName="parentText" presStyleLbl="node1" presStyleIdx="7" presStyleCnt="9">
        <dgm:presLayoutVars>
          <dgm:chMax val="0"/>
          <dgm:bulletEnabled val="1"/>
        </dgm:presLayoutVars>
      </dgm:prSet>
      <dgm:spPr/>
      <dgm:t>
        <a:bodyPr/>
        <a:lstStyle/>
        <a:p>
          <a:endParaRPr lang="ru-RU"/>
        </a:p>
      </dgm:t>
    </dgm:pt>
    <dgm:pt modelId="{3C19EB6A-6FA4-4850-97D5-1A4189575C32}" type="pres">
      <dgm:prSet presAssocID="{2EC0716E-6E8C-4D6B-BB56-5806ED9F0475}" presName="spacer" presStyleCnt="0"/>
      <dgm:spPr/>
    </dgm:pt>
    <dgm:pt modelId="{97A114DA-FB3F-47E9-A28D-0D8FAA4BBE07}" type="pres">
      <dgm:prSet presAssocID="{FB10A60D-282D-4A41-A10A-541EDE25B790}" presName="parentText" presStyleLbl="node1" presStyleIdx="8" presStyleCnt="9">
        <dgm:presLayoutVars>
          <dgm:chMax val="0"/>
          <dgm:bulletEnabled val="1"/>
        </dgm:presLayoutVars>
      </dgm:prSet>
      <dgm:spPr/>
      <dgm:t>
        <a:bodyPr/>
        <a:lstStyle/>
        <a:p>
          <a:endParaRPr lang="ru-RU"/>
        </a:p>
      </dgm:t>
    </dgm:pt>
  </dgm:ptLst>
  <dgm:cxnLst>
    <dgm:cxn modelId="{7B5932ED-484E-4BC6-BD6D-07C901FC0129}" type="presOf" srcId="{BC04E6F3-4241-44E0-8FCF-BC085E0944DD}" destId="{47BFCA24-A866-42A7-B9E7-001D254F996E}" srcOrd="0" destOrd="0" presId="urn:microsoft.com/office/officeart/2005/8/layout/vList2"/>
    <dgm:cxn modelId="{3BFF8477-C0EE-4F47-BA2D-2AE6CB987994}" type="presOf" srcId="{8DC08A7C-ED49-480E-866B-A49A506F5240}" destId="{91A1C92C-D3ED-401A-82B8-EB8396E6E3D5}" srcOrd="0" destOrd="0" presId="urn:microsoft.com/office/officeart/2005/8/layout/vList2"/>
    <dgm:cxn modelId="{25B5F233-B2D8-4107-B596-DD166898B051}" srcId="{6EFE601F-BA16-4837-A423-007593411865}" destId="{E411D27C-E96B-4AB5-BEA0-EC3F16A6ABD0}" srcOrd="4" destOrd="0" parTransId="{CC0CC744-6800-498E-8E9F-60660B162A71}" sibTransId="{8FE76779-AB68-4902-95DD-9869F90295A4}"/>
    <dgm:cxn modelId="{39AFDD33-8637-4A5F-88D5-56915A21CAD7}" srcId="{6EFE601F-BA16-4837-A423-007593411865}" destId="{98945577-22B8-47C2-A73C-8D87A0E92209}" srcOrd="3" destOrd="0" parTransId="{F029384F-1B3F-4624-BEE7-87D71C0BB3B3}" sibTransId="{57EDF882-84E5-438E-BA63-C162C1D409AE}"/>
    <dgm:cxn modelId="{D5FC8439-5AF9-486F-B9EB-992E6F4EABA0}" type="presOf" srcId="{424F5BB9-15CE-4F7B-AB5C-5B9A8A3B8B72}" destId="{AC8DE3C3-F7D0-4891-A52D-62FC5013823B}" srcOrd="0" destOrd="0" presId="urn:microsoft.com/office/officeart/2005/8/layout/vList2"/>
    <dgm:cxn modelId="{71DFFD6E-2F80-4478-BB1A-2782FDBCF7BB}" type="presOf" srcId="{5081500A-0B74-4857-A1DA-7A9AD9EE06F9}" destId="{999B1946-E4EF-4A2D-8EA9-644AF02AF137}" srcOrd="0" destOrd="0" presId="urn:microsoft.com/office/officeart/2005/8/layout/vList2"/>
    <dgm:cxn modelId="{5437D8C6-608C-4BF2-AA0C-887179E02CF9}" srcId="{6EFE601F-BA16-4837-A423-007593411865}" destId="{2A9A475E-0487-4E7A-A349-3B853B0F192B}" srcOrd="1" destOrd="0" parTransId="{90712038-AC0C-4A60-8BDC-F0CF1782ECEA}" sibTransId="{BF428A00-38B0-4A7E-A37E-862362946E00}"/>
    <dgm:cxn modelId="{799684FD-F48C-4A9D-AF9B-FDD6D558994A}" srcId="{6EFE601F-BA16-4837-A423-007593411865}" destId="{BC04E6F3-4241-44E0-8FCF-BC085E0944DD}" srcOrd="5" destOrd="0" parTransId="{2A65B3D2-E6E1-4178-8829-4AC12B23B74B}" sibTransId="{008336BC-B790-4047-BBC3-488C3E200586}"/>
    <dgm:cxn modelId="{05A09764-3414-47AD-955E-C365F8B17E3D}" srcId="{6EFE601F-BA16-4837-A423-007593411865}" destId="{FB10A60D-282D-4A41-A10A-541EDE25B790}" srcOrd="8" destOrd="0" parTransId="{F3BB618A-CC7D-4203-9544-F2B207EFA025}" sibTransId="{FBD3E992-324D-4D5F-81A1-078FBD8DD182}"/>
    <dgm:cxn modelId="{2357A110-E8BB-4E50-9ACB-6BCCF7680F94}" type="presOf" srcId="{CA195E2F-663A-4C2D-918C-A7DD084118AA}" destId="{2C15CF41-C072-4DED-96B5-49583B6B9429}" srcOrd="0" destOrd="0" presId="urn:microsoft.com/office/officeart/2005/8/layout/vList2"/>
    <dgm:cxn modelId="{36426CFC-84F2-4DBC-888B-80874851FFDC}" srcId="{6EFE601F-BA16-4837-A423-007593411865}" destId="{5081500A-0B74-4857-A1DA-7A9AD9EE06F9}" srcOrd="0" destOrd="0" parTransId="{12134A0E-DE33-4E08-9151-1D54CC89B9AD}" sibTransId="{5E6AB624-5A9A-4E63-8115-C9D398DF3E88}"/>
    <dgm:cxn modelId="{B55DD0DE-9798-482B-8541-98B8CCC8D614}" type="presOf" srcId="{E411D27C-E96B-4AB5-BEA0-EC3F16A6ABD0}" destId="{810CB4EA-824E-43C3-9C76-80E5A37B5BDC}" srcOrd="0" destOrd="0" presId="urn:microsoft.com/office/officeart/2005/8/layout/vList2"/>
    <dgm:cxn modelId="{6F6EA94D-F65E-4331-BDF1-D03C0EE94143}" type="presOf" srcId="{FB10A60D-282D-4A41-A10A-541EDE25B790}" destId="{97A114DA-FB3F-47E9-A28D-0D8FAA4BBE07}" srcOrd="0" destOrd="0" presId="urn:microsoft.com/office/officeart/2005/8/layout/vList2"/>
    <dgm:cxn modelId="{01110E12-F60C-42F7-B73E-4D421606C04C}" srcId="{6EFE601F-BA16-4837-A423-007593411865}" destId="{424F5BB9-15CE-4F7B-AB5C-5B9A8A3B8B72}" srcOrd="7" destOrd="0" parTransId="{85BEB61A-7996-471B-92F2-9C3EC95CAB48}" sibTransId="{2EC0716E-6E8C-4D6B-BB56-5806ED9F0475}"/>
    <dgm:cxn modelId="{1437993D-16CE-4E12-B427-0C3DC3180097}" type="presOf" srcId="{6EFE601F-BA16-4837-A423-007593411865}" destId="{4089CBF9-ED76-4EC5-8BB1-68ACB8BF0CB2}" srcOrd="0" destOrd="0" presId="urn:microsoft.com/office/officeart/2005/8/layout/vList2"/>
    <dgm:cxn modelId="{9890D017-92CA-4A90-A92C-9D1C6E7C4DCE}" type="presOf" srcId="{98945577-22B8-47C2-A73C-8D87A0E92209}" destId="{D5A7D6FB-3DE0-4BCC-80E9-7A9E25FD48E9}" srcOrd="0" destOrd="0" presId="urn:microsoft.com/office/officeart/2005/8/layout/vList2"/>
    <dgm:cxn modelId="{E34AAD93-B533-4C79-992B-1994F3FE9885}" srcId="{6EFE601F-BA16-4837-A423-007593411865}" destId="{CA195E2F-663A-4C2D-918C-A7DD084118AA}" srcOrd="2" destOrd="0" parTransId="{B4E01C2F-0281-4954-B180-9963635D79DA}" sibTransId="{8CAD67F6-3750-4DC0-BDC8-572941A42A96}"/>
    <dgm:cxn modelId="{4F834FAE-9CD5-4F28-AED5-F79E797E0F93}" srcId="{6EFE601F-BA16-4837-A423-007593411865}" destId="{8DC08A7C-ED49-480E-866B-A49A506F5240}" srcOrd="6" destOrd="0" parTransId="{8AD63DCC-9CF6-4B79-83A8-70F2F66AE2BE}" sibTransId="{7D73DCAD-6A53-4FFB-AF6A-2F42FDC9E981}"/>
    <dgm:cxn modelId="{55693FD6-A087-43F9-BC9D-776C846B4002}" type="presOf" srcId="{2A9A475E-0487-4E7A-A349-3B853B0F192B}" destId="{AA5A325F-E6CE-448B-9A03-45FF2A621CBE}" srcOrd="0" destOrd="0" presId="urn:microsoft.com/office/officeart/2005/8/layout/vList2"/>
    <dgm:cxn modelId="{FFF2CA8E-332E-41D6-A61C-47D3AE864DF0}" type="presParOf" srcId="{4089CBF9-ED76-4EC5-8BB1-68ACB8BF0CB2}" destId="{999B1946-E4EF-4A2D-8EA9-644AF02AF137}" srcOrd="0" destOrd="0" presId="urn:microsoft.com/office/officeart/2005/8/layout/vList2"/>
    <dgm:cxn modelId="{511A7580-3116-4127-AA97-B24F4D5F3FD8}" type="presParOf" srcId="{4089CBF9-ED76-4EC5-8BB1-68ACB8BF0CB2}" destId="{9917ADC3-08AA-4D9F-A0C7-363873A32DF9}" srcOrd="1" destOrd="0" presId="urn:microsoft.com/office/officeart/2005/8/layout/vList2"/>
    <dgm:cxn modelId="{A7FF93D1-0926-4680-B667-1D59097F7561}" type="presParOf" srcId="{4089CBF9-ED76-4EC5-8BB1-68ACB8BF0CB2}" destId="{AA5A325F-E6CE-448B-9A03-45FF2A621CBE}" srcOrd="2" destOrd="0" presId="urn:microsoft.com/office/officeart/2005/8/layout/vList2"/>
    <dgm:cxn modelId="{FB6589D1-EFAE-430B-8D3F-BE5CABB671AA}" type="presParOf" srcId="{4089CBF9-ED76-4EC5-8BB1-68ACB8BF0CB2}" destId="{E841C5FF-7A4C-4B04-A36F-8B4CCFDC4AD8}" srcOrd="3" destOrd="0" presId="urn:microsoft.com/office/officeart/2005/8/layout/vList2"/>
    <dgm:cxn modelId="{A32858C1-7859-46EE-AC13-79B072A03FEA}" type="presParOf" srcId="{4089CBF9-ED76-4EC5-8BB1-68ACB8BF0CB2}" destId="{2C15CF41-C072-4DED-96B5-49583B6B9429}" srcOrd="4" destOrd="0" presId="urn:microsoft.com/office/officeart/2005/8/layout/vList2"/>
    <dgm:cxn modelId="{903CAD54-3E55-4365-955D-D60669921793}" type="presParOf" srcId="{4089CBF9-ED76-4EC5-8BB1-68ACB8BF0CB2}" destId="{1068000F-28C2-464F-A903-12C6B381BACF}" srcOrd="5" destOrd="0" presId="urn:microsoft.com/office/officeart/2005/8/layout/vList2"/>
    <dgm:cxn modelId="{8004D8AD-F4F5-4C17-9A21-51562048457F}" type="presParOf" srcId="{4089CBF9-ED76-4EC5-8BB1-68ACB8BF0CB2}" destId="{D5A7D6FB-3DE0-4BCC-80E9-7A9E25FD48E9}" srcOrd="6" destOrd="0" presId="urn:microsoft.com/office/officeart/2005/8/layout/vList2"/>
    <dgm:cxn modelId="{0D386197-80F0-41C0-A5E2-EC45F890DC68}" type="presParOf" srcId="{4089CBF9-ED76-4EC5-8BB1-68ACB8BF0CB2}" destId="{583366FE-E771-4446-89DB-88E30E1D0D68}" srcOrd="7" destOrd="0" presId="urn:microsoft.com/office/officeart/2005/8/layout/vList2"/>
    <dgm:cxn modelId="{751547FB-7147-4F89-8027-4BA6177244BF}" type="presParOf" srcId="{4089CBF9-ED76-4EC5-8BB1-68ACB8BF0CB2}" destId="{810CB4EA-824E-43C3-9C76-80E5A37B5BDC}" srcOrd="8" destOrd="0" presId="urn:microsoft.com/office/officeart/2005/8/layout/vList2"/>
    <dgm:cxn modelId="{E181772B-AE11-44F2-AED3-FB59F3EF725C}" type="presParOf" srcId="{4089CBF9-ED76-4EC5-8BB1-68ACB8BF0CB2}" destId="{2D36BB53-3067-4240-95C2-0DFAE8F10D06}" srcOrd="9" destOrd="0" presId="urn:microsoft.com/office/officeart/2005/8/layout/vList2"/>
    <dgm:cxn modelId="{105B0F9B-9B3C-4CEB-855E-5AB32908789C}" type="presParOf" srcId="{4089CBF9-ED76-4EC5-8BB1-68ACB8BF0CB2}" destId="{47BFCA24-A866-42A7-B9E7-001D254F996E}" srcOrd="10" destOrd="0" presId="urn:microsoft.com/office/officeart/2005/8/layout/vList2"/>
    <dgm:cxn modelId="{5132CAC1-41CD-4786-A16C-B147B0501214}" type="presParOf" srcId="{4089CBF9-ED76-4EC5-8BB1-68ACB8BF0CB2}" destId="{66E0167C-215C-498C-A1F5-97B0E540BA08}" srcOrd="11" destOrd="0" presId="urn:microsoft.com/office/officeart/2005/8/layout/vList2"/>
    <dgm:cxn modelId="{60EBB5FB-E63A-489A-9280-B6C76614B495}" type="presParOf" srcId="{4089CBF9-ED76-4EC5-8BB1-68ACB8BF0CB2}" destId="{91A1C92C-D3ED-401A-82B8-EB8396E6E3D5}" srcOrd="12" destOrd="0" presId="urn:microsoft.com/office/officeart/2005/8/layout/vList2"/>
    <dgm:cxn modelId="{A1C2F20B-9A2D-42C7-AA16-40F4E9349E6F}" type="presParOf" srcId="{4089CBF9-ED76-4EC5-8BB1-68ACB8BF0CB2}" destId="{212634A5-D397-4141-B62D-D2B9E756FDA4}" srcOrd="13" destOrd="0" presId="urn:microsoft.com/office/officeart/2005/8/layout/vList2"/>
    <dgm:cxn modelId="{2EF35425-F211-4301-B087-3E5993FC67A4}" type="presParOf" srcId="{4089CBF9-ED76-4EC5-8BB1-68ACB8BF0CB2}" destId="{AC8DE3C3-F7D0-4891-A52D-62FC5013823B}" srcOrd="14" destOrd="0" presId="urn:microsoft.com/office/officeart/2005/8/layout/vList2"/>
    <dgm:cxn modelId="{E99DC5FA-EC26-46A7-BBA5-C0448F7B7032}" type="presParOf" srcId="{4089CBF9-ED76-4EC5-8BB1-68ACB8BF0CB2}" destId="{3C19EB6A-6FA4-4850-97D5-1A4189575C32}" srcOrd="15" destOrd="0" presId="urn:microsoft.com/office/officeart/2005/8/layout/vList2"/>
    <dgm:cxn modelId="{ACE3A402-0A97-49EE-BB05-56B45599A474}" type="presParOf" srcId="{4089CBF9-ED76-4EC5-8BB1-68ACB8BF0CB2}" destId="{97A114DA-FB3F-47E9-A28D-0D8FAA4BBE07}" srcOrd="1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65B716-1033-4200-B865-0556B2A386B0}"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3394D8CC-651B-49BA-92DA-78940BDCCC1F}">
      <dgm:prSet/>
      <dgm:spPr/>
      <dgm:t>
        <a:bodyPr/>
        <a:lstStyle/>
        <a:p>
          <a:pPr rtl="0"/>
          <a:r>
            <a:rPr lang="ru-RU" b="1" smtClean="0"/>
            <a:t>Maca</a:t>
          </a:r>
          <a:r>
            <a:rPr lang="ru-RU" smtClean="0"/>
            <a:t>:3,3*1023кг. (0,055 маси Землі).  </a:t>
          </a:r>
          <a:endParaRPr lang="uk-UA"/>
        </a:p>
      </dgm:t>
    </dgm:pt>
    <dgm:pt modelId="{3C777113-B904-4361-B541-E65F6F17CE7C}" type="parTrans" cxnId="{7E09ED1C-BE9E-4293-BF59-25EC30FB7762}">
      <dgm:prSet/>
      <dgm:spPr/>
      <dgm:t>
        <a:bodyPr/>
        <a:lstStyle/>
        <a:p>
          <a:endParaRPr lang="uk-UA"/>
        </a:p>
      </dgm:t>
    </dgm:pt>
    <dgm:pt modelId="{7463FBD8-8D41-4830-A455-CE6BE165158C}" type="sibTrans" cxnId="{7E09ED1C-BE9E-4293-BF59-25EC30FB7762}">
      <dgm:prSet/>
      <dgm:spPr/>
      <dgm:t>
        <a:bodyPr/>
        <a:lstStyle/>
        <a:p>
          <a:endParaRPr lang="uk-UA"/>
        </a:p>
      </dgm:t>
    </dgm:pt>
    <dgm:pt modelId="{4E5AE136-A3A4-47B1-AAED-9E07FFD8351D}">
      <dgm:prSet/>
      <dgm:spPr/>
      <dgm:t>
        <a:bodyPr/>
        <a:lstStyle/>
        <a:p>
          <a:pPr rtl="0"/>
          <a:r>
            <a:rPr lang="ru-RU" b="1" dirty="0" smtClean="0"/>
            <a:t>Діаметр</a:t>
          </a:r>
          <a:r>
            <a:rPr lang="ru-RU" dirty="0" smtClean="0"/>
            <a:t>:4870 </a:t>
          </a:r>
          <a:r>
            <a:rPr lang="ru-RU" dirty="0" smtClean="0"/>
            <a:t>км. (0,38 диаметру </a:t>
          </a:r>
          <a:r>
            <a:rPr lang="ru-RU" dirty="0" err="1" smtClean="0"/>
            <a:t>Землі</a:t>
          </a:r>
          <a:r>
            <a:rPr lang="ru-RU" dirty="0" smtClean="0"/>
            <a:t>). Густина</a:t>
          </a:r>
          <a:r>
            <a:rPr lang="ru-RU" b="1" dirty="0" smtClean="0"/>
            <a:t>:</a:t>
          </a:r>
          <a:r>
            <a:rPr lang="ru-RU" dirty="0" smtClean="0"/>
            <a:t>5,43 г/см</a:t>
          </a:r>
          <a:r>
            <a:rPr lang="ru-RU" baseline="30000" dirty="0" smtClean="0"/>
            <a:t>3. </a:t>
          </a:r>
          <a:endParaRPr lang="uk-UA" dirty="0"/>
        </a:p>
      </dgm:t>
    </dgm:pt>
    <dgm:pt modelId="{76CD6A41-5A72-4D66-B9DB-228AFD8A83D9}" type="parTrans" cxnId="{2A567041-6852-467E-BDCB-13DA2601DCD9}">
      <dgm:prSet/>
      <dgm:spPr/>
      <dgm:t>
        <a:bodyPr/>
        <a:lstStyle/>
        <a:p>
          <a:endParaRPr lang="uk-UA"/>
        </a:p>
      </dgm:t>
    </dgm:pt>
    <dgm:pt modelId="{0EFB0751-AB39-45B5-B7D6-D5C15999F555}" type="sibTrans" cxnId="{2A567041-6852-467E-BDCB-13DA2601DCD9}">
      <dgm:prSet/>
      <dgm:spPr/>
      <dgm:t>
        <a:bodyPr/>
        <a:lstStyle/>
        <a:p>
          <a:endParaRPr lang="uk-UA"/>
        </a:p>
      </dgm:t>
    </dgm:pt>
    <dgm:pt modelId="{BA5C7D9D-1CEA-4269-879B-871C5764F4B3}">
      <dgm:prSet/>
      <dgm:spPr/>
      <dgm:t>
        <a:bodyPr/>
        <a:lstStyle/>
        <a:p>
          <a:pPr rtl="0"/>
          <a:r>
            <a:rPr lang="ru-RU" b="1" dirty="0" smtClean="0"/>
            <a:t>Температура </a:t>
          </a:r>
          <a:r>
            <a:rPr lang="ru-RU" b="1" dirty="0" err="1" smtClean="0"/>
            <a:t>поверхні</a:t>
          </a:r>
          <a:r>
            <a:rPr lang="ru-RU" b="1" dirty="0" smtClean="0"/>
            <a:t>:</a:t>
          </a:r>
          <a:r>
            <a:rPr lang="ru-RU" dirty="0" smtClean="0"/>
            <a:t> максимум +430</a:t>
          </a:r>
          <a:r>
            <a:rPr lang="ru-RU" baseline="30000" dirty="0" smtClean="0"/>
            <a:t>o</a:t>
          </a:r>
          <a:r>
            <a:rPr lang="ru-RU" dirty="0" smtClean="0"/>
            <a:t>C, </a:t>
          </a:r>
          <a:r>
            <a:rPr lang="ru-RU" dirty="0" err="1" smtClean="0"/>
            <a:t>мінімум</a:t>
          </a:r>
          <a:r>
            <a:rPr lang="ru-RU" dirty="0" smtClean="0"/>
            <a:t> -180</a:t>
          </a:r>
          <a:r>
            <a:rPr lang="ru-RU" baseline="30000" dirty="0" smtClean="0"/>
            <a:t>o</a:t>
          </a:r>
          <a:r>
            <a:rPr lang="ru-RU" dirty="0" smtClean="0"/>
            <a:t>C. </a:t>
          </a:r>
          <a:endParaRPr lang="uk-UA" dirty="0"/>
        </a:p>
      </dgm:t>
    </dgm:pt>
    <dgm:pt modelId="{1E8FB314-74B2-420B-A5DB-08C8E7BE5A8A}" type="parTrans" cxnId="{2CD9E46F-6561-4FBB-A7E7-F4144764AA14}">
      <dgm:prSet/>
      <dgm:spPr/>
      <dgm:t>
        <a:bodyPr/>
        <a:lstStyle/>
        <a:p>
          <a:endParaRPr lang="uk-UA"/>
        </a:p>
      </dgm:t>
    </dgm:pt>
    <dgm:pt modelId="{A2E996D2-F11D-4534-B9BB-06AFF1F27574}" type="sibTrans" cxnId="{2CD9E46F-6561-4FBB-A7E7-F4144764AA14}">
      <dgm:prSet/>
      <dgm:spPr/>
      <dgm:t>
        <a:bodyPr/>
        <a:lstStyle/>
        <a:p>
          <a:endParaRPr lang="uk-UA"/>
        </a:p>
      </dgm:t>
    </dgm:pt>
    <dgm:pt modelId="{82839BB4-FD20-46EA-B2AD-D4306505152D}">
      <dgm:prSet/>
      <dgm:spPr/>
      <dgm:t>
        <a:bodyPr/>
        <a:lstStyle/>
        <a:p>
          <a:pPr rtl="0"/>
          <a:r>
            <a:rPr lang="ru-RU" b="1" smtClean="0"/>
            <a:t>Доба</a:t>
          </a:r>
          <a:r>
            <a:rPr lang="ru-RU" smtClean="0"/>
            <a:t>:58,65 земных діб. </a:t>
          </a:r>
          <a:endParaRPr lang="uk-UA"/>
        </a:p>
      </dgm:t>
    </dgm:pt>
    <dgm:pt modelId="{A8AD34B7-796D-4C42-A04E-52774BBC66C6}" type="parTrans" cxnId="{D7CEB569-4E80-401B-B45F-3E6FFBB22472}">
      <dgm:prSet/>
      <dgm:spPr/>
      <dgm:t>
        <a:bodyPr/>
        <a:lstStyle/>
        <a:p>
          <a:endParaRPr lang="uk-UA"/>
        </a:p>
      </dgm:t>
    </dgm:pt>
    <dgm:pt modelId="{90D4A42B-9841-4F0D-B2F0-86A2E65BA492}" type="sibTrans" cxnId="{D7CEB569-4E80-401B-B45F-3E6FFBB22472}">
      <dgm:prSet/>
      <dgm:spPr/>
      <dgm:t>
        <a:bodyPr/>
        <a:lstStyle/>
        <a:p>
          <a:endParaRPr lang="uk-UA"/>
        </a:p>
      </dgm:t>
    </dgm:pt>
    <dgm:pt modelId="{C7965ECA-B0B8-43A6-A6A1-9029A5611C4E}">
      <dgm:prSet/>
      <dgm:spPr/>
      <dgm:t>
        <a:bodyPr/>
        <a:lstStyle/>
        <a:p>
          <a:pPr rtl="0"/>
          <a:r>
            <a:rPr lang="ru-RU" b="1" dirty="0" err="1" smtClean="0"/>
            <a:t>Відстань</a:t>
          </a:r>
          <a:r>
            <a:rPr lang="ru-RU" b="1" dirty="0" smtClean="0"/>
            <a:t> до </a:t>
          </a:r>
          <a:r>
            <a:rPr lang="ru-RU" b="1" dirty="0" err="1" smtClean="0"/>
            <a:t>Сонця</a:t>
          </a:r>
          <a:r>
            <a:rPr lang="ru-RU" dirty="0" smtClean="0"/>
            <a:t> :0,387 </a:t>
          </a:r>
          <a:r>
            <a:rPr lang="ru-RU" dirty="0" err="1" smtClean="0"/>
            <a:t>а.о</a:t>
          </a:r>
          <a:r>
            <a:rPr lang="ru-RU" dirty="0" smtClean="0"/>
            <a:t>.                            </a:t>
          </a:r>
          <a:endParaRPr lang="uk-UA" dirty="0"/>
        </a:p>
      </dgm:t>
    </dgm:pt>
    <dgm:pt modelId="{2CA1D655-E191-464A-90D1-D1BED9BC479A}" type="parTrans" cxnId="{7668DCA5-F4A9-45F3-B71D-B20900CA0560}">
      <dgm:prSet/>
      <dgm:spPr/>
      <dgm:t>
        <a:bodyPr/>
        <a:lstStyle/>
        <a:p>
          <a:endParaRPr lang="uk-UA"/>
        </a:p>
      </dgm:t>
    </dgm:pt>
    <dgm:pt modelId="{68C7BB60-19B4-45EC-BE15-6D74A7A81763}" type="sibTrans" cxnId="{7668DCA5-F4A9-45F3-B71D-B20900CA0560}">
      <dgm:prSet/>
      <dgm:spPr/>
      <dgm:t>
        <a:bodyPr/>
        <a:lstStyle/>
        <a:p>
          <a:endParaRPr lang="uk-UA"/>
        </a:p>
      </dgm:t>
    </dgm:pt>
    <dgm:pt modelId="{CF6F339E-D83D-42D2-9B7C-F8706925C378}">
      <dgm:prSet/>
      <dgm:spPr/>
      <dgm:t>
        <a:bodyPr/>
        <a:lstStyle/>
        <a:p>
          <a:pPr rtl="0"/>
          <a:r>
            <a:rPr lang="ru-RU" b="1" dirty="0" err="1" smtClean="0"/>
            <a:t>Період</a:t>
          </a:r>
          <a:r>
            <a:rPr lang="ru-RU" b="1" dirty="0" smtClean="0"/>
            <a:t>  </a:t>
          </a:r>
          <a:r>
            <a:rPr lang="ru-RU" b="1" dirty="0" err="1" smtClean="0"/>
            <a:t>обертання</a:t>
          </a:r>
          <a:r>
            <a:rPr lang="ru-RU" b="1" dirty="0" smtClean="0"/>
            <a:t> по </a:t>
          </a:r>
          <a:r>
            <a:rPr lang="ru-RU" b="1" dirty="0" err="1" smtClean="0"/>
            <a:t>орбіті</a:t>
          </a:r>
          <a:r>
            <a:rPr lang="ru-RU" b="1" dirty="0" smtClean="0"/>
            <a:t>: </a:t>
          </a:r>
          <a:r>
            <a:rPr lang="ru-RU" dirty="0" smtClean="0"/>
            <a:t>88 </a:t>
          </a:r>
          <a:r>
            <a:rPr lang="ru-RU" dirty="0" err="1" smtClean="0"/>
            <a:t>земних</a:t>
          </a:r>
          <a:r>
            <a:rPr lang="ru-RU" dirty="0" smtClean="0"/>
            <a:t> </a:t>
          </a:r>
          <a:r>
            <a:rPr lang="ru-RU" dirty="0" err="1" smtClean="0"/>
            <a:t>діб</a:t>
          </a:r>
          <a:r>
            <a:rPr lang="ru-RU" dirty="0" smtClean="0"/>
            <a:t> </a:t>
          </a:r>
          <a:endParaRPr lang="uk-UA" dirty="0"/>
        </a:p>
      </dgm:t>
    </dgm:pt>
    <dgm:pt modelId="{B092FE2B-64E1-4B1D-9588-6C1EF86255B8}" type="parTrans" cxnId="{51571152-CEFD-4591-8A1F-620D08948BD7}">
      <dgm:prSet/>
      <dgm:spPr/>
      <dgm:t>
        <a:bodyPr/>
        <a:lstStyle/>
        <a:p>
          <a:endParaRPr lang="uk-UA"/>
        </a:p>
      </dgm:t>
    </dgm:pt>
    <dgm:pt modelId="{55A1874B-340B-4FCE-A991-CAE241FB3544}" type="sibTrans" cxnId="{51571152-CEFD-4591-8A1F-620D08948BD7}">
      <dgm:prSet/>
      <dgm:spPr/>
      <dgm:t>
        <a:bodyPr/>
        <a:lstStyle/>
        <a:p>
          <a:endParaRPr lang="uk-UA"/>
        </a:p>
      </dgm:t>
    </dgm:pt>
    <dgm:pt modelId="{E3A97FCC-144D-496D-BD3A-C50C905BF26D}">
      <dgm:prSet/>
      <dgm:spPr/>
      <dgm:t>
        <a:bodyPr/>
        <a:lstStyle/>
        <a:p>
          <a:pPr rtl="0"/>
          <a:r>
            <a:rPr lang="ru-RU" b="1" smtClean="0"/>
            <a:t>Швидкість </a:t>
          </a:r>
          <a:r>
            <a:rPr lang="ru-RU" smtClean="0"/>
            <a:t>на орбіті:47,9 км/c                 </a:t>
          </a:r>
          <a:endParaRPr lang="uk-UA"/>
        </a:p>
      </dgm:t>
    </dgm:pt>
    <dgm:pt modelId="{67DF38EE-2764-4A79-96AB-B5A3055A2212}" type="parTrans" cxnId="{5EE9CE2E-266A-44EC-BBF6-571F501F6470}">
      <dgm:prSet/>
      <dgm:spPr/>
      <dgm:t>
        <a:bodyPr/>
        <a:lstStyle/>
        <a:p>
          <a:endParaRPr lang="uk-UA"/>
        </a:p>
      </dgm:t>
    </dgm:pt>
    <dgm:pt modelId="{8F0756CE-2A07-4E37-96CB-B07E04F1DEC7}" type="sibTrans" cxnId="{5EE9CE2E-266A-44EC-BBF6-571F501F6470}">
      <dgm:prSet/>
      <dgm:spPr/>
      <dgm:t>
        <a:bodyPr/>
        <a:lstStyle/>
        <a:p>
          <a:endParaRPr lang="uk-UA"/>
        </a:p>
      </dgm:t>
    </dgm:pt>
    <dgm:pt modelId="{C6429B24-9703-4062-9DFC-B018866AD8A8}">
      <dgm:prSet/>
      <dgm:spPr/>
      <dgm:t>
        <a:bodyPr/>
        <a:lstStyle/>
        <a:p>
          <a:pPr rtl="0"/>
          <a:r>
            <a:rPr lang="ru-RU" b="1" smtClean="0"/>
            <a:t>Прискорення </a:t>
          </a:r>
          <a:r>
            <a:rPr lang="ru-RU" smtClean="0"/>
            <a:t>вільного падіння</a:t>
          </a:r>
          <a:r>
            <a:rPr lang="ru-RU" b="1" smtClean="0"/>
            <a:t>:</a:t>
          </a:r>
          <a:r>
            <a:rPr lang="ru-RU" smtClean="0"/>
            <a:t>3,7 м/c</a:t>
          </a:r>
          <a:r>
            <a:rPr lang="ru-RU" baseline="30000" smtClean="0"/>
            <a:t>2</a:t>
          </a:r>
          <a:endParaRPr lang="uk-UA"/>
        </a:p>
      </dgm:t>
    </dgm:pt>
    <dgm:pt modelId="{DB71883F-EE8B-4041-B903-855664374EB8}" type="parTrans" cxnId="{57C68D1E-F675-4FDE-8E3B-9BD0145C85D3}">
      <dgm:prSet/>
      <dgm:spPr/>
      <dgm:t>
        <a:bodyPr/>
        <a:lstStyle/>
        <a:p>
          <a:endParaRPr lang="uk-UA"/>
        </a:p>
      </dgm:t>
    </dgm:pt>
    <dgm:pt modelId="{07A4194A-7380-428C-B8AE-C78873B342D0}" type="sibTrans" cxnId="{57C68D1E-F675-4FDE-8E3B-9BD0145C85D3}">
      <dgm:prSet/>
      <dgm:spPr/>
      <dgm:t>
        <a:bodyPr/>
        <a:lstStyle/>
        <a:p>
          <a:endParaRPr lang="uk-UA"/>
        </a:p>
      </dgm:t>
    </dgm:pt>
    <dgm:pt modelId="{698A2E7F-F615-4642-9D37-A0008241638F}" type="pres">
      <dgm:prSet presAssocID="{AC65B716-1033-4200-B865-0556B2A386B0}" presName="linear" presStyleCnt="0">
        <dgm:presLayoutVars>
          <dgm:animLvl val="lvl"/>
          <dgm:resizeHandles val="exact"/>
        </dgm:presLayoutVars>
      </dgm:prSet>
      <dgm:spPr/>
      <dgm:t>
        <a:bodyPr/>
        <a:lstStyle/>
        <a:p>
          <a:endParaRPr lang="ru-RU"/>
        </a:p>
      </dgm:t>
    </dgm:pt>
    <dgm:pt modelId="{BEA5EED0-CCFE-4636-86DA-5388D72DF5ED}" type="pres">
      <dgm:prSet presAssocID="{3394D8CC-651B-49BA-92DA-78940BDCCC1F}" presName="parentText" presStyleLbl="node1" presStyleIdx="0" presStyleCnt="8">
        <dgm:presLayoutVars>
          <dgm:chMax val="0"/>
          <dgm:bulletEnabled val="1"/>
        </dgm:presLayoutVars>
      </dgm:prSet>
      <dgm:spPr/>
      <dgm:t>
        <a:bodyPr/>
        <a:lstStyle/>
        <a:p>
          <a:endParaRPr lang="ru-RU"/>
        </a:p>
      </dgm:t>
    </dgm:pt>
    <dgm:pt modelId="{76364367-3B5D-4CDE-B39D-1CCA0C4B06C2}" type="pres">
      <dgm:prSet presAssocID="{7463FBD8-8D41-4830-A455-CE6BE165158C}" presName="spacer" presStyleCnt="0"/>
      <dgm:spPr/>
    </dgm:pt>
    <dgm:pt modelId="{755127A8-EF82-48F6-AA43-A4E23344E8FD}" type="pres">
      <dgm:prSet presAssocID="{4E5AE136-A3A4-47B1-AAED-9E07FFD8351D}" presName="parentText" presStyleLbl="node1" presStyleIdx="1" presStyleCnt="8">
        <dgm:presLayoutVars>
          <dgm:chMax val="0"/>
          <dgm:bulletEnabled val="1"/>
        </dgm:presLayoutVars>
      </dgm:prSet>
      <dgm:spPr/>
      <dgm:t>
        <a:bodyPr/>
        <a:lstStyle/>
        <a:p>
          <a:endParaRPr lang="ru-RU"/>
        </a:p>
      </dgm:t>
    </dgm:pt>
    <dgm:pt modelId="{B2DAFA45-30C7-4410-AB04-FD9A2AB1E83F}" type="pres">
      <dgm:prSet presAssocID="{0EFB0751-AB39-45B5-B7D6-D5C15999F555}" presName="spacer" presStyleCnt="0"/>
      <dgm:spPr/>
    </dgm:pt>
    <dgm:pt modelId="{96CAA06E-D5A0-4A3A-8972-508B1B91D4C3}" type="pres">
      <dgm:prSet presAssocID="{BA5C7D9D-1CEA-4269-879B-871C5764F4B3}" presName="parentText" presStyleLbl="node1" presStyleIdx="2" presStyleCnt="8">
        <dgm:presLayoutVars>
          <dgm:chMax val="0"/>
          <dgm:bulletEnabled val="1"/>
        </dgm:presLayoutVars>
      </dgm:prSet>
      <dgm:spPr/>
      <dgm:t>
        <a:bodyPr/>
        <a:lstStyle/>
        <a:p>
          <a:endParaRPr lang="ru-RU"/>
        </a:p>
      </dgm:t>
    </dgm:pt>
    <dgm:pt modelId="{839BF3AC-0020-4B27-BBA6-F92781029F1A}" type="pres">
      <dgm:prSet presAssocID="{A2E996D2-F11D-4534-B9BB-06AFF1F27574}" presName="spacer" presStyleCnt="0"/>
      <dgm:spPr/>
    </dgm:pt>
    <dgm:pt modelId="{48B709CD-BAD4-4B47-AB8A-AEB0ACE6FA9C}" type="pres">
      <dgm:prSet presAssocID="{82839BB4-FD20-46EA-B2AD-D4306505152D}" presName="parentText" presStyleLbl="node1" presStyleIdx="3" presStyleCnt="8">
        <dgm:presLayoutVars>
          <dgm:chMax val="0"/>
          <dgm:bulletEnabled val="1"/>
        </dgm:presLayoutVars>
      </dgm:prSet>
      <dgm:spPr/>
      <dgm:t>
        <a:bodyPr/>
        <a:lstStyle/>
        <a:p>
          <a:endParaRPr lang="ru-RU"/>
        </a:p>
      </dgm:t>
    </dgm:pt>
    <dgm:pt modelId="{457C4014-A0A8-4129-9CEE-1603742E8C37}" type="pres">
      <dgm:prSet presAssocID="{90D4A42B-9841-4F0D-B2F0-86A2E65BA492}" presName="spacer" presStyleCnt="0"/>
      <dgm:spPr/>
    </dgm:pt>
    <dgm:pt modelId="{6A3A15C6-3855-435C-A770-BEF0BAC798AB}" type="pres">
      <dgm:prSet presAssocID="{C7965ECA-B0B8-43A6-A6A1-9029A5611C4E}" presName="parentText" presStyleLbl="node1" presStyleIdx="4" presStyleCnt="8">
        <dgm:presLayoutVars>
          <dgm:chMax val="0"/>
          <dgm:bulletEnabled val="1"/>
        </dgm:presLayoutVars>
      </dgm:prSet>
      <dgm:spPr/>
      <dgm:t>
        <a:bodyPr/>
        <a:lstStyle/>
        <a:p>
          <a:endParaRPr lang="ru-RU"/>
        </a:p>
      </dgm:t>
    </dgm:pt>
    <dgm:pt modelId="{BAEB27C2-6D99-40E7-9349-ED60F85A554D}" type="pres">
      <dgm:prSet presAssocID="{68C7BB60-19B4-45EC-BE15-6D74A7A81763}" presName="spacer" presStyleCnt="0"/>
      <dgm:spPr/>
    </dgm:pt>
    <dgm:pt modelId="{0EF0C6F8-3297-4211-AD68-5DEC16D864FA}" type="pres">
      <dgm:prSet presAssocID="{CF6F339E-D83D-42D2-9B7C-F8706925C378}" presName="parentText" presStyleLbl="node1" presStyleIdx="5" presStyleCnt="8">
        <dgm:presLayoutVars>
          <dgm:chMax val="0"/>
          <dgm:bulletEnabled val="1"/>
        </dgm:presLayoutVars>
      </dgm:prSet>
      <dgm:spPr/>
      <dgm:t>
        <a:bodyPr/>
        <a:lstStyle/>
        <a:p>
          <a:endParaRPr lang="ru-RU"/>
        </a:p>
      </dgm:t>
    </dgm:pt>
    <dgm:pt modelId="{A49A264D-4627-4D73-ACA9-DB5AA069BD43}" type="pres">
      <dgm:prSet presAssocID="{55A1874B-340B-4FCE-A991-CAE241FB3544}" presName="spacer" presStyleCnt="0"/>
      <dgm:spPr/>
    </dgm:pt>
    <dgm:pt modelId="{8FE17030-FD1D-4FCB-B003-6D25E3ED7463}" type="pres">
      <dgm:prSet presAssocID="{E3A97FCC-144D-496D-BD3A-C50C905BF26D}" presName="parentText" presStyleLbl="node1" presStyleIdx="6" presStyleCnt="8">
        <dgm:presLayoutVars>
          <dgm:chMax val="0"/>
          <dgm:bulletEnabled val="1"/>
        </dgm:presLayoutVars>
      </dgm:prSet>
      <dgm:spPr/>
      <dgm:t>
        <a:bodyPr/>
        <a:lstStyle/>
        <a:p>
          <a:endParaRPr lang="ru-RU"/>
        </a:p>
      </dgm:t>
    </dgm:pt>
    <dgm:pt modelId="{DE1F7BD5-CB9A-45F4-A385-8B9161C540B1}" type="pres">
      <dgm:prSet presAssocID="{8F0756CE-2A07-4E37-96CB-B07E04F1DEC7}" presName="spacer" presStyleCnt="0"/>
      <dgm:spPr/>
    </dgm:pt>
    <dgm:pt modelId="{CFBC7A3E-9A8C-4F27-8C4B-B1FCDA4235D4}" type="pres">
      <dgm:prSet presAssocID="{C6429B24-9703-4062-9DFC-B018866AD8A8}" presName="parentText" presStyleLbl="node1" presStyleIdx="7" presStyleCnt="8">
        <dgm:presLayoutVars>
          <dgm:chMax val="0"/>
          <dgm:bulletEnabled val="1"/>
        </dgm:presLayoutVars>
      </dgm:prSet>
      <dgm:spPr/>
      <dgm:t>
        <a:bodyPr/>
        <a:lstStyle/>
        <a:p>
          <a:endParaRPr lang="ru-RU"/>
        </a:p>
      </dgm:t>
    </dgm:pt>
  </dgm:ptLst>
  <dgm:cxnLst>
    <dgm:cxn modelId="{57C68D1E-F675-4FDE-8E3B-9BD0145C85D3}" srcId="{AC65B716-1033-4200-B865-0556B2A386B0}" destId="{C6429B24-9703-4062-9DFC-B018866AD8A8}" srcOrd="7" destOrd="0" parTransId="{DB71883F-EE8B-4041-B903-855664374EB8}" sibTransId="{07A4194A-7380-428C-B8AE-C78873B342D0}"/>
    <dgm:cxn modelId="{D7CEB569-4E80-401B-B45F-3E6FFBB22472}" srcId="{AC65B716-1033-4200-B865-0556B2A386B0}" destId="{82839BB4-FD20-46EA-B2AD-D4306505152D}" srcOrd="3" destOrd="0" parTransId="{A8AD34B7-796D-4C42-A04E-52774BBC66C6}" sibTransId="{90D4A42B-9841-4F0D-B2F0-86A2E65BA492}"/>
    <dgm:cxn modelId="{2A567041-6852-467E-BDCB-13DA2601DCD9}" srcId="{AC65B716-1033-4200-B865-0556B2A386B0}" destId="{4E5AE136-A3A4-47B1-AAED-9E07FFD8351D}" srcOrd="1" destOrd="0" parTransId="{76CD6A41-5A72-4D66-B9DB-228AFD8A83D9}" sibTransId="{0EFB0751-AB39-45B5-B7D6-D5C15999F555}"/>
    <dgm:cxn modelId="{4DCEE173-6386-4953-A39D-CEC064912267}" type="presOf" srcId="{AC65B716-1033-4200-B865-0556B2A386B0}" destId="{698A2E7F-F615-4642-9D37-A0008241638F}" srcOrd="0" destOrd="0" presId="urn:microsoft.com/office/officeart/2005/8/layout/vList2"/>
    <dgm:cxn modelId="{5EE9CE2E-266A-44EC-BBF6-571F501F6470}" srcId="{AC65B716-1033-4200-B865-0556B2A386B0}" destId="{E3A97FCC-144D-496D-BD3A-C50C905BF26D}" srcOrd="6" destOrd="0" parTransId="{67DF38EE-2764-4A79-96AB-B5A3055A2212}" sibTransId="{8F0756CE-2A07-4E37-96CB-B07E04F1DEC7}"/>
    <dgm:cxn modelId="{6FC0F834-8648-4998-9230-4793F017EB19}" type="presOf" srcId="{C7965ECA-B0B8-43A6-A6A1-9029A5611C4E}" destId="{6A3A15C6-3855-435C-A770-BEF0BAC798AB}" srcOrd="0" destOrd="0" presId="urn:microsoft.com/office/officeart/2005/8/layout/vList2"/>
    <dgm:cxn modelId="{7668DCA5-F4A9-45F3-B71D-B20900CA0560}" srcId="{AC65B716-1033-4200-B865-0556B2A386B0}" destId="{C7965ECA-B0B8-43A6-A6A1-9029A5611C4E}" srcOrd="4" destOrd="0" parTransId="{2CA1D655-E191-464A-90D1-D1BED9BC479A}" sibTransId="{68C7BB60-19B4-45EC-BE15-6D74A7A81763}"/>
    <dgm:cxn modelId="{A1E24236-3658-4FE9-BE17-A88F9BFABABC}" type="presOf" srcId="{E3A97FCC-144D-496D-BD3A-C50C905BF26D}" destId="{8FE17030-FD1D-4FCB-B003-6D25E3ED7463}" srcOrd="0" destOrd="0" presId="urn:microsoft.com/office/officeart/2005/8/layout/vList2"/>
    <dgm:cxn modelId="{E041218F-A028-4462-800B-42BC5A0DF4CE}" type="presOf" srcId="{4E5AE136-A3A4-47B1-AAED-9E07FFD8351D}" destId="{755127A8-EF82-48F6-AA43-A4E23344E8FD}" srcOrd="0" destOrd="0" presId="urn:microsoft.com/office/officeart/2005/8/layout/vList2"/>
    <dgm:cxn modelId="{EC62BBC4-E822-495C-9AD5-4FF0D07ED785}" type="presOf" srcId="{CF6F339E-D83D-42D2-9B7C-F8706925C378}" destId="{0EF0C6F8-3297-4211-AD68-5DEC16D864FA}" srcOrd="0" destOrd="0" presId="urn:microsoft.com/office/officeart/2005/8/layout/vList2"/>
    <dgm:cxn modelId="{9BE7A6D6-73E1-44F3-81ED-CED2985FE405}" type="presOf" srcId="{C6429B24-9703-4062-9DFC-B018866AD8A8}" destId="{CFBC7A3E-9A8C-4F27-8C4B-B1FCDA4235D4}" srcOrd="0" destOrd="0" presId="urn:microsoft.com/office/officeart/2005/8/layout/vList2"/>
    <dgm:cxn modelId="{7E09ED1C-BE9E-4293-BF59-25EC30FB7762}" srcId="{AC65B716-1033-4200-B865-0556B2A386B0}" destId="{3394D8CC-651B-49BA-92DA-78940BDCCC1F}" srcOrd="0" destOrd="0" parTransId="{3C777113-B904-4361-B541-E65F6F17CE7C}" sibTransId="{7463FBD8-8D41-4830-A455-CE6BE165158C}"/>
    <dgm:cxn modelId="{88ABCBF7-3243-48FE-ABD6-20B049EAB5F0}" type="presOf" srcId="{3394D8CC-651B-49BA-92DA-78940BDCCC1F}" destId="{BEA5EED0-CCFE-4636-86DA-5388D72DF5ED}" srcOrd="0" destOrd="0" presId="urn:microsoft.com/office/officeart/2005/8/layout/vList2"/>
    <dgm:cxn modelId="{91C32FF9-A487-478B-B8D2-E21C57688E01}" type="presOf" srcId="{82839BB4-FD20-46EA-B2AD-D4306505152D}" destId="{48B709CD-BAD4-4B47-AB8A-AEB0ACE6FA9C}" srcOrd="0" destOrd="0" presId="urn:microsoft.com/office/officeart/2005/8/layout/vList2"/>
    <dgm:cxn modelId="{2CD9E46F-6561-4FBB-A7E7-F4144764AA14}" srcId="{AC65B716-1033-4200-B865-0556B2A386B0}" destId="{BA5C7D9D-1CEA-4269-879B-871C5764F4B3}" srcOrd="2" destOrd="0" parTransId="{1E8FB314-74B2-420B-A5DB-08C8E7BE5A8A}" sibTransId="{A2E996D2-F11D-4534-B9BB-06AFF1F27574}"/>
    <dgm:cxn modelId="{C6D8A326-6CDC-4B72-92FD-0E0677646441}" type="presOf" srcId="{BA5C7D9D-1CEA-4269-879B-871C5764F4B3}" destId="{96CAA06E-D5A0-4A3A-8972-508B1B91D4C3}" srcOrd="0" destOrd="0" presId="urn:microsoft.com/office/officeart/2005/8/layout/vList2"/>
    <dgm:cxn modelId="{51571152-CEFD-4591-8A1F-620D08948BD7}" srcId="{AC65B716-1033-4200-B865-0556B2A386B0}" destId="{CF6F339E-D83D-42D2-9B7C-F8706925C378}" srcOrd="5" destOrd="0" parTransId="{B092FE2B-64E1-4B1D-9588-6C1EF86255B8}" sibTransId="{55A1874B-340B-4FCE-A991-CAE241FB3544}"/>
    <dgm:cxn modelId="{B7DD07F3-A838-47FF-9760-555177BF8729}" type="presParOf" srcId="{698A2E7F-F615-4642-9D37-A0008241638F}" destId="{BEA5EED0-CCFE-4636-86DA-5388D72DF5ED}" srcOrd="0" destOrd="0" presId="urn:microsoft.com/office/officeart/2005/8/layout/vList2"/>
    <dgm:cxn modelId="{BE870835-8CAC-46D8-A37F-428DE9350C65}" type="presParOf" srcId="{698A2E7F-F615-4642-9D37-A0008241638F}" destId="{76364367-3B5D-4CDE-B39D-1CCA0C4B06C2}" srcOrd="1" destOrd="0" presId="urn:microsoft.com/office/officeart/2005/8/layout/vList2"/>
    <dgm:cxn modelId="{A1802FCD-EB1E-42E5-987C-94ADAD9B6E9B}" type="presParOf" srcId="{698A2E7F-F615-4642-9D37-A0008241638F}" destId="{755127A8-EF82-48F6-AA43-A4E23344E8FD}" srcOrd="2" destOrd="0" presId="urn:microsoft.com/office/officeart/2005/8/layout/vList2"/>
    <dgm:cxn modelId="{AEB09FE0-3C79-42C6-B005-61466B225417}" type="presParOf" srcId="{698A2E7F-F615-4642-9D37-A0008241638F}" destId="{B2DAFA45-30C7-4410-AB04-FD9A2AB1E83F}" srcOrd="3" destOrd="0" presId="urn:microsoft.com/office/officeart/2005/8/layout/vList2"/>
    <dgm:cxn modelId="{58E38E0F-E364-46C7-B4BB-AA993ECB9531}" type="presParOf" srcId="{698A2E7F-F615-4642-9D37-A0008241638F}" destId="{96CAA06E-D5A0-4A3A-8972-508B1B91D4C3}" srcOrd="4" destOrd="0" presId="urn:microsoft.com/office/officeart/2005/8/layout/vList2"/>
    <dgm:cxn modelId="{C1CCE454-77F9-4080-9992-1C1DDA307727}" type="presParOf" srcId="{698A2E7F-F615-4642-9D37-A0008241638F}" destId="{839BF3AC-0020-4B27-BBA6-F92781029F1A}" srcOrd="5" destOrd="0" presId="urn:microsoft.com/office/officeart/2005/8/layout/vList2"/>
    <dgm:cxn modelId="{3E92CEEF-1721-495C-9160-AA9344E34B3D}" type="presParOf" srcId="{698A2E7F-F615-4642-9D37-A0008241638F}" destId="{48B709CD-BAD4-4B47-AB8A-AEB0ACE6FA9C}" srcOrd="6" destOrd="0" presId="urn:microsoft.com/office/officeart/2005/8/layout/vList2"/>
    <dgm:cxn modelId="{6EC25EDF-557F-4A45-948D-FCA5C26108CE}" type="presParOf" srcId="{698A2E7F-F615-4642-9D37-A0008241638F}" destId="{457C4014-A0A8-4129-9CEE-1603742E8C37}" srcOrd="7" destOrd="0" presId="urn:microsoft.com/office/officeart/2005/8/layout/vList2"/>
    <dgm:cxn modelId="{83E90361-391C-4DCF-A474-B75AE325BDA3}" type="presParOf" srcId="{698A2E7F-F615-4642-9D37-A0008241638F}" destId="{6A3A15C6-3855-435C-A770-BEF0BAC798AB}" srcOrd="8" destOrd="0" presId="urn:microsoft.com/office/officeart/2005/8/layout/vList2"/>
    <dgm:cxn modelId="{5FB25F11-A5B0-45C2-AF0F-5CF1F9C8B970}" type="presParOf" srcId="{698A2E7F-F615-4642-9D37-A0008241638F}" destId="{BAEB27C2-6D99-40E7-9349-ED60F85A554D}" srcOrd="9" destOrd="0" presId="urn:microsoft.com/office/officeart/2005/8/layout/vList2"/>
    <dgm:cxn modelId="{FAA21F59-D917-4821-846D-17C42D3440FE}" type="presParOf" srcId="{698A2E7F-F615-4642-9D37-A0008241638F}" destId="{0EF0C6F8-3297-4211-AD68-5DEC16D864FA}" srcOrd="10" destOrd="0" presId="urn:microsoft.com/office/officeart/2005/8/layout/vList2"/>
    <dgm:cxn modelId="{A97B81A4-7E81-4CEC-80B9-E9A5863D9662}" type="presParOf" srcId="{698A2E7F-F615-4642-9D37-A0008241638F}" destId="{A49A264D-4627-4D73-ACA9-DB5AA069BD43}" srcOrd="11" destOrd="0" presId="urn:microsoft.com/office/officeart/2005/8/layout/vList2"/>
    <dgm:cxn modelId="{EC8E619A-FCC3-403A-8D0B-51AC0F5FCA61}" type="presParOf" srcId="{698A2E7F-F615-4642-9D37-A0008241638F}" destId="{8FE17030-FD1D-4FCB-B003-6D25E3ED7463}" srcOrd="12" destOrd="0" presId="urn:microsoft.com/office/officeart/2005/8/layout/vList2"/>
    <dgm:cxn modelId="{15678D94-1DED-460B-9DC9-AE65A3206E8D}" type="presParOf" srcId="{698A2E7F-F615-4642-9D37-A0008241638F}" destId="{DE1F7BD5-CB9A-45F4-A385-8B9161C540B1}" srcOrd="13" destOrd="0" presId="urn:microsoft.com/office/officeart/2005/8/layout/vList2"/>
    <dgm:cxn modelId="{21DC7D3C-0CD7-4973-BD1F-9977BDAB450E}" type="presParOf" srcId="{698A2E7F-F615-4642-9D37-A0008241638F}" destId="{CFBC7A3E-9A8C-4F27-8C4B-B1FCDA4235D4}"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D9B10F-4796-4C09-85FD-2C9D0D959CB0}" type="doc">
      <dgm:prSet loTypeId="urn:microsoft.com/office/officeart/2005/8/layout/vList2" loCatId="list" qsTypeId="urn:microsoft.com/office/officeart/2005/8/quickstyle/3d1" qsCatId="3D" csTypeId="urn:microsoft.com/office/officeart/2005/8/colors/colorful5" csCatId="colorful"/>
      <dgm:spPr/>
      <dgm:t>
        <a:bodyPr/>
        <a:lstStyle/>
        <a:p>
          <a:endParaRPr lang="uk-UA"/>
        </a:p>
      </dgm:t>
    </dgm:pt>
    <dgm:pt modelId="{DF76C4BA-FF0B-4C10-B497-9534D1B90C1E}">
      <dgm:prSet/>
      <dgm:spPr/>
      <dgm:t>
        <a:bodyPr/>
        <a:lstStyle/>
        <a:p>
          <a:pPr rtl="0"/>
          <a:r>
            <a:rPr lang="uk-UA" b="1" i="1" smtClean="0"/>
            <a:t>Меркурій одержує від центрального світила значно велику кількість енергії.</a:t>
          </a:r>
          <a:r>
            <a:rPr lang="ru-RU" smtClean="0"/>
            <a:t> </a:t>
          </a:r>
          <a:endParaRPr lang="uk-UA"/>
        </a:p>
      </dgm:t>
    </dgm:pt>
    <dgm:pt modelId="{D355E880-D368-4026-AFC1-760A7B68D7A0}" type="parTrans" cxnId="{0668D2E1-CF98-4246-A744-2EAA3486340B}">
      <dgm:prSet/>
      <dgm:spPr/>
      <dgm:t>
        <a:bodyPr/>
        <a:lstStyle/>
        <a:p>
          <a:endParaRPr lang="uk-UA"/>
        </a:p>
      </dgm:t>
    </dgm:pt>
    <dgm:pt modelId="{AD649071-FA15-43E6-BF7C-0F27E7E7877A}" type="sibTrans" cxnId="{0668D2E1-CF98-4246-A744-2EAA3486340B}">
      <dgm:prSet/>
      <dgm:spPr/>
      <dgm:t>
        <a:bodyPr/>
        <a:lstStyle/>
        <a:p>
          <a:endParaRPr lang="uk-UA"/>
        </a:p>
      </dgm:t>
    </dgm:pt>
    <dgm:pt modelId="{035D11E5-E262-4F18-8513-1D96BF55371C}">
      <dgm:prSet/>
      <dgm:spPr/>
      <dgm:t>
        <a:bodyPr/>
        <a:lstStyle/>
        <a:p>
          <a:pPr rtl="0"/>
          <a:r>
            <a:rPr lang="uk-UA" b="1" i="1" smtClean="0"/>
            <a:t>Через витягнутості орбіти потік енергії від Сонця варіюється приблизно в два рази.</a:t>
          </a:r>
          <a:r>
            <a:rPr lang="ru-RU" smtClean="0"/>
            <a:t> </a:t>
          </a:r>
          <a:endParaRPr lang="uk-UA"/>
        </a:p>
      </dgm:t>
    </dgm:pt>
    <dgm:pt modelId="{585282D7-E570-4EC0-860F-2FEC49BBEA93}" type="parTrans" cxnId="{DA555896-1AB5-43F7-8DCF-8DC96CA191C6}">
      <dgm:prSet/>
      <dgm:spPr/>
      <dgm:t>
        <a:bodyPr/>
        <a:lstStyle/>
        <a:p>
          <a:endParaRPr lang="uk-UA"/>
        </a:p>
      </dgm:t>
    </dgm:pt>
    <dgm:pt modelId="{1F85599A-C15A-4EF8-A492-DFA37931D4CA}" type="sibTrans" cxnId="{DA555896-1AB5-43F7-8DCF-8DC96CA191C6}">
      <dgm:prSet/>
      <dgm:spPr/>
      <dgm:t>
        <a:bodyPr/>
        <a:lstStyle/>
        <a:p>
          <a:endParaRPr lang="uk-UA"/>
        </a:p>
      </dgm:t>
    </dgm:pt>
    <dgm:pt modelId="{CFD335A3-31FE-4D18-A9F5-B3EDC7E4F037}">
      <dgm:prSet/>
      <dgm:spPr/>
      <dgm:t>
        <a:bodyPr/>
        <a:lstStyle/>
        <a:p>
          <a:pPr rtl="0"/>
          <a:r>
            <a:rPr lang="uk-UA" b="1" i="1" smtClean="0"/>
            <a:t>Велика тривалість дня і ночі призводить до того, що проявляються яскраві температури на «денний» і на «нічний»сторонах поверхні Меркурія (температура може змінюватися приблизно від 600 ДО до 100 К).</a:t>
          </a:r>
          <a:r>
            <a:rPr lang="ru-RU" smtClean="0"/>
            <a:t> </a:t>
          </a:r>
          <a:endParaRPr lang="uk-UA"/>
        </a:p>
      </dgm:t>
    </dgm:pt>
    <dgm:pt modelId="{49D8F974-AB9F-405A-885A-DC957183A247}" type="parTrans" cxnId="{DB124F00-8029-4B6E-BA98-E8232667D929}">
      <dgm:prSet/>
      <dgm:spPr/>
      <dgm:t>
        <a:bodyPr/>
        <a:lstStyle/>
        <a:p>
          <a:endParaRPr lang="uk-UA"/>
        </a:p>
      </dgm:t>
    </dgm:pt>
    <dgm:pt modelId="{1F5FE52E-32C5-4EF0-A263-23A904E838D5}" type="sibTrans" cxnId="{DB124F00-8029-4B6E-BA98-E8232667D929}">
      <dgm:prSet/>
      <dgm:spPr/>
      <dgm:t>
        <a:bodyPr/>
        <a:lstStyle/>
        <a:p>
          <a:endParaRPr lang="uk-UA"/>
        </a:p>
      </dgm:t>
    </dgm:pt>
    <dgm:pt modelId="{C7F20065-CBBD-4AE6-B4F1-F25FA18CB98C}">
      <dgm:prSet/>
      <dgm:spPr/>
      <dgm:t>
        <a:bodyPr/>
        <a:lstStyle/>
        <a:p>
          <a:pPr rtl="0"/>
          <a:r>
            <a:rPr lang="uk-UA" b="1" smtClean="0"/>
            <a:t>Поверхня Меркурія, покрита роздробленим речовиною базальтового типу, досить темна.</a:t>
          </a:r>
          <a:r>
            <a:rPr lang="ru-RU" smtClean="0"/>
            <a:t> </a:t>
          </a:r>
          <a:endParaRPr lang="uk-UA"/>
        </a:p>
      </dgm:t>
    </dgm:pt>
    <dgm:pt modelId="{00C5CB65-CFBA-4F73-84BE-9F62877C1B13}" type="parTrans" cxnId="{F81DEF4F-C8DF-4FBA-BF6B-B96BA42E611F}">
      <dgm:prSet/>
      <dgm:spPr/>
      <dgm:t>
        <a:bodyPr/>
        <a:lstStyle/>
        <a:p>
          <a:endParaRPr lang="uk-UA"/>
        </a:p>
      </dgm:t>
    </dgm:pt>
    <dgm:pt modelId="{42D50DB1-1D57-42B1-8623-36795486B4FC}" type="sibTrans" cxnId="{F81DEF4F-C8DF-4FBA-BF6B-B96BA42E611F}">
      <dgm:prSet/>
      <dgm:spPr/>
      <dgm:t>
        <a:bodyPr/>
        <a:lstStyle/>
        <a:p>
          <a:endParaRPr lang="uk-UA"/>
        </a:p>
      </dgm:t>
    </dgm:pt>
    <dgm:pt modelId="{246AA8B4-F83F-4A76-9477-FA19960CF5D8}">
      <dgm:prSet/>
      <dgm:spPr/>
      <dgm:t>
        <a:bodyPr/>
        <a:lstStyle/>
        <a:p>
          <a:pPr rtl="0"/>
          <a:r>
            <a:rPr lang="uk-UA" b="1" i="1" smtClean="0"/>
            <a:t>За спостереженнями з Землі, поверхня Меркурія в цілому схожа на поверхню Місяця, хоча контраст між темними і світлими ділянками виражена слабше. Поряд із кратерами є пагорби і долини.</a:t>
          </a:r>
          <a:r>
            <a:rPr lang="ru-RU" smtClean="0"/>
            <a:t> </a:t>
          </a:r>
          <a:endParaRPr lang="uk-UA"/>
        </a:p>
      </dgm:t>
    </dgm:pt>
    <dgm:pt modelId="{0091D333-9499-4B9B-A72F-895093B4F248}" type="parTrans" cxnId="{BEAA8BD2-C701-472F-8C2A-63BB1848CD3A}">
      <dgm:prSet/>
      <dgm:spPr/>
      <dgm:t>
        <a:bodyPr/>
        <a:lstStyle/>
        <a:p>
          <a:endParaRPr lang="uk-UA"/>
        </a:p>
      </dgm:t>
    </dgm:pt>
    <dgm:pt modelId="{2A585FF3-2E1E-4A01-BD1E-D782853D1384}" type="sibTrans" cxnId="{BEAA8BD2-C701-472F-8C2A-63BB1848CD3A}">
      <dgm:prSet/>
      <dgm:spPr/>
      <dgm:t>
        <a:bodyPr/>
        <a:lstStyle/>
        <a:p>
          <a:endParaRPr lang="uk-UA"/>
        </a:p>
      </dgm:t>
    </dgm:pt>
    <dgm:pt modelId="{B5821403-BAEA-45BB-AD61-E2A572C8AF76}" type="pres">
      <dgm:prSet presAssocID="{CBD9B10F-4796-4C09-85FD-2C9D0D959CB0}" presName="linear" presStyleCnt="0">
        <dgm:presLayoutVars>
          <dgm:animLvl val="lvl"/>
          <dgm:resizeHandles val="exact"/>
        </dgm:presLayoutVars>
      </dgm:prSet>
      <dgm:spPr/>
      <dgm:t>
        <a:bodyPr/>
        <a:lstStyle/>
        <a:p>
          <a:endParaRPr lang="ru-RU"/>
        </a:p>
      </dgm:t>
    </dgm:pt>
    <dgm:pt modelId="{14EEB780-ECA6-4D1D-AA07-CC929F6F5FAA}" type="pres">
      <dgm:prSet presAssocID="{DF76C4BA-FF0B-4C10-B497-9534D1B90C1E}" presName="parentText" presStyleLbl="node1" presStyleIdx="0" presStyleCnt="5">
        <dgm:presLayoutVars>
          <dgm:chMax val="0"/>
          <dgm:bulletEnabled val="1"/>
        </dgm:presLayoutVars>
      </dgm:prSet>
      <dgm:spPr/>
      <dgm:t>
        <a:bodyPr/>
        <a:lstStyle/>
        <a:p>
          <a:endParaRPr lang="ru-RU"/>
        </a:p>
      </dgm:t>
    </dgm:pt>
    <dgm:pt modelId="{14B2BF40-6DA6-4404-B7BF-EC98DE98A3AC}" type="pres">
      <dgm:prSet presAssocID="{AD649071-FA15-43E6-BF7C-0F27E7E7877A}" presName="spacer" presStyleCnt="0"/>
      <dgm:spPr/>
    </dgm:pt>
    <dgm:pt modelId="{A4842E43-B6DE-47FD-8E63-913A1AEE792A}" type="pres">
      <dgm:prSet presAssocID="{035D11E5-E262-4F18-8513-1D96BF55371C}" presName="parentText" presStyleLbl="node1" presStyleIdx="1" presStyleCnt="5">
        <dgm:presLayoutVars>
          <dgm:chMax val="0"/>
          <dgm:bulletEnabled val="1"/>
        </dgm:presLayoutVars>
      </dgm:prSet>
      <dgm:spPr/>
      <dgm:t>
        <a:bodyPr/>
        <a:lstStyle/>
        <a:p>
          <a:endParaRPr lang="ru-RU"/>
        </a:p>
      </dgm:t>
    </dgm:pt>
    <dgm:pt modelId="{8D11C96D-1184-42C3-B29F-67BD181D4354}" type="pres">
      <dgm:prSet presAssocID="{1F85599A-C15A-4EF8-A492-DFA37931D4CA}" presName="spacer" presStyleCnt="0"/>
      <dgm:spPr/>
    </dgm:pt>
    <dgm:pt modelId="{A712312A-ACD7-46B7-BCE3-14F20975B5DA}" type="pres">
      <dgm:prSet presAssocID="{CFD335A3-31FE-4D18-A9F5-B3EDC7E4F037}" presName="parentText" presStyleLbl="node1" presStyleIdx="2" presStyleCnt="5">
        <dgm:presLayoutVars>
          <dgm:chMax val="0"/>
          <dgm:bulletEnabled val="1"/>
        </dgm:presLayoutVars>
      </dgm:prSet>
      <dgm:spPr/>
      <dgm:t>
        <a:bodyPr/>
        <a:lstStyle/>
        <a:p>
          <a:endParaRPr lang="ru-RU"/>
        </a:p>
      </dgm:t>
    </dgm:pt>
    <dgm:pt modelId="{6315F394-F7EE-4E69-A527-60BBDB37D8C1}" type="pres">
      <dgm:prSet presAssocID="{1F5FE52E-32C5-4EF0-A263-23A904E838D5}" presName="spacer" presStyleCnt="0"/>
      <dgm:spPr/>
    </dgm:pt>
    <dgm:pt modelId="{84E654C9-1B7D-44B0-998E-CF7E4A3802DB}" type="pres">
      <dgm:prSet presAssocID="{C7F20065-CBBD-4AE6-B4F1-F25FA18CB98C}" presName="parentText" presStyleLbl="node1" presStyleIdx="3" presStyleCnt="5">
        <dgm:presLayoutVars>
          <dgm:chMax val="0"/>
          <dgm:bulletEnabled val="1"/>
        </dgm:presLayoutVars>
      </dgm:prSet>
      <dgm:spPr/>
      <dgm:t>
        <a:bodyPr/>
        <a:lstStyle/>
        <a:p>
          <a:endParaRPr lang="ru-RU"/>
        </a:p>
      </dgm:t>
    </dgm:pt>
    <dgm:pt modelId="{91CFA67A-5981-46A2-B1E7-69728E105252}" type="pres">
      <dgm:prSet presAssocID="{42D50DB1-1D57-42B1-8623-36795486B4FC}" presName="spacer" presStyleCnt="0"/>
      <dgm:spPr/>
    </dgm:pt>
    <dgm:pt modelId="{9E9911BF-0A0E-4A2F-A528-3F608D20DAB9}" type="pres">
      <dgm:prSet presAssocID="{246AA8B4-F83F-4A76-9477-FA19960CF5D8}" presName="parentText" presStyleLbl="node1" presStyleIdx="4" presStyleCnt="5">
        <dgm:presLayoutVars>
          <dgm:chMax val="0"/>
          <dgm:bulletEnabled val="1"/>
        </dgm:presLayoutVars>
      </dgm:prSet>
      <dgm:spPr/>
      <dgm:t>
        <a:bodyPr/>
        <a:lstStyle/>
        <a:p>
          <a:endParaRPr lang="ru-RU"/>
        </a:p>
      </dgm:t>
    </dgm:pt>
  </dgm:ptLst>
  <dgm:cxnLst>
    <dgm:cxn modelId="{3F25D893-A09B-41E4-9156-F14191D02FCC}" type="presOf" srcId="{C7F20065-CBBD-4AE6-B4F1-F25FA18CB98C}" destId="{84E654C9-1B7D-44B0-998E-CF7E4A3802DB}" srcOrd="0" destOrd="0" presId="urn:microsoft.com/office/officeart/2005/8/layout/vList2"/>
    <dgm:cxn modelId="{A991BC08-0FCA-4644-8D22-404B90FFB6F1}" type="presOf" srcId="{246AA8B4-F83F-4A76-9477-FA19960CF5D8}" destId="{9E9911BF-0A0E-4A2F-A528-3F608D20DAB9}" srcOrd="0" destOrd="0" presId="urn:microsoft.com/office/officeart/2005/8/layout/vList2"/>
    <dgm:cxn modelId="{F81DEF4F-C8DF-4FBA-BF6B-B96BA42E611F}" srcId="{CBD9B10F-4796-4C09-85FD-2C9D0D959CB0}" destId="{C7F20065-CBBD-4AE6-B4F1-F25FA18CB98C}" srcOrd="3" destOrd="0" parTransId="{00C5CB65-CFBA-4F73-84BE-9F62877C1B13}" sibTransId="{42D50DB1-1D57-42B1-8623-36795486B4FC}"/>
    <dgm:cxn modelId="{DA555896-1AB5-43F7-8DCF-8DC96CA191C6}" srcId="{CBD9B10F-4796-4C09-85FD-2C9D0D959CB0}" destId="{035D11E5-E262-4F18-8513-1D96BF55371C}" srcOrd="1" destOrd="0" parTransId="{585282D7-E570-4EC0-860F-2FEC49BBEA93}" sibTransId="{1F85599A-C15A-4EF8-A492-DFA37931D4CA}"/>
    <dgm:cxn modelId="{C6D5BA04-9AA4-485C-B68F-2E41E660FE02}" type="presOf" srcId="{DF76C4BA-FF0B-4C10-B497-9534D1B90C1E}" destId="{14EEB780-ECA6-4D1D-AA07-CC929F6F5FAA}" srcOrd="0" destOrd="0" presId="urn:microsoft.com/office/officeart/2005/8/layout/vList2"/>
    <dgm:cxn modelId="{2677AC29-1E10-4672-93C5-79F0A4D5946E}" type="presOf" srcId="{CFD335A3-31FE-4D18-A9F5-B3EDC7E4F037}" destId="{A712312A-ACD7-46B7-BCE3-14F20975B5DA}" srcOrd="0" destOrd="0" presId="urn:microsoft.com/office/officeart/2005/8/layout/vList2"/>
    <dgm:cxn modelId="{DB124F00-8029-4B6E-BA98-E8232667D929}" srcId="{CBD9B10F-4796-4C09-85FD-2C9D0D959CB0}" destId="{CFD335A3-31FE-4D18-A9F5-B3EDC7E4F037}" srcOrd="2" destOrd="0" parTransId="{49D8F974-AB9F-405A-885A-DC957183A247}" sibTransId="{1F5FE52E-32C5-4EF0-A263-23A904E838D5}"/>
    <dgm:cxn modelId="{3C2F36C8-9462-4076-B37C-59B36C8F9F1C}" type="presOf" srcId="{CBD9B10F-4796-4C09-85FD-2C9D0D959CB0}" destId="{B5821403-BAEA-45BB-AD61-E2A572C8AF76}" srcOrd="0" destOrd="0" presId="urn:microsoft.com/office/officeart/2005/8/layout/vList2"/>
    <dgm:cxn modelId="{21264224-9763-49C0-969A-BC3261CCA906}" type="presOf" srcId="{035D11E5-E262-4F18-8513-1D96BF55371C}" destId="{A4842E43-B6DE-47FD-8E63-913A1AEE792A}" srcOrd="0" destOrd="0" presId="urn:microsoft.com/office/officeart/2005/8/layout/vList2"/>
    <dgm:cxn modelId="{BEAA8BD2-C701-472F-8C2A-63BB1848CD3A}" srcId="{CBD9B10F-4796-4C09-85FD-2C9D0D959CB0}" destId="{246AA8B4-F83F-4A76-9477-FA19960CF5D8}" srcOrd="4" destOrd="0" parTransId="{0091D333-9499-4B9B-A72F-895093B4F248}" sibTransId="{2A585FF3-2E1E-4A01-BD1E-D782853D1384}"/>
    <dgm:cxn modelId="{0668D2E1-CF98-4246-A744-2EAA3486340B}" srcId="{CBD9B10F-4796-4C09-85FD-2C9D0D959CB0}" destId="{DF76C4BA-FF0B-4C10-B497-9534D1B90C1E}" srcOrd="0" destOrd="0" parTransId="{D355E880-D368-4026-AFC1-760A7B68D7A0}" sibTransId="{AD649071-FA15-43E6-BF7C-0F27E7E7877A}"/>
    <dgm:cxn modelId="{B7BA5BA6-82E8-49A5-BDEB-CE4C901FB07B}" type="presParOf" srcId="{B5821403-BAEA-45BB-AD61-E2A572C8AF76}" destId="{14EEB780-ECA6-4D1D-AA07-CC929F6F5FAA}" srcOrd="0" destOrd="0" presId="urn:microsoft.com/office/officeart/2005/8/layout/vList2"/>
    <dgm:cxn modelId="{7C2D29EE-CF26-458D-AA03-A3E09F696850}" type="presParOf" srcId="{B5821403-BAEA-45BB-AD61-E2A572C8AF76}" destId="{14B2BF40-6DA6-4404-B7BF-EC98DE98A3AC}" srcOrd="1" destOrd="0" presId="urn:microsoft.com/office/officeart/2005/8/layout/vList2"/>
    <dgm:cxn modelId="{2C3E3143-BB41-4B23-BE75-F65F551C0FE6}" type="presParOf" srcId="{B5821403-BAEA-45BB-AD61-E2A572C8AF76}" destId="{A4842E43-B6DE-47FD-8E63-913A1AEE792A}" srcOrd="2" destOrd="0" presId="urn:microsoft.com/office/officeart/2005/8/layout/vList2"/>
    <dgm:cxn modelId="{0831D038-5670-4309-BA5D-101371A68FC7}" type="presParOf" srcId="{B5821403-BAEA-45BB-AD61-E2A572C8AF76}" destId="{8D11C96D-1184-42C3-B29F-67BD181D4354}" srcOrd="3" destOrd="0" presId="urn:microsoft.com/office/officeart/2005/8/layout/vList2"/>
    <dgm:cxn modelId="{BC8DA2B1-544E-43C7-B98C-241D89C48BDD}" type="presParOf" srcId="{B5821403-BAEA-45BB-AD61-E2A572C8AF76}" destId="{A712312A-ACD7-46B7-BCE3-14F20975B5DA}" srcOrd="4" destOrd="0" presId="urn:microsoft.com/office/officeart/2005/8/layout/vList2"/>
    <dgm:cxn modelId="{F308B197-515A-439F-B2B8-244A25293C7F}" type="presParOf" srcId="{B5821403-BAEA-45BB-AD61-E2A572C8AF76}" destId="{6315F394-F7EE-4E69-A527-60BBDB37D8C1}" srcOrd="5" destOrd="0" presId="urn:microsoft.com/office/officeart/2005/8/layout/vList2"/>
    <dgm:cxn modelId="{4185ADAA-0FE9-46F4-AF89-0F97D4EF807B}" type="presParOf" srcId="{B5821403-BAEA-45BB-AD61-E2A572C8AF76}" destId="{84E654C9-1B7D-44B0-998E-CF7E4A3802DB}" srcOrd="6" destOrd="0" presId="urn:microsoft.com/office/officeart/2005/8/layout/vList2"/>
    <dgm:cxn modelId="{11061B65-3CB4-45D2-BB1F-3BFEE8674D44}" type="presParOf" srcId="{B5821403-BAEA-45BB-AD61-E2A572C8AF76}" destId="{91CFA67A-5981-46A2-B1E7-69728E105252}" srcOrd="7" destOrd="0" presId="urn:microsoft.com/office/officeart/2005/8/layout/vList2"/>
    <dgm:cxn modelId="{CBD1BE92-6B94-40B6-8568-D7A669B91173}" type="presParOf" srcId="{B5821403-BAEA-45BB-AD61-E2A572C8AF76}" destId="{9E9911BF-0A0E-4A2F-A528-3F608D20DAB9}"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6AA4BC-8FCC-4B13-AF03-1D17C438CD3F}" type="doc">
      <dgm:prSet loTypeId="urn:microsoft.com/office/officeart/2005/8/layout/vList2" loCatId="list" qsTypeId="urn:microsoft.com/office/officeart/2005/8/quickstyle/3d1" qsCatId="3D" csTypeId="urn:microsoft.com/office/officeart/2005/8/colors/colorful1#1" csCatId="colorful" phldr="1"/>
      <dgm:spPr/>
      <dgm:t>
        <a:bodyPr/>
        <a:lstStyle/>
        <a:p>
          <a:endParaRPr lang="uk-UA"/>
        </a:p>
      </dgm:t>
    </dgm:pt>
    <dgm:pt modelId="{D5E0B0F9-C96F-447A-B9A2-431BF3F359DA}">
      <dgm:prSet/>
      <dgm:spPr/>
      <dgm:t>
        <a:bodyPr/>
        <a:lstStyle/>
        <a:p>
          <a:pPr rtl="0"/>
          <a:r>
            <a:rPr lang="uk-UA" dirty="0" smtClean="0"/>
            <a:t> Над </a:t>
          </a:r>
          <a:r>
            <a:rPr lang="uk-UA" dirty="0" smtClean="0"/>
            <a:t>поверхнею Меркурія є сліди дуже розрідженої</a:t>
          </a:r>
          <a:br>
            <a:rPr lang="uk-UA" dirty="0" smtClean="0"/>
          </a:br>
          <a:r>
            <a:rPr lang="uk-UA" dirty="0" smtClean="0"/>
            <a:t>  атмосфери, що містить гелій, водень, вуглекислий газ, вуглець,</a:t>
          </a:r>
          <a:br>
            <a:rPr lang="uk-UA" dirty="0" smtClean="0"/>
          </a:br>
          <a:r>
            <a:rPr lang="uk-UA" dirty="0" smtClean="0"/>
            <a:t>  кисень і благородні гази.</a:t>
          </a:r>
          <a:r>
            <a:rPr lang="ru-RU" dirty="0" smtClean="0"/>
            <a:t> </a:t>
          </a:r>
          <a:endParaRPr lang="uk-UA" dirty="0"/>
        </a:p>
      </dgm:t>
    </dgm:pt>
    <dgm:pt modelId="{66235771-8EF3-4F28-85FE-F2932019571F}" type="parTrans" cxnId="{087D65F9-DE3E-4465-8E88-6B74D64A16E5}">
      <dgm:prSet/>
      <dgm:spPr/>
      <dgm:t>
        <a:bodyPr/>
        <a:lstStyle/>
        <a:p>
          <a:endParaRPr lang="uk-UA"/>
        </a:p>
      </dgm:t>
    </dgm:pt>
    <dgm:pt modelId="{6E1C3F87-B994-4646-AFFF-38F5F90807BF}" type="sibTrans" cxnId="{087D65F9-DE3E-4465-8E88-6B74D64A16E5}">
      <dgm:prSet/>
      <dgm:spPr/>
      <dgm:t>
        <a:bodyPr/>
        <a:lstStyle/>
        <a:p>
          <a:endParaRPr lang="uk-UA"/>
        </a:p>
      </dgm:t>
    </dgm:pt>
    <dgm:pt modelId="{AB2160EA-C8A5-4EF9-B520-3D71EA78BD46}">
      <dgm:prSet/>
      <dgm:spPr/>
      <dgm:t>
        <a:bodyPr/>
        <a:lstStyle/>
        <a:p>
          <a:pPr rtl="0"/>
          <a:r>
            <a:rPr lang="uk-UA" i="1" smtClean="0"/>
            <a:t>Близькість Сонця зумовлює суттєвий вплив на Меркурій</a:t>
          </a:r>
          <a:br>
            <a:rPr lang="uk-UA" i="1" smtClean="0"/>
          </a:br>
          <a:r>
            <a:rPr lang="uk-UA" i="1" smtClean="0"/>
            <a:t>  сонячного вітру. Завдяки цій близькості вплив Сонця на</a:t>
          </a:r>
          <a:br>
            <a:rPr lang="uk-UA" i="1" smtClean="0"/>
          </a:br>
          <a:r>
            <a:rPr lang="uk-UA" i="1" smtClean="0"/>
            <a:t>Меркурій, повинно призводити до виникнення над поверхнею</a:t>
          </a:r>
          <a:br>
            <a:rPr lang="uk-UA" i="1" smtClean="0"/>
          </a:br>
          <a:r>
            <a:rPr lang="uk-UA" i="1" smtClean="0"/>
            <a:t>планети електричного поля, напруженість якого може бути</a:t>
          </a:r>
          <a:br>
            <a:rPr lang="uk-UA" i="1" smtClean="0"/>
          </a:br>
          <a:r>
            <a:rPr lang="uk-UA" i="1" smtClean="0"/>
            <a:t>приблизно вдвічі більше, ніж у «поля ясної погоди» над поверхнею</a:t>
          </a:r>
          <a:br>
            <a:rPr lang="uk-UA" i="1" smtClean="0"/>
          </a:br>
          <a:r>
            <a:rPr lang="uk-UA" i="1" smtClean="0"/>
            <a:t>Землі, і відрізняється від останнього порівняльною стабільністю.</a:t>
          </a:r>
          <a:r>
            <a:rPr lang="ru-RU" smtClean="0"/>
            <a:t> </a:t>
          </a:r>
          <a:endParaRPr lang="uk-UA"/>
        </a:p>
      </dgm:t>
    </dgm:pt>
    <dgm:pt modelId="{874B4569-840F-41DA-85DF-E8695C7D3E06}" type="parTrans" cxnId="{18845417-2732-46EE-BB3A-A9F88BA42239}">
      <dgm:prSet/>
      <dgm:spPr/>
      <dgm:t>
        <a:bodyPr/>
        <a:lstStyle/>
        <a:p>
          <a:endParaRPr lang="uk-UA"/>
        </a:p>
      </dgm:t>
    </dgm:pt>
    <dgm:pt modelId="{8027B370-8F24-4E6C-BB99-67B3DA337DE9}" type="sibTrans" cxnId="{18845417-2732-46EE-BB3A-A9F88BA42239}">
      <dgm:prSet/>
      <dgm:spPr/>
      <dgm:t>
        <a:bodyPr/>
        <a:lstStyle/>
        <a:p>
          <a:endParaRPr lang="uk-UA"/>
        </a:p>
      </dgm:t>
    </dgm:pt>
    <dgm:pt modelId="{56854B50-AA5B-468E-B974-991CC6A9808E}">
      <dgm:prSet/>
      <dgm:spPr/>
      <dgm:t>
        <a:bodyPr/>
        <a:lstStyle/>
        <a:p>
          <a:pPr rtl="0"/>
          <a:r>
            <a:rPr lang="uk-UA" smtClean="0"/>
            <a:t>На Меркурії є магнітне поле.</a:t>
          </a:r>
          <a:r>
            <a:rPr lang="ru-RU" smtClean="0"/>
            <a:t> </a:t>
          </a:r>
          <a:endParaRPr lang="uk-UA"/>
        </a:p>
      </dgm:t>
    </dgm:pt>
    <dgm:pt modelId="{316EAAFE-0FCA-4294-8FEF-DFB09020285D}" type="parTrans" cxnId="{5E1F41B1-D840-417D-83E3-64D5CAF816B6}">
      <dgm:prSet/>
      <dgm:spPr/>
      <dgm:t>
        <a:bodyPr/>
        <a:lstStyle/>
        <a:p>
          <a:endParaRPr lang="uk-UA"/>
        </a:p>
      </dgm:t>
    </dgm:pt>
    <dgm:pt modelId="{AE148959-97CB-4CEA-B94A-E35901122B42}" type="sibTrans" cxnId="{5E1F41B1-D840-417D-83E3-64D5CAF816B6}">
      <dgm:prSet/>
      <dgm:spPr/>
      <dgm:t>
        <a:bodyPr/>
        <a:lstStyle/>
        <a:p>
          <a:endParaRPr lang="uk-UA"/>
        </a:p>
      </dgm:t>
    </dgm:pt>
    <dgm:pt modelId="{686E275C-E1E2-4045-9AAD-640EB408A602}" type="pres">
      <dgm:prSet presAssocID="{0C6AA4BC-8FCC-4B13-AF03-1D17C438CD3F}" presName="linear" presStyleCnt="0">
        <dgm:presLayoutVars>
          <dgm:animLvl val="lvl"/>
          <dgm:resizeHandles val="exact"/>
        </dgm:presLayoutVars>
      </dgm:prSet>
      <dgm:spPr/>
      <dgm:t>
        <a:bodyPr/>
        <a:lstStyle/>
        <a:p>
          <a:endParaRPr lang="ru-RU"/>
        </a:p>
      </dgm:t>
    </dgm:pt>
    <dgm:pt modelId="{DB890000-F237-4775-9599-0B5014BF4A33}" type="pres">
      <dgm:prSet presAssocID="{D5E0B0F9-C96F-447A-B9A2-431BF3F359DA}" presName="parentText" presStyleLbl="node1" presStyleIdx="0" presStyleCnt="3">
        <dgm:presLayoutVars>
          <dgm:chMax val="0"/>
          <dgm:bulletEnabled val="1"/>
        </dgm:presLayoutVars>
      </dgm:prSet>
      <dgm:spPr/>
      <dgm:t>
        <a:bodyPr/>
        <a:lstStyle/>
        <a:p>
          <a:endParaRPr lang="ru-RU"/>
        </a:p>
      </dgm:t>
    </dgm:pt>
    <dgm:pt modelId="{2E7F62C9-D7D3-472B-8DC3-20ED2D56AFE4}" type="pres">
      <dgm:prSet presAssocID="{6E1C3F87-B994-4646-AFFF-38F5F90807BF}" presName="spacer" presStyleCnt="0"/>
      <dgm:spPr/>
    </dgm:pt>
    <dgm:pt modelId="{5B335BC2-82E1-447D-B539-EAC78598D7AE}" type="pres">
      <dgm:prSet presAssocID="{AB2160EA-C8A5-4EF9-B520-3D71EA78BD46}" presName="parentText" presStyleLbl="node1" presStyleIdx="1" presStyleCnt="3">
        <dgm:presLayoutVars>
          <dgm:chMax val="0"/>
          <dgm:bulletEnabled val="1"/>
        </dgm:presLayoutVars>
      </dgm:prSet>
      <dgm:spPr/>
      <dgm:t>
        <a:bodyPr/>
        <a:lstStyle/>
        <a:p>
          <a:endParaRPr lang="ru-RU"/>
        </a:p>
      </dgm:t>
    </dgm:pt>
    <dgm:pt modelId="{254C5EFD-53D3-48C5-A303-5A424999CCFD}" type="pres">
      <dgm:prSet presAssocID="{8027B370-8F24-4E6C-BB99-67B3DA337DE9}" presName="spacer" presStyleCnt="0"/>
      <dgm:spPr/>
    </dgm:pt>
    <dgm:pt modelId="{1ABE6090-F136-401A-B4B7-6DDF644B6893}" type="pres">
      <dgm:prSet presAssocID="{56854B50-AA5B-468E-B974-991CC6A9808E}" presName="parentText" presStyleLbl="node1" presStyleIdx="2" presStyleCnt="3" custScaleY="49067">
        <dgm:presLayoutVars>
          <dgm:chMax val="0"/>
          <dgm:bulletEnabled val="1"/>
        </dgm:presLayoutVars>
      </dgm:prSet>
      <dgm:spPr/>
      <dgm:t>
        <a:bodyPr/>
        <a:lstStyle/>
        <a:p>
          <a:endParaRPr lang="ru-RU"/>
        </a:p>
      </dgm:t>
    </dgm:pt>
  </dgm:ptLst>
  <dgm:cxnLst>
    <dgm:cxn modelId="{9E02FD17-BDA7-4704-8794-96AE073B5CFD}" type="presOf" srcId="{0C6AA4BC-8FCC-4B13-AF03-1D17C438CD3F}" destId="{686E275C-E1E2-4045-9AAD-640EB408A602}" srcOrd="0" destOrd="0" presId="urn:microsoft.com/office/officeart/2005/8/layout/vList2"/>
    <dgm:cxn modelId="{087D65F9-DE3E-4465-8E88-6B74D64A16E5}" srcId="{0C6AA4BC-8FCC-4B13-AF03-1D17C438CD3F}" destId="{D5E0B0F9-C96F-447A-B9A2-431BF3F359DA}" srcOrd="0" destOrd="0" parTransId="{66235771-8EF3-4F28-85FE-F2932019571F}" sibTransId="{6E1C3F87-B994-4646-AFFF-38F5F90807BF}"/>
    <dgm:cxn modelId="{D912532A-1EAB-4426-8439-8C11ADA989D4}" type="presOf" srcId="{D5E0B0F9-C96F-447A-B9A2-431BF3F359DA}" destId="{DB890000-F237-4775-9599-0B5014BF4A33}" srcOrd="0" destOrd="0" presId="urn:microsoft.com/office/officeart/2005/8/layout/vList2"/>
    <dgm:cxn modelId="{C4F58DED-2266-4A73-AB83-EC2CB37C3700}" type="presOf" srcId="{56854B50-AA5B-468E-B974-991CC6A9808E}" destId="{1ABE6090-F136-401A-B4B7-6DDF644B6893}" srcOrd="0" destOrd="0" presId="urn:microsoft.com/office/officeart/2005/8/layout/vList2"/>
    <dgm:cxn modelId="{5E1F41B1-D840-417D-83E3-64D5CAF816B6}" srcId="{0C6AA4BC-8FCC-4B13-AF03-1D17C438CD3F}" destId="{56854B50-AA5B-468E-B974-991CC6A9808E}" srcOrd="2" destOrd="0" parTransId="{316EAAFE-0FCA-4294-8FEF-DFB09020285D}" sibTransId="{AE148959-97CB-4CEA-B94A-E35901122B42}"/>
    <dgm:cxn modelId="{18845417-2732-46EE-BB3A-A9F88BA42239}" srcId="{0C6AA4BC-8FCC-4B13-AF03-1D17C438CD3F}" destId="{AB2160EA-C8A5-4EF9-B520-3D71EA78BD46}" srcOrd="1" destOrd="0" parTransId="{874B4569-840F-41DA-85DF-E8695C7D3E06}" sibTransId="{8027B370-8F24-4E6C-BB99-67B3DA337DE9}"/>
    <dgm:cxn modelId="{6A99FC9B-637C-42AD-9492-715CDF97DDCF}" type="presOf" srcId="{AB2160EA-C8A5-4EF9-B520-3D71EA78BD46}" destId="{5B335BC2-82E1-447D-B539-EAC78598D7AE}" srcOrd="0" destOrd="0" presId="urn:microsoft.com/office/officeart/2005/8/layout/vList2"/>
    <dgm:cxn modelId="{EE8C3917-8FC2-495B-90A7-8EAB85B5697C}" type="presParOf" srcId="{686E275C-E1E2-4045-9AAD-640EB408A602}" destId="{DB890000-F237-4775-9599-0B5014BF4A33}" srcOrd="0" destOrd="0" presId="urn:microsoft.com/office/officeart/2005/8/layout/vList2"/>
    <dgm:cxn modelId="{236FFA84-BF93-4DA6-AAC6-87553CC5AFFC}" type="presParOf" srcId="{686E275C-E1E2-4045-9AAD-640EB408A602}" destId="{2E7F62C9-D7D3-472B-8DC3-20ED2D56AFE4}" srcOrd="1" destOrd="0" presId="urn:microsoft.com/office/officeart/2005/8/layout/vList2"/>
    <dgm:cxn modelId="{CADEC9CE-CD4E-40C2-8156-489E2ED9F062}" type="presParOf" srcId="{686E275C-E1E2-4045-9AAD-640EB408A602}" destId="{5B335BC2-82E1-447D-B539-EAC78598D7AE}" srcOrd="2" destOrd="0" presId="urn:microsoft.com/office/officeart/2005/8/layout/vList2"/>
    <dgm:cxn modelId="{4E29B772-A6E8-43BD-A595-96467A4887CF}" type="presParOf" srcId="{686E275C-E1E2-4045-9AAD-640EB408A602}" destId="{254C5EFD-53D3-48C5-A303-5A424999CCFD}" srcOrd="3" destOrd="0" presId="urn:microsoft.com/office/officeart/2005/8/layout/vList2"/>
    <dgm:cxn modelId="{6E14D62E-C492-493D-8A8A-A2E3B5630CE0}" type="presParOf" srcId="{686E275C-E1E2-4045-9AAD-640EB408A602}" destId="{1ABE6090-F136-401A-B4B7-6DDF644B689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3CEF81-FC9F-426F-81EF-BFCB753BE666}"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96003ADF-F483-4D6B-893F-8A9C5D4C4D8A}">
      <dgm:prSet/>
      <dgm:spPr/>
      <dgm:t>
        <a:bodyPr/>
        <a:lstStyle/>
        <a:p>
          <a:pPr rtl="0"/>
          <a:r>
            <a:rPr lang="uk-UA" dirty="0" err="1" smtClean="0"/>
            <a:t>Maca</a:t>
          </a:r>
          <a:r>
            <a:rPr lang="ru-RU" dirty="0" smtClean="0"/>
            <a:t>: 4,87*10</a:t>
          </a:r>
          <a:r>
            <a:rPr lang="ru-RU" baseline="30000" dirty="0" smtClean="0"/>
            <a:t>24</a:t>
          </a:r>
          <a:r>
            <a:rPr lang="ru-RU" dirty="0" smtClean="0"/>
            <a:t>кг. (0,815 </a:t>
          </a:r>
          <a:r>
            <a:rPr lang="ru-RU" dirty="0" err="1" smtClean="0"/>
            <a:t>маси</a:t>
          </a:r>
          <a:r>
            <a:rPr lang="ru-RU" dirty="0" smtClean="0"/>
            <a:t> </a:t>
          </a:r>
          <a:r>
            <a:rPr lang="ru-RU" dirty="0" err="1" smtClean="0"/>
            <a:t>Землі</a:t>
          </a:r>
          <a:endParaRPr lang="uk-UA" dirty="0"/>
        </a:p>
      </dgm:t>
    </dgm:pt>
    <dgm:pt modelId="{B1A61C54-6C26-412D-AA8A-E1781A919AFD}" type="parTrans" cxnId="{73968D11-F721-4774-BB03-800E980A46B9}">
      <dgm:prSet/>
      <dgm:spPr/>
      <dgm:t>
        <a:bodyPr/>
        <a:lstStyle/>
        <a:p>
          <a:endParaRPr lang="uk-UA"/>
        </a:p>
      </dgm:t>
    </dgm:pt>
    <dgm:pt modelId="{9FFA0509-C4AC-4871-A511-18682741C22F}" type="sibTrans" cxnId="{73968D11-F721-4774-BB03-800E980A46B9}">
      <dgm:prSet/>
      <dgm:spPr/>
      <dgm:t>
        <a:bodyPr/>
        <a:lstStyle/>
        <a:p>
          <a:endParaRPr lang="uk-UA"/>
        </a:p>
      </dgm:t>
    </dgm:pt>
    <dgm:pt modelId="{358AE469-7107-48B6-86D4-E685E5E491D7}">
      <dgm:prSet/>
      <dgm:spPr/>
      <dgm:t>
        <a:bodyPr/>
        <a:lstStyle/>
        <a:p>
          <a:pPr rtl="0"/>
          <a:r>
            <a:rPr lang="ru-RU" dirty="0" err="1" smtClean="0"/>
            <a:t>Діаметр</a:t>
          </a:r>
          <a:r>
            <a:rPr lang="ru-RU" dirty="0" smtClean="0"/>
            <a:t>: 12100 км. (0,949 диаметру </a:t>
          </a:r>
          <a:r>
            <a:rPr lang="ru-RU" dirty="0" err="1" smtClean="0"/>
            <a:t>Землі</a:t>
          </a:r>
          <a:endParaRPr lang="uk-UA" dirty="0"/>
        </a:p>
      </dgm:t>
    </dgm:pt>
    <dgm:pt modelId="{5FB21208-832C-464F-9A7E-20F2723909A4}" type="parTrans" cxnId="{22C10A1F-8554-4665-9E41-7B1ADB82BA72}">
      <dgm:prSet/>
      <dgm:spPr/>
      <dgm:t>
        <a:bodyPr/>
        <a:lstStyle/>
        <a:p>
          <a:endParaRPr lang="uk-UA"/>
        </a:p>
      </dgm:t>
    </dgm:pt>
    <dgm:pt modelId="{396523F5-7EFB-49E4-BECB-823CE41D7899}" type="sibTrans" cxnId="{22C10A1F-8554-4665-9E41-7B1ADB82BA72}">
      <dgm:prSet/>
      <dgm:spPr/>
      <dgm:t>
        <a:bodyPr/>
        <a:lstStyle/>
        <a:p>
          <a:endParaRPr lang="uk-UA"/>
        </a:p>
      </dgm:t>
    </dgm:pt>
    <dgm:pt modelId="{7BECA63E-B915-407C-AD84-61466EC7E85B}">
      <dgm:prSet/>
      <dgm:spPr/>
      <dgm:t>
        <a:bodyPr/>
        <a:lstStyle/>
        <a:p>
          <a:pPr rtl="0"/>
          <a:r>
            <a:rPr lang="uk-UA" smtClean="0"/>
            <a:t>Густина: </a:t>
          </a:r>
          <a:r>
            <a:rPr lang="ru-RU" smtClean="0"/>
            <a:t>5,25 г/см</a:t>
          </a:r>
          <a:r>
            <a:rPr lang="ru-RU" baseline="30000" smtClean="0"/>
            <a:t>3</a:t>
          </a:r>
          <a:endParaRPr lang="uk-UA"/>
        </a:p>
      </dgm:t>
    </dgm:pt>
    <dgm:pt modelId="{959BF9FE-59E0-4889-9ED2-C6C685E5B945}" type="parTrans" cxnId="{62A23C7F-ED08-43B5-8E23-FA106CE1A0CD}">
      <dgm:prSet/>
      <dgm:spPr/>
      <dgm:t>
        <a:bodyPr/>
        <a:lstStyle/>
        <a:p>
          <a:endParaRPr lang="uk-UA"/>
        </a:p>
      </dgm:t>
    </dgm:pt>
    <dgm:pt modelId="{DC6C1D28-800A-446F-A35B-EF5CFFA202E5}" type="sibTrans" cxnId="{62A23C7F-ED08-43B5-8E23-FA106CE1A0CD}">
      <dgm:prSet/>
      <dgm:spPr/>
      <dgm:t>
        <a:bodyPr/>
        <a:lstStyle/>
        <a:p>
          <a:endParaRPr lang="uk-UA"/>
        </a:p>
      </dgm:t>
    </dgm:pt>
    <dgm:pt modelId="{33E860AC-4670-41C8-A6DB-00A4C82F5713}">
      <dgm:prSet/>
      <dgm:spPr/>
      <dgm:t>
        <a:bodyPr/>
        <a:lstStyle/>
        <a:p>
          <a:pPr rtl="0"/>
          <a:r>
            <a:rPr lang="ru-RU" smtClean="0"/>
            <a:t>Температура: максимум +480</a:t>
          </a:r>
          <a:r>
            <a:rPr lang="ru-RU" baseline="30000" smtClean="0"/>
            <a:t>o</a:t>
          </a:r>
          <a:r>
            <a:rPr lang="ru-RU" smtClean="0"/>
            <a:t>C</a:t>
          </a:r>
          <a:endParaRPr lang="uk-UA"/>
        </a:p>
      </dgm:t>
    </dgm:pt>
    <dgm:pt modelId="{702A039B-7F4E-446F-BE9C-5291C01BD86E}" type="parTrans" cxnId="{67695E7F-C372-4850-8873-751D13BE73E1}">
      <dgm:prSet/>
      <dgm:spPr/>
      <dgm:t>
        <a:bodyPr/>
        <a:lstStyle/>
        <a:p>
          <a:endParaRPr lang="uk-UA"/>
        </a:p>
      </dgm:t>
    </dgm:pt>
    <dgm:pt modelId="{BFFC517F-E23B-448C-800B-73AFA0E8C2E3}" type="sibTrans" cxnId="{67695E7F-C372-4850-8873-751D13BE73E1}">
      <dgm:prSet/>
      <dgm:spPr/>
      <dgm:t>
        <a:bodyPr/>
        <a:lstStyle/>
        <a:p>
          <a:endParaRPr lang="uk-UA"/>
        </a:p>
      </dgm:t>
    </dgm:pt>
    <dgm:pt modelId="{1D95BD5A-9AF6-401E-A27D-12C8F711FE5E}">
      <dgm:prSet/>
      <dgm:spPr/>
      <dgm:t>
        <a:bodyPr/>
        <a:lstStyle/>
        <a:p>
          <a:pPr rtl="0"/>
          <a:r>
            <a:rPr lang="uk-UA" smtClean="0"/>
            <a:t>Доба: </a:t>
          </a:r>
          <a:r>
            <a:rPr lang="ru-RU" smtClean="0"/>
            <a:t>243 земних д іб</a:t>
          </a:r>
          <a:endParaRPr lang="uk-UA"/>
        </a:p>
      </dgm:t>
    </dgm:pt>
    <dgm:pt modelId="{5F9E44E2-88C3-49B2-AFD0-E6071FFC3CFE}" type="parTrans" cxnId="{0FB9ABD8-2AC1-4B0F-BDE9-BFAD6C0B49DB}">
      <dgm:prSet/>
      <dgm:spPr/>
      <dgm:t>
        <a:bodyPr/>
        <a:lstStyle/>
        <a:p>
          <a:endParaRPr lang="uk-UA"/>
        </a:p>
      </dgm:t>
    </dgm:pt>
    <dgm:pt modelId="{8ECF55F3-1099-498D-92FE-1332FB884984}" type="sibTrans" cxnId="{0FB9ABD8-2AC1-4B0F-BDE9-BFAD6C0B49DB}">
      <dgm:prSet/>
      <dgm:spPr/>
      <dgm:t>
        <a:bodyPr/>
        <a:lstStyle/>
        <a:p>
          <a:endParaRPr lang="uk-UA"/>
        </a:p>
      </dgm:t>
    </dgm:pt>
    <dgm:pt modelId="{ED3B0A33-E063-48D8-A86A-98B3CE2C7A19}">
      <dgm:prSet/>
      <dgm:spPr/>
      <dgm:t>
        <a:bodyPr/>
        <a:lstStyle/>
        <a:p>
          <a:pPr rtl="0"/>
          <a:r>
            <a:rPr lang="uk-UA" smtClean="0"/>
            <a:t>Відстань до Сонця: </a:t>
          </a:r>
          <a:r>
            <a:rPr lang="ru-RU" smtClean="0"/>
            <a:t>0,723 а.о.</a:t>
          </a:r>
          <a:endParaRPr lang="uk-UA"/>
        </a:p>
      </dgm:t>
    </dgm:pt>
    <dgm:pt modelId="{EB585C20-A086-42A8-9FF9-98A3B7F8B9FE}" type="parTrans" cxnId="{941B2974-A1FA-4D3D-8072-18581498A14B}">
      <dgm:prSet/>
      <dgm:spPr/>
      <dgm:t>
        <a:bodyPr/>
        <a:lstStyle/>
        <a:p>
          <a:endParaRPr lang="uk-UA"/>
        </a:p>
      </dgm:t>
    </dgm:pt>
    <dgm:pt modelId="{31260AEE-1C83-4E15-A3A7-8D211BC61E7A}" type="sibTrans" cxnId="{941B2974-A1FA-4D3D-8072-18581498A14B}">
      <dgm:prSet/>
      <dgm:spPr/>
      <dgm:t>
        <a:bodyPr/>
        <a:lstStyle/>
        <a:p>
          <a:endParaRPr lang="uk-UA"/>
        </a:p>
      </dgm:t>
    </dgm:pt>
    <dgm:pt modelId="{BC4224E1-6B1B-49F1-94B8-1DDA6A16B455}">
      <dgm:prSet/>
      <dgm:spPr/>
      <dgm:t>
        <a:bodyPr/>
        <a:lstStyle/>
        <a:p>
          <a:pPr rtl="0"/>
          <a:r>
            <a:rPr lang="ru-RU" dirty="0" err="1" smtClean="0"/>
            <a:t>Період</a:t>
          </a:r>
          <a:r>
            <a:rPr lang="ru-RU" dirty="0" smtClean="0"/>
            <a:t> </a:t>
          </a:r>
          <a:r>
            <a:rPr lang="ru-RU" dirty="0" err="1" smtClean="0"/>
            <a:t>обертання</a:t>
          </a:r>
          <a:r>
            <a:rPr lang="ru-RU" dirty="0" smtClean="0"/>
            <a:t> по </a:t>
          </a:r>
          <a:r>
            <a:rPr lang="ru-RU" dirty="0" err="1" smtClean="0"/>
            <a:t>орбіті</a:t>
          </a:r>
          <a:r>
            <a:rPr lang="ru-RU" dirty="0" smtClean="0"/>
            <a:t> 224,7 </a:t>
          </a:r>
          <a:r>
            <a:rPr lang="ru-RU" dirty="0" err="1" smtClean="0"/>
            <a:t>земних</a:t>
          </a:r>
          <a:r>
            <a:rPr lang="ru-RU" dirty="0" smtClean="0"/>
            <a:t> </a:t>
          </a:r>
          <a:r>
            <a:rPr lang="ru-RU" dirty="0" err="1" smtClean="0"/>
            <a:t>діб</a:t>
          </a:r>
          <a:endParaRPr lang="uk-UA" dirty="0"/>
        </a:p>
      </dgm:t>
    </dgm:pt>
    <dgm:pt modelId="{BBD01609-D02F-4E52-A204-CB9364922437}" type="parTrans" cxnId="{F7D24F7C-A6C4-4148-9072-2D9F1B297142}">
      <dgm:prSet/>
      <dgm:spPr/>
      <dgm:t>
        <a:bodyPr/>
        <a:lstStyle/>
        <a:p>
          <a:endParaRPr lang="uk-UA"/>
        </a:p>
      </dgm:t>
    </dgm:pt>
    <dgm:pt modelId="{D0527C3C-9A90-4C58-B3FE-D96CEF79E29B}" type="sibTrans" cxnId="{F7D24F7C-A6C4-4148-9072-2D9F1B297142}">
      <dgm:prSet/>
      <dgm:spPr/>
      <dgm:t>
        <a:bodyPr/>
        <a:lstStyle/>
        <a:p>
          <a:endParaRPr lang="uk-UA"/>
        </a:p>
      </dgm:t>
    </dgm:pt>
    <dgm:pt modelId="{56CA2346-02BA-44D6-90F6-6AEEA8EE5F40}">
      <dgm:prSet/>
      <dgm:spPr/>
      <dgm:t>
        <a:bodyPr/>
        <a:lstStyle/>
        <a:p>
          <a:pPr rtl="0"/>
          <a:r>
            <a:rPr lang="uk-UA" smtClean="0"/>
            <a:t>Швидкість  обертання </a:t>
          </a:r>
          <a:r>
            <a:rPr lang="ru-RU" smtClean="0"/>
            <a:t>35 км/c</a:t>
          </a:r>
          <a:endParaRPr lang="uk-UA"/>
        </a:p>
      </dgm:t>
    </dgm:pt>
    <dgm:pt modelId="{0BA8A839-72D5-4CA9-B5AE-17013111FDF7}" type="parTrans" cxnId="{11458DB9-E41B-49A4-825D-6D8D3DA9657B}">
      <dgm:prSet/>
      <dgm:spPr/>
      <dgm:t>
        <a:bodyPr/>
        <a:lstStyle/>
        <a:p>
          <a:endParaRPr lang="uk-UA"/>
        </a:p>
      </dgm:t>
    </dgm:pt>
    <dgm:pt modelId="{CE8669EA-A6CE-460A-936B-355D859583CE}" type="sibTrans" cxnId="{11458DB9-E41B-49A4-825D-6D8D3DA9657B}">
      <dgm:prSet/>
      <dgm:spPr/>
      <dgm:t>
        <a:bodyPr/>
        <a:lstStyle/>
        <a:p>
          <a:endParaRPr lang="uk-UA"/>
        </a:p>
      </dgm:t>
    </dgm:pt>
    <dgm:pt modelId="{1183489C-6087-4D74-84BD-9BCFE8D5ABD8}">
      <dgm:prSet/>
      <dgm:spPr/>
      <dgm:t>
        <a:bodyPr/>
        <a:lstStyle/>
        <a:p>
          <a:pPr rtl="0"/>
          <a:r>
            <a:rPr lang="uk-UA" smtClean="0"/>
            <a:t>Прискорення вільного падіння </a:t>
          </a:r>
          <a:r>
            <a:rPr lang="ru-RU" smtClean="0"/>
            <a:t>8,9 м/c</a:t>
          </a:r>
          <a:r>
            <a:rPr lang="ru-RU" baseline="30000" smtClean="0"/>
            <a:t>2</a:t>
          </a:r>
          <a:endParaRPr lang="uk-UA"/>
        </a:p>
      </dgm:t>
    </dgm:pt>
    <dgm:pt modelId="{5297A053-C03D-4862-9C9E-E4433D4F9C4C}" type="parTrans" cxnId="{52347BC8-4C9C-4C0E-AC44-394D467B7DCA}">
      <dgm:prSet/>
      <dgm:spPr/>
      <dgm:t>
        <a:bodyPr/>
        <a:lstStyle/>
        <a:p>
          <a:endParaRPr lang="uk-UA"/>
        </a:p>
      </dgm:t>
    </dgm:pt>
    <dgm:pt modelId="{C6BA0C98-833C-47B4-B7F7-28FB410A5C72}" type="sibTrans" cxnId="{52347BC8-4C9C-4C0E-AC44-394D467B7DCA}">
      <dgm:prSet/>
      <dgm:spPr/>
      <dgm:t>
        <a:bodyPr/>
        <a:lstStyle/>
        <a:p>
          <a:endParaRPr lang="uk-UA"/>
        </a:p>
      </dgm:t>
    </dgm:pt>
    <dgm:pt modelId="{A8A451D5-D570-41CC-BA25-2980FDC79F58}" type="pres">
      <dgm:prSet presAssocID="{863CEF81-FC9F-426F-81EF-BFCB753BE666}" presName="linear" presStyleCnt="0">
        <dgm:presLayoutVars>
          <dgm:animLvl val="lvl"/>
          <dgm:resizeHandles val="exact"/>
        </dgm:presLayoutVars>
      </dgm:prSet>
      <dgm:spPr/>
      <dgm:t>
        <a:bodyPr/>
        <a:lstStyle/>
        <a:p>
          <a:endParaRPr lang="ru-RU"/>
        </a:p>
      </dgm:t>
    </dgm:pt>
    <dgm:pt modelId="{8ED3166D-943B-4EFB-99D6-64AD940FD636}" type="pres">
      <dgm:prSet presAssocID="{96003ADF-F483-4D6B-893F-8A9C5D4C4D8A}" presName="parentText" presStyleLbl="node1" presStyleIdx="0" presStyleCnt="9">
        <dgm:presLayoutVars>
          <dgm:chMax val="0"/>
          <dgm:bulletEnabled val="1"/>
        </dgm:presLayoutVars>
      </dgm:prSet>
      <dgm:spPr/>
      <dgm:t>
        <a:bodyPr/>
        <a:lstStyle/>
        <a:p>
          <a:endParaRPr lang="ru-RU"/>
        </a:p>
      </dgm:t>
    </dgm:pt>
    <dgm:pt modelId="{DA50E771-5905-4703-8332-C8F76D6C9573}" type="pres">
      <dgm:prSet presAssocID="{9FFA0509-C4AC-4871-A511-18682741C22F}" presName="spacer" presStyleCnt="0"/>
      <dgm:spPr/>
    </dgm:pt>
    <dgm:pt modelId="{5D139434-1EC2-4847-9569-A3739D3013BF}" type="pres">
      <dgm:prSet presAssocID="{358AE469-7107-48B6-86D4-E685E5E491D7}" presName="parentText" presStyleLbl="node1" presStyleIdx="1" presStyleCnt="9">
        <dgm:presLayoutVars>
          <dgm:chMax val="0"/>
          <dgm:bulletEnabled val="1"/>
        </dgm:presLayoutVars>
      </dgm:prSet>
      <dgm:spPr/>
      <dgm:t>
        <a:bodyPr/>
        <a:lstStyle/>
        <a:p>
          <a:endParaRPr lang="ru-RU"/>
        </a:p>
      </dgm:t>
    </dgm:pt>
    <dgm:pt modelId="{47D13E6C-34C2-4930-AFBA-A63944BC7779}" type="pres">
      <dgm:prSet presAssocID="{396523F5-7EFB-49E4-BECB-823CE41D7899}" presName="spacer" presStyleCnt="0"/>
      <dgm:spPr/>
    </dgm:pt>
    <dgm:pt modelId="{852273D2-53DC-41A0-95FD-EF334AF1C8C7}" type="pres">
      <dgm:prSet presAssocID="{7BECA63E-B915-407C-AD84-61466EC7E85B}" presName="parentText" presStyleLbl="node1" presStyleIdx="2" presStyleCnt="9">
        <dgm:presLayoutVars>
          <dgm:chMax val="0"/>
          <dgm:bulletEnabled val="1"/>
        </dgm:presLayoutVars>
      </dgm:prSet>
      <dgm:spPr/>
      <dgm:t>
        <a:bodyPr/>
        <a:lstStyle/>
        <a:p>
          <a:endParaRPr lang="ru-RU"/>
        </a:p>
      </dgm:t>
    </dgm:pt>
    <dgm:pt modelId="{E7C0047C-912C-4BF2-906D-2C5E984484ED}" type="pres">
      <dgm:prSet presAssocID="{DC6C1D28-800A-446F-A35B-EF5CFFA202E5}" presName="spacer" presStyleCnt="0"/>
      <dgm:spPr/>
    </dgm:pt>
    <dgm:pt modelId="{B4A733EF-27C7-4621-AFC4-3A52C6BB812C}" type="pres">
      <dgm:prSet presAssocID="{33E860AC-4670-41C8-A6DB-00A4C82F5713}" presName="parentText" presStyleLbl="node1" presStyleIdx="3" presStyleCnt="9">
        <dgm:presLayoutVars>
          <dgm:chMax val="0"/>
          <dgm:bulletEnabled val="1"/>
        </dgm:presLayoutVars>
      </dgm:prSet>
      <dgm:spPr/>
      <dgm:t>
        <a:bodyPr/>
        <a:lstStyle/>
        <a:p>
          <a:endParaRPr lang="ru-RU"/>
        </a:p>
      </dgm:t>
    </dgm:pt>
    <dgm:pt modelId="{90F294B6-C7D8-4BF0-BA20-F48086F15D75}" type="pres">
      <dgm:prSet presAssocID="{BFFC517F-E23B-448C-800B-73AFA0E8C2E3}" presName="spacer" presStyleCnt="0"/>
      <dgm:spPr/>
    </dgm:pt>
    <dgm:pt modelId="{C218FEC3-DE8D-4A53-8A87-80F942BD8721}" type="pres">
      <dgm:prSet presAssocID="{1D95BD5A-9AF6-401E-A27D-12C8F711FE5E}" presName="parentText" presStyleLbl="node1" presStyleIdx="4" presStyleCnt="9">
        <dgm:presLayoutVars>
          <dgm:chMax val="0"/>
          <dgm:bulletEnabled val="1"/>
        </dgm:presLayoutVars>
      </dgm:prSet>
      <dgm:spPr/>
      <dgm:t>
        <a:bodyPr/>
        <a:lstStyle/>
        <a:p>
          <a:endParaRPr lang="ru-RU"/>
        </a:p>
      </dgm:t>
    </dgm:pt>
    <dgm:pt modelId="{7B793DD8-4B47-47E5-BD2E-77A1CA75F80B}" type="pres">
      <dgm:prSet presAssocID="{8ECF55F3-1099-498D-92FE-1332FB884984}" presName="spacer" presStyleCnt="0"/>
      <dgm:spPr/>
    </dgm:pt>
    <dgm:pt modelId="{92982511-1531-4BEF-A66A-85D8B43E7227}" type="pres">
      <dgm:prSet presAssocID="{ED3B0A33-E063-48D8-A86A-98B3CE2C7A19}" presName="parentText" presStyleLbl="node1" presStyleIdx="5" presStyleCnt="9">
        <dgm:presLayoutVars>
          <dgm:chMax val="0"/>
          <dgm:bulletEnabled val="1"/>
        </dgm:presLayoutVars>
      </dgm:prSet>
      <dgm:spPr/>
      <dgm:t>
        <a:bodyPr/>
        <a:lstStyle/>
        <a:p>
          <a:endParaRPr lang="ru-RU"/>
        </a:p>
      </dgm:t>
    </dgm:pt>
    <dgm:pt modelId="{57BC206F-C42D-4D4C-B81D-E5FAB8EE2832}" type="pres">
      <dgm:prSet presAssocID="{31260AEE-1C83-4E15-A3A7-8D211BC61E7A}" presName="spacer" presStyleCnt="0"/>
      <dgm:spPr/>
    </dgm:pt>
    <dgm:pt modelId="{DB63C89C-6A1B-44EF-879D-4EBB2FE4B065}" type="pres">
      <dgm:prSet presAssocID="{BC4224E1-6B1B-49F1-94B8-1DDA6A16B455}" presName="parentText" presStyleLbl="node1" presStyleIdx="6" presStyleCnt="9">
        <dgm:presLayoutVars>
          <dgm:chMax val="0"/>
          <dgm:bulletEnabled val="1"/>
        </dgm:presLayoutVars>
      </dgm:prSet>
      <dgm:spPr/>
      <dgm:t>
        <a:bodyPr/>
        <a:lstStyle/>
        <a:p>
          <a:endParaRPr lang="ru-RU"/>
        </a:p>
      </dgm:t>
    </dgm:pt>
    <dgm:pt modelId="{1F1B8C1D-F830-4B88-9D68-970664319841}" type="pres">
      <dgm:prSet presAssocID="{D0527C3C-9A90-4C58-B3FE-D96CEF79E29B}" presName="spacer" presStyleCnt="0"/>
      <dgm:spPr/>
    </dgm:pt>
    <dgm:pt modelId="{1A05FB8E-7A85-431D-8CE7-A5862576B3C6}" type="pres">
      <dgm:prSet presAssocID="{56CA2346-02BA-44D6-90F6-6AEEA8EE5F40}" presName="parentText" presStyleLbl="node1" presStyleIdx="7" presStyleCnt="9">
        <dgm:presLayoutVars>
          <dgm:chMax val="0"/>
          <dgm:bulletEnabled val="1"/>
        </dgm:presLayoutVars>
      </dgm:prSet>
      <dgm:spPr/>
      <dgm:t>
        <a:bodyPr/>
        <a:lstStyle/>
        <a:p>
          <a:endParaRPr lang="ru-RU"/>
        </a:p>
      </dgm:t>
    </dgm:pt>
    <dgm:pt modelId="{C1FC8F15-1631-452D-A322-9198A84B1628}" type="pres">
      <dgm:prSet presAssocID="{CE8669EA-A6CE-460A-936B-355D859583CE}" presName="spacer" presStyleCnt="0"/>
      <dgm:spPr/>
    </dgm:pt>
    <dgm:pt modelId="{21494129-C2FC-486A-A4F0-CF7D0C2DC45D}" type="pres">
      <dgm:prSet presAssocID="{1183489C-6087-4D74-84BD-9BCFE8D5ABD8}" presName="parentText" presStyleLbl="node1" presStyleIdx="8" presStyleCnt="9">
        <dgm:presLayoutVars>
          <dgm:chMax val="0"/>
          <dgm:bulletEnabled val="1"/>
        </dgm:presLayoutVars>
      </dgm:prSet>
      <dgm:spPr/>
      <dgm:t>
        <a:bodyPr/>
        <a:lstStyle/>
        <a:p>
          <a:endParaRPr lang="ru-RU"/>
        </a:p>
      </dgm:t>
    </dgm:pt>
  </dgm:ptLst>
  <dgm:cxnLst>
    <dgm:cxn modelId="{0FB9ABD8-2AC1-4B0F-BDE9-BFAD6C0B49DB}" srcId="{863CEF81-FC9F-426F-81EF-BFCB753BE666}" destId="{1D95BD5A-9AF6-401E-A27D-12C8F711FE5E}" srcOrd="4" destOrd="0" parTransId="{5F9E44E2-88C3-49B2-AFD0-E6071FFC3CFE}" sibTransId="{8ECF55F3-1099-498D-92FE-1332FB884984}"/>
    <dgm:cxn modelId="{4A4F6858-9ADB-4BE8-8C09-338770690D62}" type="presOf" srcId="{96003ADF-F483-4D6B-893F-8A9C5D4C4D8A}" destId="{8ED3166D-943B-4EFB-99D6-64AD940FD636}" srcOrd="0" destOrd="0" presId="urn:microsoft.com/office/officeart/2005/8/layout/vList2"/>
    <dgm:cxn modelId="{3F8D1847-8ACF-4CA6-AEC6-5B1014CDFF0A}" type="presOf" srcId="{33E860AC-4670-41C8-A6DB-00A4C82F5713}" destId="{B4A733EF-27C7-4621-AFC4-3A52C6BB812C}" srcOrd="0" destOrd="0" presId="urn:microsoft.com/office/officeart/2005/8/layout/vList2"/>
    <dgm:cxn modelId="{62A23C7F-ED08-43B5-8E23-FA106CE1A0CD}" srcId="{863CEF81-FC9F-426F-81EF-BFCB753BE666}" destId="{7BECA63E-B915-407C-AD84-61466EC7E85B}" srcOrd="2" destOrd="0" parTransId="{959BF9FE-59E0-4889-9ED2-C6C685E5B945}" sibTransId="{DC6C1D28-800A-446F-A35B-EF5CFFA202E5}"/>
    <dgm:cxn modelId="{22C10A1F-8554-4665-9E41-7B1ADB82BA72}" srcId="{863CEF81-FC9F-426F-81EF-BFCB753BE666}" destId="{358AE469-7107-48B6-86D4-E685E5E491D7}" srcOrd="1" destOrd="0" parTransId="{5FB21208-832C-464F-9A7E-20F2723909A4}" sibTransId="{396523F5-7EFB-49E4-BECB-823CE41D7899}"/>
    <dgm:cxn modelId="{DE76886B-19C0-4DA8-AEA4-F4FF9A242E4B}" type="presOf" srcId="{7BECA63E-B915-407C-AD84-61466EC7E85B}" destId="{852273D2-53DC-41A0-95FD-EF334AF1C8C7}" srcOrd="0" destOrd="0" presId="urn:microsoft.com/office/officeart/2005/8/layout/vList2"/>
    <dgm:cxn modelId="{3B4077AB-5028-460B-B699-B0FD420DA84E}" type="presOf" srcId="{358AE469-7107-48B6-86D4-E685E5E491D7}" destId="{5D139434-1EC2-4847-9569-A3739D3013BF}" srcOrd="0" destOrd="0" presId="urn:microsoft.com/office/officeart/2005/8/layout/vList2"/>
    <dgm:cxn modelId="{346CDFAD-3560-40D3-9369-8ECB699655C6}" type="presOf" srcId="{1D95BD5A-9AF6-401E-A27D-12C8F711FE5E}" destId="{C218FEC3-DE8D-4A53-8A87-80F942BD8721}" srcOrd="0" destOrd="0" presId="urn:microsoft.com/office/officeart/2005/8/layout/vList2"/>
    <dgm:cxn modelId="{67695E7F-C372-4850-8873-751D13BE73E1}" srcId="{863CEF81-FC9F-426F-81EF-BFCB753BE666}" destId="{33E860AC-4670-41C8-A6DB-00A4C82F5713}" srcOrd="3" destOrd="0" parTransId="{702A039B-7F4E-446F-BE9C-5291C01BD86E}" sibTransId="{BFFC517F-E23B-448C-800B-73AFA0E8C2E3}"/>
    <dgm:cxn modelId="{941B2974-A1FA-4D3D-8072-18581498A14B}" srcId="{863CEF81-FC9F-426F-81EF-BFCB753BE666}" destId="{ED3B0A33-E063-48D8-A86A-98B3CE2C7A19}" srcOrd="5" destOrd="0" parTransId="{EB585C20-A086-42A8-9FF9-98A3B7F8B9FE}" sibTransId="{31260AEE-1C83-4E15-A3A7-8D211BC61E7A}"/>
    <dgm:cxn modelId="{73968D11-F721-4774-BB03-800E980A46B9}" srcId="{863CEF81-FC9F-426F-81EF-BFCB753BE666}" destId="{96003ADF-F483-4D6B-893F-8A9C5D4C4D8A}" srcOrd="0" destOrd="0" parTransId="{B1A61C54-6C26-412D-AA8A-E1781A919AFD}" sibTransId="{9FFA0509-C4AC-4871-A511-18682741C22F}"/>
    <dgm:cxn modelId="{677FD6DE-CF99-4490-939A-7273F9648215}" type="presOf" srcId="{ED3B0A33-E063-48D8-A86A-98B3CE2C7A19}" destId="{92982511-1531-4BEF-A66A-85D8B43E7227}" srcOrd="0" destOrd="0" presId="urn:microsoft.com/office/officeart/2005/8/layout/vList2"/>
    <dgm:cxn modelId="{AADF143D-052B-49E8-AD9B-8B99CCAC9F2E}" type="presOf" srcId="{863CEF81-FC9F-426F-81EF-BFCB753BE666}" destId="{A8A451D5-D570-41CC-BA25-2980FDC79F58}" srcOrd="0" destOrd="0" presId="urn:microsoft.com/office/officeart/2005/8/layout/vList2"/>
    <dgm:cxn modelId="{548EF35F-E65D-43A7-B112-FB1D99B848BC}" type="presOf" srcId="{BC4224E1-6B1B-49F1-94B8-1DDA6A16B455}" destId="{DB63C89C-6A1B-44EF-879D-4EBB2FE4B065}" srcOrd="0" destOrd="0" presId="urn:microsoft.com/office/officeart/2005/8/layout/vList2"/>
    <dgm:cxn modelId="{52347BC8-4C9C-4C0E-AC44-394D467B7DCA}" srcId="{863CEF81-FC9F-426F-81EF-BFCB753BE666}" destId="{1183489C-6087-4D74-84BD-9BCFE8D5ABD8}" srcOrd="8" destOrd="0" parTransId="{5297A053-C03D-4862-9C9E-E4433D4F9C4C}" sibTransId="{C6BA0C98-833C-47B4-B7F7-28FB410A5C72}"/>
    <dgm:cxn modelId="{30E7EAB9-8C65-4D9A-9A92-2B9354DEEEFA}" type="presOf" srcId="{1183489C-6087-4D74-84BD-9BCFE8D5ABD8}" destId="{21494129-C2FC-486A-A4F0-CF7D0C2DC45D}" srcOrd="0" destOrd="0" presId="urn:microsoft.com/office/officeart/2005/8/layout/vList2"/>
    <dgm:cxn modelId="{11458DB9-E41B-49A4-825D-6D8D3DA9657B}" srcId="{863CEF81-FC9F-426F-81EF-BFCB753BE666}" destId="{56CA2346-02BA-44D6-90F6-6AEEA8EE5F40}" srcOrd="7" destOrd="0" parTransId="{0BA8A839-72D5-4CA9-B5AE-17013111FDF7}" sibTransId="{CE8669EA-A6CE-460A-936B-355D859583CE}"/>
    <dgm:cxn modelId="{4F1ADA12-4544-4AFE-8918-2F13E40FDA78}" type="presOf" srcId="{56CA2346-02BA-44D6-90F6-6AEEA8EE5F40}" destId="{1A05FB8E-7A85-431D-8CE7-A5862576B3C6}" srcOrd="0" destOrd="0" presId="urn:microsoft.com/office/officeart/2005/8/layout/vList2"/>
    <dgm:cxn modelId="{F7D24F7C-A6C4-4148-9072-2D9F1B297142}" srcId="{863CEF81-FC9F-426F-81EF-BFCB753BE666}" destId="{BC4224E1-6B1B-49F1-94B8-1DDA6A16B455}" srcOrd="6" destOrd="0" parTransId="{BBD01609-D02F-4E52-A204-CB9364922437}" sibTransId="{D0527C3C-9A90-4C58-B3FE-D96CEF79E29B}"/>
    <dgm:cxn modelId="{6F798507-CE71-4E35-964A-87CFE486728D}" type="presParOf" srcId="{A8A451D5-D570-41CC-BA25-2980FDC79F58}" destId="{8ED3166D-943B-4EFB-99D6-64AD940FD636}" srcOrd="0" destOrd="0" presId="urn:microsoft.com/office/officeart/2005/8/layout/vList2"/>
    <dgm:cxn modelId="{DAD568DA-C6DC-47D4-8B99-239D8DA5C088}" type="presParOf" srcId="{A8A451D5-D570-41CC-BA25-2980FDC79F58}" destId="{DA50E771-5905-4703-8332-C8F76D6C9573}" srcOrd="1" destOrd="0" presId="urn:microsoft.com/office/officeart/2005/8/layout/vList2"/>
    <dgm:cxn modelId="{0A302764-DF9F-440B-9EC4-E84F992B1F22}" type="presParOf" srcId="{A8A451D5-D570-41CC-BA25-2980FDC79F58}" destId="{5D139434-1EC2-4847-9569-A3739D3013BF}" srcOrd="2" destOrd="0" presId="urn:microsoft.com/office/officeart/2005/8/layout/vList2"/>
    <dgm:cxn modelId="{E9620A99-B119-4DAB-A857-9453CC85D044}" type="presParOf" srcId="{A8A451D5-D570-41CC-BA25-2980FDC79F58}" destId="{47D13E6C-34C2-4930-AFBA-A63944BC7779}" srcOrd="3" destOrd="0" presId="urn:microsoft.com/office/officeart/2005/8/layout/vList2"/>
    <dgm:cxn modelId="{D6C78975-9ABA-4308-A4C2-75A2EF791863}" type="presParOf" srcId="{A8A451D5-D570-41CC-BA25-2980FDC79F58}" destId="{852273D2-53DC-41A0-95FD-EF334AF1C8C7}" srcOrd="4" destOrd="0" presId="urn:microsoft.com/office/officeart/2005/8/layout/vList2"/>
    <dgm:cxn modelId="{75B3A321-F38B-42F7-BF89-D5C834280EC7}" type="presParOf" srcId="{A8A451D5-D570-41CC-BA25-2980FDC79F58}" destId="{E7C0047C-912C-4BF2-906D-2C5E984484ED}" srcOrd="5" destOrd="0" presId="urn:microsoft.com/office/officeart/2005/8/layout/vList2"/>
    <dgm:cxn modelId="{9282D81F-D0B3-4FC5-8CD8-1B65DE57CB39}" type="presParOf" srcId="{A8A451D5-D570-41CC-BA25-2980FDC79F58}" destId="{B4A733EF-27C7-4621-AFC4-3A52C6BB812C}" srcOrd="6" destOrd="0" presId="urn:microsoft.com/office/officeart/2005/8/layout/vList2"/>
    <dgm:cxn modelId="{1A0DE669-60E0-43BE-94F3-C629F8573911}" type="presParOf" srcId="{A8A451D5-D570-41CC-BA25-2980FDC79F58}" destId="{90F294B6-C7D8-4BF0-BA20-F48086F15D75}" srcOrd="7" destOrd="0" presId="urn:microsoft.com/office/officeart/2005/8/layout/vList2"/>
    <dgm:cxn modelId="{2992A047-196C-4BA9-B0A2-D06CBDAD1568}" type="presParOf" srcId="{A8A451D5-D570-41CC-BA25-2980FDC79F58}" destId="{C218FEC3-DE8D-4A53-8A87-80F942BD8721}" srcOrd="8" destOrd="0" presId="urn:microsoft.com/office/officeart/2005/8/layout/vList2"/>
    <dgm:cxn modelId="{775051FD-09C4-43C6-A51E-9B3D595CA72E}" type="presParOf" srcId="{A8A451D5-D570-41CC-BA25-2980FDC79F58}" destId="{7B793DD8-4B47-47E5-BD2E-77A1CA75F80B}" srcOrd="9" destOrd="0" presId="urn:microsoft.com/office/officeart/2005/8/layout/vList2"/>
    <dgm:cxn modelId="{E7F878DD-3612-4F88-B065-C97A147522CF}" type="presParOf" srcId="{A8A451D5-D570-41CC-BA25-2980FDC79F58}" destId="{92982511-1531-4BEF-A66A-85D8B43E7227}" srcOrd="10" destOrd="0" presId="urn:microsoft.com/office/officeart/2005/8/layout/vList2"/>
    <dgm:cxn modelId="{3CD7A410-657D-4935-935B-396277A45A42}" type="presParOf" srcId="{A8A451D5-D570-41CC-BA25-2980FDC79F58}" destId="{57BC206F-C42D-4D4C-B81D-E5FAB8EE2832}" srcOrd="11" destOrd="0" presId="urn:microsoft.com/office/officeart/2005/8/layout/vList2"/>
    <dgm:cxn modelId="{88B5694C-EE8F-4F69-A13E-6547DEB9BE8C}" type="presParOf" srcId="{A8A451D5-D570-41CC-BA25-2980FDC79F58}" destId="{DB63C89C-6A1B-44EF-879D-4EBB2FE4B065}" srcOrd="12" destOrd="0" presId="urn:microsoft.com/office/officeart/2005/8/layout/vList2"/>
    <dgm:cxn modelId="{A85D70A8-3C2D-41ED-B301-F7207B9B349C}" type="presParOf" srcId="{A8A451D5-D570-41CC-BA25-2980FDC79F58}" destId="{1F1B8C1D-F830-4B88-9D68-970664319841}" srcOrd="13" destOrd="0" presId="urn:microsoft.com/office/officeart/2005/8/layout/vList2"/>
    <dgm:cxn modelId="{522A270D-A949-4D9C-A1B4-485B458F3FA6}" type="presParOf" srcId="{A8A451D5-D570-41CC-BA25-2980FDC79F58}" destId="{1A05FB8E-7A85-431D-8CE7-A5862576B3C6}" srcOrd="14" destOrd="0" presId="urn:microsoft.com/office/officeart/2005/8/layout/vList2"/>
    <dgm:cxn modelId="{9A482A37-04A1-40EE-883A-A49CD7D047A0}" type="presParOf" srcId="{A8A451D5-D570-41CC-BA25-2980FDC79F58}" destId="{C1FC8F15-1631-452D-A322-9198A84B1628}" srcOrd="15" destOrd="0" presId="urn:microsoft.com/office/officeart/2005/8/layout/vList2"/>
    <dgm:cxn modelId="{1B9952A1-D916-4ECA-BFE0-8FEF6EEA3F3E}" type="presParOf" srcId="{A8A451D5-D570-41CC-BA25-2980FDC79F58}" destId="{21494129-C2FC-486A-A4F0-CF7D0C2DC45D}" srcOrd="1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F90AE25-4C80-4582-825B-1EF36011B539}"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EC52D38E-4D12-4415-AC39-D3A1FE8D74F6}">
      <dgm:prSet custT="1"/>
      <dgm:spPr/>
      <dgm:t>
        <a:bodyPr/>
        <a:lstStyle/>
        <a:p>
          <a:pPr rtl="0"/>
          <a:r>
            <a:rPr lang="uk-UA" sz="1800" smtClean="0"/>
            <a:t>Венера рухається навколо Сонця по орбіті, розташовується між орбітами Меркурія і Землі.</a:t>
          </a:r>
          <a:r>
            <a:rPr lang="ru-RU" sz="1800" smtClean="0"/>
            <a:t> </a:t>
          </a:r>
          <a:endParaRPr lang="uk-UA" sz="1800"/>
        </a:p>
      </dgm:t>
    </dgm:pt>
    <dgm:pt modelId="{6DAE2300-BC7E-4738-8143-D5F01547234F}" type="parTrans" cxnId="{A1E4A9EC-457E-4CEF-801F-E4450CEAE2AB}">
      <dgm:prSet/>
      <dgm:spPr/>
      <dgm:t>
        <a:bodyPr/>
        <a:lstStyle/>
        <a:p>
          <a:endParaRPr lang="uk-UA" sz="1800"/>
        </a:p>
      </dgm:t>
    </dgm:pt>
    <dgm:pt modelId="{52029B78-D42D-4E86-8DC6-2D8D3E9E197D}" type="sibTrans" cxnId="{A1E4A9EC-457E-4CEF-801F-E4450CEAE2AB}">
      <dgm:prSet/>
      <dgm:spPr/>
      <dgm:t>
        <a:bodyPr/>
        <a:lstStyle/>
        <a:p>
          <a:endParaRPr lang="uk-UA" sz="1800"/>
        </a:p>
      </dgm:t>
    </dgm:pt>
    <dgm:pt modelId="{8F2E424A-37E4-459D-B705-68417F0D4F87}">
      <dgm:prSet custT="1"/>
      <dgm:spPr/>
      <dgm:t>
        <a:bodyPr/>
        <a:lstStyle/>
        <a:p>
          <a:pPr rtl="0"/>
          <a:r>
            <a:rPr lang="uk-UA" sz="1800" dirty="0" smtClean="0"/>
            <a:t>Венера - єдина планета Сонячної системи, власне</a:t>
          </a:r>
          <a:br>
            <a:rPr lang="uk-UA" sz="1800" dirty="0" smtClean="0"/>
          </a:br>
          <a:r>
            <a:rPr lang="uk-UA" sz="1800" dirty="0" smtClean="0"/>
            <a:t>  обертання якої протилежно напрямку її обертання навколо Сонця.</a:t>
          </a:r>
          <a:r>
            <a:rPr lang="ru-RU" sz="1800" dirty="0" smtClean="0"/>
            <a:t> </a:t>
          </a:r>
          <a:endParaRPr lang="uk-UA" sz="1800" dirty="0"/>
        </a:p>
      </dgm:t>
    </dgm:pt>
    <dgm:pt modelId="{9A5F5FDF-4460-48E8-895E-9BB9E37145F9}" type="parTrans" cxnId="{40B98871-6399-44A3-B12F-01035F0A2A72}">
      <dgm:prSet/>
      <dgm:spPr/>
      <dgm:t>
        <a:bodyPr/>
        <a:lstStyle/>
        <a:p>
          <a:endParaRPr lang="uk-UA" sz="1800"/>
        </a:p>
      </dgm:t>
    </dgm:pt>
    <dgm:pt modelId="{E83187C6-33BA-4FF0-946F-5A63F9618BB4}" type="sibTrans" cxnId="{40B98871-6399-44A3-B12F-01035F0A2A72}">
      <dgm:prSet/>
      <dgm:spPr/>
      <dgm:t>
        <a:bodyPr/>
        <a:lstStyle/>
        <a:p>
          <a:endParaRPr lang="uk-UA" sz="1800"/>
        </a:p>
      </dgm:t>
    </dgm:pt>
    <dgm:pt modelId="{D9BA7AB1-A289-44F7-91B0-3343CB6C2FA7}">
      <dgm:prSet custT="1"/>
      <dgm:spPr/>
      <dgm:t>
        <a:bodyPr/>
        <a:lstStyle/>
        <a:p>
          <a:pPr rtl="0"/>
          <a:r>
            <a:rPr lang="uk-UA" sz="1800" dirty="0" smtClean="0"/>
            <a:t>Період власного обертання близький до 243 земній добі.</a:t>
          </a:r>
          <a:br>
            <a:rPr lang="uk-UA" sz="1800" dirty="0" smtClean="0"/>
          </a:br>
          <a:r>
            <a:rPr lang="uk-UA" sz="1800" dirty="0" smtClean="0"/>
            <a:t>  Через «</a:t>
          </a:r>
          <a:r>
            <a:rPr lang="uk-UA" sz="1800" dirty="0" smtClean="0"/>
            <a:t>зворотній» напрям </a:t>
          </a:r>
          <a:r>
            <a:rPr lang="uk-UA" sz="1800" dirty="0" smtClean="0"/>
            <a:t>обертання </a:t>
          </a:r>
          <a:r>
            <a:rPr lang="uk-UA" sz="1800" dirty="0" smtClean="0"/>
            <a:t>Венери, </a:t>
          </a:r>
          <a:r>
            <a:rPr lang="uk-UA" sz="1800" dirty="0" smtClean="0"/>
            <a:t>тривалість сонячної доби на ній у 116,8 раз більше, ніж на Землі, так що за один </a:t>
          </a:r>
          <a:r>
            <a:rPr lang="uk-UA" sz="1800" dirty="0" err="1" smtClean="0"/>
            <a:t>венеріанський</a:t>
          </a:r>
          <a:r>
            <a:rPr lang="uk-UA" sz="1800" dirty="0" smtClean="0"/>
            <a:t> рік схід і захід Сонця на Венері відбувається усього двічі.</a:t>
          </a:r>
          <a:br>
            <a:rPr lang="uk-UA" sz="1800" dirty="0" smtClean="0"/>
          </a:br>
          <a:r>
            <a:rPr lang="uk-UA" sz="1800" dirty="0" smtClean="0"/>
            <a:t> </a:t>
          </a:r>
          <a:br>
            <a:rPr lang="uk-UA" sz="1800" dirty="0" smtClean="0"/>
          </a:br>
          <a:r>
            <a:rPr lang="uk-UA" sz="1800" dirty="0" smtClean="0"/>
            <a:t>  Венера - найбільш яскраве світило земного неба.</a:t>
          </a:r>
          <a:br>
            <a:rPr lang="uk-UA" sz="1800" dirty="0" smtClean="0"/>
          </a:br>
          <a:r>
            <a:rPr lang="uk-UA" sz="1800" dirty="0" smtClean="0"/>
            <a:t>  У максимумі блиску вона досягає -4,4 зоряної величини</a:t>
          </a:r>
          <a:r>
            <a:rPr lang="uk-UA" sz="1800" b="1" i="1" dirty="0" smtClean="0"/>
            <a:t>.</a:t>
          </a:r>
          <a:r>
            <a:rPr lang="ru-RU" sz="1800" dirty="0" smtClean="0"/>
            <a:t> </a:t>
          </a:r>
          <a:endParaRPr lang="uk-UA" sz="1800" dirty="0"/>
        </a:p>
      </dgm:t>
    </dgm:pt>
    <dgm:pt modelId="{4EF783C9-5B9C-4E51-A157-C774D47C5C28}" type="parTrans" cxnId="{3BA6DB3A-6452-463D-80FC-A3D84A476D22}">
      <dgm:prSet/>
      <dgm:spPr/>
      <dgm:t>
        <a:bodyPr/>
        <a:lstStyle/>
        <a:p>
          <a:endParaRPr lang="uk-UA" sz="1800"/>
        </a:p>
      </dgm:t>
    </dgm:pt>
    <dgm:pt modelId="{C76191E6-54D1-4047-8C05-87052E29DD7C}" type="sibTrans" cxnId="{3BA6DB3A-6452-463D-80FC-A3D84A476D22}">
      <dgm:prSet/>
      <dgm:spPr/>
      <dgm:t>
        <a:bodyPr/>
        <a:lstStyle/>
        <a:p>
          <a:endParaRPr lang="uk-UA" sz="1800"/>
        </a:p>
      </dgm:t>
    </dgm:pt>
    <dgm:pt modelId="{7ECA9C29-A0E4-4E3F-9382-0ACA59D735AB}" type="pres">
      <dgm:prSet presAssocID="{5F90AE25-4C80-4582-825B-1EF36011B539}" presName="linear" presStyleCnt="0">
        <dgm:presLayoutVars>
          <dgm:animLvl val="lvl"/>
          <dgm:resizeHandles val="exact"/>
        </dgm:presLayoutVars>
      </dgm:prSet>
      <dgm:spPr/>
      <dgm:t>
        <a:bodyPr/>
        <a:lstStyle/>
        <a:p>
          <a:endParaRPr lang="ru-RU"/>
        </a:p>
      </dgm:t>
    </dgm:pt>
    <dgm:pt modelId="{4088E37E-1769-4A92-9144-75D6C5150E2C}" type="pres">
      <dgm:prSet presAssocID="{EC52D38E-4D12-4415-AC39-D3A1FE8D74F6}" presName="parentText" presStyleLbl="node1" presStyleIdx="0" presStyleCnt="3" custScaleY="78482">
        <dgm:presLayoutVars>
          <dgm:chMax val="0"/>
          <dgm:bulletEnabled val="1"/>
        </dgm:presLayoutVars>
      </dgm:prSet>
      <dgm:spPr/>
      <dgm:t>
        <a:bodyPr/>
        <a:lstStyle/>
        <a:p>
          <a:endParaRPr lang="ru-RU"/>
        </a:p>
      </dgm:t>
    </dgm:pt>
    <dgm:pt modelId="{2EF4E6BC-3CAD-43C0-B5A3-8E2A370AEBAF}" type="pres">
      <dgm:prSet presAssocID="{52029B78-D42D-4E86-8DC6-2D8D3E9E197D}" presName="spacer" presStyleCnt="0"/>
      <dgm:spPr/>
    </dgm:pt>
    <dgm:pt modelId="{75411C22-1C90-4A8D-B5FD-9416DC69A89B}" type="pres">
      <dgm:prSet presAssocID="{8F2E424A-37E4-459D-B705-68417F0D4F87}" presName="parentText" presStyleLbl="node1" presStyleIdx="1" presStyleCnt="3" custScaleY="76196">
        <dgm:presLayoutVars>
          <dgm:chMax val="0"/>
          <dgm:bulletEnabled val="1"/>
        </dgm:presLayoutVars>
      </dgm:prSet>
      <dgm:spPr/>
      <dgm:t>
        <a:bodyPr/>
        <a:lstStyle/>
        <a:p>
          <a:endParaRPr lang="ru-RU"/>
        </a:p>
      </dgm:t>
    </dgm:pt>
    <dgm:pt modelId="{F3BBF400-A4F7-4978-B26C-BA785DFEE68D}" type="pres">
      <dgm:prSet presAssocID="{E83187C6-33BA-4FF0-946F-5A63F9618BB4}" presName="spacer" presStyleCnt="0"/>
      <dgm:spPr/>
    </dgm:pt>
    <dgm:pt modelId="{95C83207-71D2-49E2-B439-CE284D3238D8}" type="pres">
      <dgm:prSet presAssocID="{D9BA7AB1-A289-44F7-91B0-3343CB6C2FA7}" presName="parentText" presStyleLbl="node1" presStyleIdx="2" presStyleCnt="3" custScaleY="136765">
        <dgm:presLayoutVars>
          <dgm:chMax val="0"/>
          <dgm:bulletEnabled val="1"/>
        </dgm:presLayoutVars>
      </dgm:prSet>
      <dgm:spPr/>
      <dgm:t>
        <a:bodyPr/>
        <a:lstStyle/>
        <a:p>
          <a:endParaRPr lang="ru-RU"/>
        </a:p>
      </dgm:t>
    </dgm:pt>
  </dgm:ptLst>
  <dgm:cxnLst>
    <dgm:cxn modelId="{40B98871-6399-44A3-B12F-01035F0A2A72}" srcId="{5F90AE25-4C80-4582-825B-1EF36011B539}" destId="{8F2E424A-37E4-459D-B705-68417F0D4F87}" srcOrd="1" destOrd="0" parTransId="{9A5F5FDF-4460-48E8-895E-9BB9E37145F9}" sibTransId="{E83187C6-33BA-4FF0-946F-5A63F9618BB4}"/>
    <dgm:cxn modelId="{3BA6DB3A-6452-463D-80FC-A3D84A476D22}" srcId="{5F90AE25-4C80-4582-825B-1EF36011B539}" destId="{D9BA7AB1-A289-44F7-91B0-3343CB6C2FA7}" srcOrd="2" destOrd="0" parTransId="{4EF783C9-5B9C-4E51-A157-C774D47C5C28}" sibTransId="{C76191E6-54D1-4047-8C05-87052E29DD7C}"/>
    <dgm:cxn modelId="{6EF9CB1F-08B2-4E59-860E-6BAEB8A68D54}" type="presOf" srcId="{5F90AE25-4C80-4582-825B-1EF36011B539}" destId="{7ECA9C29-A0E4-4E3F-9382-0ACA59D735AB}" srcOrd="0" destOrd="0" presId="urn:microsoft.com/office/officeart/2005/8/layout/vList2"/>
    <dgm:cxn modelId="{ED49B181-261A-4A0C-B512-1BF2689D2381}" type="presOf" srcId="{EC52D38E-4D12-4415-AC39-D3A1FE8D74F6}" destId="{4088E37E-1769-4A92-9144-75D6C5150E2C}" srcOrd="0" destOrd="0" presId="urn:microsoft.com/office/officeart/2005/8/layout/vList2"/>
    <dgm:cxn modelId="{A1E4A9EC-457E-4CEF-801F-E4450CEAE2AB}" srcId="{5F90AE25-4C80-4582-825B-1EF36011B539}" destId="{EC52D38E-4D12-4415-AC39-D3A1FE8D74F6}" srcOrd="0" destOrd="0" parTransId="{6DAE2300-BC7E-4738-8143-D5F01547234F}" sibTransId="{52029B78-D42D-4E86-8DC6-2D8D3E9E197D}"/>
    <dgm:cxn modelId="{70994EBE-9480-42F6-A75F-92C80C7FA6EA}" type="presOf" srcId="{8F2E424A-37E4-459D-B705-68417F0D4F87}" destId="{75411C22-1C90-4A8D-B5FD-9416DC69A89B}" srcOrd="0" destOrd="0" presId="urn:microsoft.com/office/officeart/2005/8/layout/vList2"/>
    <dgm:cxn modelId="{A3984B60-C546-42D7-9003-D5B6567593F8}" type="presOf" srcId="{D9BA7AB1-A289-44F7-91B0-3343CB6C2FA7}" destId="{95C83207-71D2-49E2-B439-CE284D3238D8}" srcOrd="0" destOrd="0" presId="urn:microsoft.com/office/officeart/2005/8/layout/vList2"/>
    <dgm:cxn modelId="{CD1D07F3-E874-42CE-89D9-B2717938B469}" type="presParOf" srcId="{7ECA9C29-A0E4-4E3F-9382-0ACA59D735AB}" destId="{4088E37E-1769-4A92-9144-75D6C5150E2C}" srcOrd="0" destOrd="0" presId="urn:microsoft.com/office/officeart/2005/8/layout/vList2"/>
    <dgm:cxn modelId="{30A90E27-F084-4F8A-BF26-3E8DD8A9E25F}" type="presParOf" srcId="{7ECA9C29-A0E4-4E3F-9382-0ACA59D735AB}" destId="{2EF4E6BC-3CAD-43C0-B5A3-8E2A370AEBAF}" srcOrd="1" destOrd="0" presId="urn:microsoft.com/office/officeart/2005/8/layout/vList2"/>
    <dgm:cxn modelId="{C6640B3B-E62E-4C39-AB74-16EBF8EDF914}" type="presParOf" srcId="{7ECA9C29-A0E4-4E3F-9382-0ACA59D735AB}" destId="{75411C22-1C90-4A8D-B5FD-9416DC69A89B}" srcOrd="2" destOrd="0" presId="urn:microsoft.com/office/officeart/2005/8/layout/vList2"/>
    <dgm:cxn modelId="{48ED05F4-4715-48E7-963B-169410975C60}" type="presParOf" srcId="{7ECA9C29-A0E4-4E3F-9382-0ACA59D735AB}" destId="{F3BBF400-A4F7-4978-B26C-BA785DFEE68D}" srcOrd="3" destOrd="0" presId="urn:microsoft.com/office/officeart/2005/8/layout/vList2"/>
    <dgm:cxn modelId="{9BB1B0C4-99DF-4401-B7D2-C8BED6D069A7}" type="presParOf" srcId="{7ECA9C29-A0E4-4E3F-9382-0ACA59D735AB}" destId="{95C83207-71D2-49E2-B439-CE284D3238D8}"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55CC2A-9644-4420-BBF9-4AE70A6810E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uk-UA"/>
        </a:p>
      </dgm:t>
    </dgm:pt>
    <dgm:pt modelId="{28247829-680F-4BEF-BA92-6053D06BD735}">
      <dgm:prSet/>
      <dgm:spPr/>
      <dgm:t>
        <a:bodyPr/>
        <a:lstStyle/>
        <a:p>
          <a:pPr rtl="0"/>
          <a:r>
            <a:rPr lang="uk-UA" dirty="0" smtClean="0"/>
            <a:t>Венеру іноді називають однією з найбільш таємничих планет Сонячної системи: щільний хмарний покрив огортає її поверхню.</a:t>
          </a:r>
          <a:br>
            <a:rPr lang="uk-UA" dirty="0" smtClean="0"/>
          </a:br>
          <a:r>
            <a:rPr lang="uk-UA" dirty="0" smtClean="0"/>
            <a:t>Атмосфера на Венері була відкрита М. В. Ломоносовим.</a:t>
          </a:r>
          <a:br>
            <a:rPr lang="uk-UA" dirty="0" smtClean="0"/>
          </a:br>
          <a:r>
            <a:rPr lang="uk-UA" dirty="0" smtClean="0"/>
            <a:t>Спостерігаючи 6 червня 1761 проходження Венери по диску Сонця, він помітив, що на початку проходження, коли Венера тільки невеликою частиною знайшла на сонячний диск, виникло «тонке як волосся сяйво», що оточило частина диска планети, ще не вступила на сонячний диск.</a:t>
          </a:r>
          <a:br>
            <a:rPr lang="uk-UA" dirty="0" smtClean="0"/>
          </a:br>
          <a:r>
            <a:rPr lang="uk-UA" dirty="0" smtClean="0"/>
            <a:t/>
          </a:r>
          <a:br>
            <a:rPr lang="uk-UA" dirty="0" smtClean="0"/>
          </a:br>
          <a:r>
            <a:rPr lang="uk-UA" dirty="0" smtClean="0"/>
            <a:t>Ці спостереження послужили доказом наявності</a:t>
          </a:r>
          <a:br>
            <a:rPr lang="uk-UA" dirty="0" smtClean="0"/>
          </a:br>
          <a:r>
            <a:rPr lang="uk-UA" dirty="0" smtClean="0"/>
            <a:t>атмосфери у Венери.</a:t>
          </a:r>
          <a:r>
            <a:rPr lang="ru-RU" dirty="0" smtClean="0"/>
            <a:t> </a:t>
          </a:r>
          <a:endParaRPr lang="uk-UA" dirty="0"/>
        </a:p>
      </dgm:t>
    </dgm:pt>
    <dgm:pt modelId="{DC4FEA8B-F710-4D82-82B6-C17ED30701AF}" type="parTrans" cxnId="{1F20699C-9D88-42BB-9885-124665795778}">
      <dgm:prSet/>
      <dgm:spPr/>
      <dgm:t>
        <a:bodyPr/>
        <a:lstStyle/>
        <a:p>
          <a:endParaRPr lang="uk-UA"/>
        </a:p>
      </dgm:t>
    </dgm:pt>
    <dgm:pt modelId="{BD29423F-C824-4083-A9B9-FDC006D33362}" type="sibTrans" cxnId="{1F20699C-9D88-42BB-9885-124665795778}">
      <dgm:prSet/>
      <dgm:spPr/>
      <dgm:t>
        <a:bodyPr/>
        <a:lstStyle/>
        <a:p>
          <a:endParaRPr lang="uk-UA"/>
        </a:p>
      </dgm:t>
    </dgm:pt>
    <dgm:pt modelId="{B70290CC-A712-4C44-8D0B-84D14ADA1ADB}" type="pres">
      <dgm:prSet presAssocID="{1755CC2A-9644-4420-BBF9-4AE70A6810E8}" presName="linear" presStyleCnt="0">
        <dgm:presLayoutVars>
          <dgm:animLvl val="lvl"/>
          <dgm:resizeHandles val="exact"/>
        </dgm:presLayoutVars>
      </dgm:prSet>
      <dgm:spPr/>
      <dgm:t>
        <a:bodyPr/>
        <a:lstStyle/>
        <a:p>
          <a:endParaRPr lang="ru-RU"/>
        </a:p>
      </dgm:t>
    </dgm:pt>
    <dgm:pt modelId="{2B9067DF-0358-446F-8F31-844DA37180E4}" type="pres">
      <dgm:prSet presAssocID="{28247829-680F-4BEF-BA92-6053D06BD735}" presName="parentText" presStyleLbl="node1" presStyleIdx="0" presStyleCnt="1">
        <dgm:presLayoutVars>
          <dgm:chMax val="0"/>
          <dgm:bulletEnabled val="1"/>
        </dgm:presLayoutVars>
      </dgm:prSet>
      <dgm:spPr/>
      <dgm:t>
        <a:bodyPr/>
        <a:lstStyle/>
        <a:p>
          <a:endParaRPr lang="ru-RU"/>
        </a:p>
      </dgm:t>
    </dgm:pt>
  </dgm:ptLst>
  <dgm:cxnLst>
    <dgm:cxn modelId="{94799589-C267-4F85-8F39-AD5A8D011305}" type="presOf" srcId="{1755CC2A-9644-4420-BBF9-4AE70A6810E8}" destId="{B70290CC-A712-4C44-8D0B-84D14ADA1ADB}" srcOrd="0" destOrd="0" presId="urn:microsoft.com/office/officeart/2005/8/layout/vList2"/>
    <dgm:cxn modelId="{1F20699C-9D88-42BB-9885-124665795778}" srcId="{1755CC2A-9644-4420-BBF9-4AE70A6810E8}" destId="{28247829-680F-4BEF-BA92-6053D06BD735}" srcOrd="0" destOrd="0" parTransId="{DC4FEA8B-F710-4D82-82B6-C17ED30701AF}" sibTransId="{BD29423F-C824-4083-A9B9-FDC006D33362}"/>
    <dgm:cxn modelId="{09C969B7-6AD7-4317-922C-75F4886CD7F0}" type="presOf" srcId="{28247829-680F-4BEF-BA92-6053D06BD735}" destId="{2B9067DF-0358-446F-8F31-844DA37180E4}" srcOrd="0" destOrd="0" presId="urn:microsoft.com/office/officeart/2005/8/layout/vList2"/>
    <dgm:cxn modelId="{A793F064-E8BE-4E18-868D-C998A5D17C4C}" type="presParOf" srcId="{B70290CC-A712-4C44-8D0B-84D14ADA1ADB}" destId="{2B9067DF-0358-446F-8F31-844DA37180E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DF831C8-02E6-47EC-92DE-8B1D98495ADA}" type="doc">
      <dgm:prSet loTypeId="urn:microsoft.com/office/officeart/2005/8/layout/vList2" loCatId="list" qsTypeId="urn:microsoft.com/office/officeart/2005/8/quickstyle/3d1" qsCatId="3D" csTypeId="urn:microsoft.com/office/officeart/2005/8/colors/colorful1#2" csCatId="colorful" phldr="1"/>
      <dgm:spPr/>
      <dgm:t>
        <a:bodyPr/>
        <a:lstStyle/>
        <a:p>
          <a:endParaRPr lang="uk-UA"/>
        </a:p>
      </dgm:t>
    </dgm:pt>
    <dgm:pt modelId="{7443B764-85B8-47D5-B474-D1B33984568D}">
      <dgm:prSet/>
      <dgm:spPr/>
      <dgm:t>
        <a:bodyPr/>
        <a:lstStyle/>
        <a:p>
          <a:pPr rtl="0"/>
          <a:r>
            <a:rPr lang="uk-UA" dirty="0" smtClean="0"/>
            <a:t>Земля, третя від Сонця велика планета Сонячної системи.</a:t>
          </a:r>
          <a:br>
            <a:rPr lang="uk-UA" dirty="0" smtClean="0"/>
          </a:br>
          <a:r>
            <a:rPr lang="uk-UA" dirty="0" smtClean="0"/>
            <a:t>Завдяки своїм унікальним, єдиним у Всесвіті природних умов, Земля стала місцем, де виникла і отримала розвиток органічна життя.</a:t>
          </a:r>
          <a:br>
            <a:rPr lang="uk-UA" dirty="0" smtClean="0"/>
          </a:br>
          <a:r>
            <a:rPr lang="uk-UA" dirty="0" smtClean="0"/>
            <a:t>Земля рухається навколо Сонця</a:t>
          </a:r>
          <a:br>
            <a:rPr lang="uk-UA" dirty="0" smtClean="0"/>
          </a:br>
          <a:r>
            <a:rPr lang="uk-UA" dirty="0" smtClean="0"/>
            <a:t>по еліптичній </a:t>
          </a:r>
          <a:r>
            <a:rPr lang="uk-UA" dirty="0" smtClean="0"/>
            <a:t>орбіті</a:t>
          </a:r>
          <a:r>
            <a:rPr lang="ru-RU" b="1" dirty="0" smtClean="0"/>
            <a:t>.</a:t>
          </a:r>
          <a:endParaRPr lang="uk-UA" dirty="0"/>
        </a:p>
      </dgm:t>
    </dgm:pt>
    <dgm:pt modelId="{17449985-2BD6-4616-9A98-90E66615F0C2}" type="parTrans" cxnId="{F7AB4E9E-28CC-4913-99EE-B497315A7ACD}">
      <dgm:prSet/>
      <dgm:spPr/>
      <dgm:t>
        <a:bodyPr/>
        <a:lstStyle/>
        <a:p>
          <a:endParaRPr lang="uk-UA"/>
        </a:p>
      </dgm:t>
    </dgm:pt>
    <dgm:pt modelId="{89A5400E-E8A2-49FD-B5F1-AF6FDC09C00F}" type="sibTrans" cxnId="{F7AB4E9E-28CC-4913-99EE-B497315A7ACD}">
      <dgm:prSet/>
      <dgm:spPr/>
      <dgm:t>
        <a:bodyPr/>
        <a:lstStyle/>
        <a:p>
          <a:endParaRPr lang="uk-UA"/>
        </a:p>
      </dgm:t>
    </dgm:pt>
    <dgm:pt modelId="{3FA14544-8C48-4923-9C74-90B3EDBA693D}" type="pres">
      <dgm:prSet presAssocID="{1DF831C8-02E6-47EC-92DE-8B1D98495ADA}" presName="linear" presStyleCnt="0">
        <dgm:presLayoutVars>
          <dgm:animLvl val="lvl"/>
          <dgm:resizeHandles val="exact"/>
        </dgm:presLayoutVars>
      </dgm:prSet>
      <dgm:spPr/>
      <dgm:t>
        <a:bodyPr/>
        <a:lstStyle/>
        <a:p>
          <a:endParaRPr lang="ru-RU"/>
        </a:p>
      </dgm:t>
    </dgm:pt>
    <dgm:pt modelId="{C23F9303-00FD-48C5-B2EB-1A9EC514F6D6}" type="pres">
      <dgm:prSet presAssocID="{7443B764-85B8-47D5-B474-D1B33984568D}" presName="parentText" presStyleLbl="node1" presStyleIdx="0" presStyleCnt="1">
        <dgm:presLayoutVars>
          <dgm:chMax val="0"/>
          <dgm:bulletEnabled val="1"/>
        </dgm:presLayoutVars>
      </dgm:prSet>
      <dgm:spPr/>
      <dgm:t>
        <a:bodyPr/>
        <a:lstStyle/>
        <a:p>
          <a:endParaRPr lang="ru-RU"/>
        </a:p>
      </dgm:t>
    </dgm:pt>
  </dgm:ptLst>
  <dgm:cxnLst>
    <dgm:cxn modelId="{F7AB4E9E-28CC-4913-99EE-B497315A7ACD}" srcId="{1DF831C8-02E6-47EC-92DE-8B1D98495ADA}" destId="{7443B764-85B8-47D5-B474-D1B33984568D}" srcOrd="0" destOrd="0" parTransId="{17449985-2BD6-4616-9A98-90E66615F0C2}" sibTransId="{89A5400E-E8A2-49FD-B5F1-AF6FDC09C00F}"/>
    <dgm:cxn modelId="{F82C22E8-3AB0-4860-84C4-B12608170CA9}" type="presOf" srcId="{1DF831C8-02E6-47EC-92DE-8B1D98495ADA}" destId="{3FA14544-8C48-4923-9C74-90B3EDBA693D}" srcOrd="0" destOrd="0" presId="urn:microsoft.com/office/officeart/2005/8/layout/vList2"/>
    <dgm:cxn modelId="{AE32CB8A-0ED8-4296-A992-20D310BA5E84}" type="presOf" srcId="{7443B764-85B8-47D5-B474-D1B33984568D}" destId="{C23F9303-00FD-48C5-B2EB-1A9EC514F6D6}" srcOrd="0" destOrd="0" presId="urn:microsoft.com/office/officeart/2005/8/layout/vList2"/>
    <dgm:cxn modelId="{44828C8F-2C12-4F61-B5D7-45B9957AEB76}" type="presParOf" srcId="{3FA14544-8C48-4923-9C74-90B3EDBA693D}" destId="{C23F9303-00FD-48C5-B2EB-1A9EC514F6D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E3D1E-CE47-4A09-8A04-DE6B7F901BE8}" type="doc">
      <dgm:prSet loTypeId="urn:microsoft.com/office/officeart/2005/8/layout/vList2" loCatId="list" qsTypeId="urn:microsoft.com/office/officeart/2005/8/quickstyle/3d1" qsCatId="3D" csTypeId="urn:microsoft.com/office/officeart/2005/8/colors/accent1_2" csCatId="accent1"/>
      <dgm:spPr/>
      <dgm:t>
        <a:bodyPr/>
        <a:lstStyle/>
        <a:p>
          <a:endParaRPr lang="uk-UA"/>
        </a:p>
      </dgm:t>
    </dgm:pt>
    <dgm:pt modelId="{ED412E18-65F3-4F54-A06E-5496DF3E596D}">
      <dgm:prSet/>
      <dgm:spPr/>
      <dgm:t>
        <a:bodyPr/>
        <a:lstStyle/>
        <a:p>
          <a:pPr rtl="0"/>
          <a:r>
            <a:rPr lang="ru-RU" b="1" dirty="0" err="1" smtClean="0"/>
            <a:t>Сонце</a:t>
          </a:r>
          <a:r>
            <a:rPr lang="ru-RU" b="1" dirty="0" smtClean="0"/>
            <a:t> - одна з </a:t>
          </a:r>
          <a:r>
            <a:rPr lang="ru-RU" b="1" dirty="0" err="1" smtClean="0"/>
            <a:t>мільярдів</a:t>
          </a:r>
          <a:r>
            <a:rPr lang="ru-RU" b="1" dirty="0" smtClean="0"/>
            <a:t> </a:t>
          </a:r>
          <a:r>
            <a:rPr lang="ru-RU" b="1" dirty="0" err="1" smtClean="0"/>
            <a:t>зір</a:t>
          </a:r>
          <a:r>
            <a:rPr lang="ru-RU" b="1" dirty="0" smtClean="0"/>
            <a:t> </a:t>
          </a:r>
          <a:r>
            <a:rPr lang="ru-RU" b="1" dirty="0" err="1" smtClean="0"/>
            <a:t>нашої</a:t>
          </a:r>
          <a:r>
            <a:rPr lang="ru-RU" b="1" dirty="0" smtClean="0"/>
            <a:t> Галактики. </a:t>
          </a:r>
          <a:r>
            <a:rPr lang="ru-RU" b="1" dirty="0" err="1" smtClean="0"/>
            <a:t>Його</a:t>
          </a:r>
          <a:r>
            <a:rPr lang="ru-RU" b="1" dirty="0" smtClean="0"/>
            <a:t> </a:t>
          </a:r>
          <a:r>
            <a:rPr lang="ru-RU" b="1" dirty="0" err="1" smtClean="0"/>
            <a:t>діаметр</a:t>
          </a:r>
          <a:r>
            <a:rPr lang="ru-RU" b="1" dirty="0" smtClean="0"/>
            <a:t> становить 1 392 000 км. </a:t>
          </a:r>
          <a:r>
            <a:rPr lang="ru-RU" b="1" dirty="0" err="1" smtClean="0"/>
            <a:t>Порівняно</a:t>
          </a:r>
          <a:r>
            <a:rPr lang="ru-RU" b="1" dirty="0" smtClean="0"/>
            <a:t> </a:t>
          </a:r>
          <a:r>
            <a:rPr lang="ru-RU" b="1" dirty="0" err="1" smtClean="0"/>
            <a:t>із</a:t>
          </a:r>
          <a:r>
            <a:rPr lang="ru-RU" b="1" dirty="0" smtClean="0"/>
            <a:t> Землею </a:t>
          </a:r>
          <a:r>
            <a:rPr lang="ru-RU" b="1" dirty="0" err="1" smtClean="0"/>
            <a:t>це</a:t>
          </a:r>
          <a:r>
            <a:rPr lang="ru-RU" b="1" dirty="0" smtClean="0"/>
            <a:t> у 109 </a:t>
          </a:r>
          <a:r>
            <a:rPr lang="ru-RU" b="1" dirty="0" err="1" smtClean="0"/>
            <a:t>разів</a:t>
          </a:r>
          <a:r>
            <a:rPr lang="ru-RU" b="1" dirty="0" smtClean="0"/>
            <a:t> </a:t>
          </a:r>
          <a:r>
            <a:rPr lang="ru-RU" b="1" dirty="0" err="1" smtClean="0"/>
            <a:t>більше</a:t>
          </a:r>
          <a:r>
            <a:rPr lang="ru-RU" b="1" dirty="0" smtClean="0"/>
            <a:t>. І </a:t>
          </a:r>
          <a:r>
            <a:rPr lang="ru-RU" b="1" dirty="0" err="1" smtClean="0"/>
            <a:t>хоча</a:t>
          </a:r>
          <a:r>
            <a:rPr lang="ru-RU" b="1" dirty="0" smtClean="0"/>
            <a:t> </a:t>
          </a:r>
          <a:r>
            <a:rPr lang="ru-RU" b="1" dirty="0" err="1" smtClean="0"/>
            <a:t>Сонце</a:t>
          </a:r>
          <a:r>
            <a:rPr lang="ru-RU" b="1" dirty="0" smtClean="0"/>
            <a:t> є </a:t>
          </a:r>
          <a:r>
            <a:rPr lang="ru-RU" b="1" dirty="0" err="1" smtClean="0"/>
            <a:t>найближчою</a:t>
          </a:r>
          <a:r>
            <a:rPr lang="ru-RU" b="1" dirty="0" smtClean="0"/>
            <a:t> до </a:t>
          </a:r>
          <a:r>
            <a:rPr lang="ru-RU" b="1" dirty="0" err="1" smtClean="0"/>
            <a:t>Землі</a:t>
          </a:r>
          <a:r>
            <a:rPr lang="ru-RU" b="1" dirty="0" smtClean="0"/>
            <a:t> зорею, </a:t>
          </a:r>
          <a:r>
            <a:rPr lang="ru-RU" b="1" dirty="0" err="1" smtClean="0"/>
            <a:t>відстань</a:t>
          </a:r>
          <a:r>
            <a:rPr lang="ru-RU" b="1" dirty="0" smtClean="0"/>
            <a:t> </a:t>
          </a:r>
          <a:r>
            <a:rPr lang="ru-RU" b="1" dirty="0" err="1" smtClean="0"/>
            <a:t>між</a:t>
          </a:r>
          <a:r>
            <a:rPr lang="ru-RU" b="1" dirty="0" smtClean="0"/>
            <a:t> ними </a:t>
          </a:r>
          <a:r>
            <a:rPr lang="ru-RU" b="1" dirty="0" err="1" smtClean="0"/>
            <a:t>дорівнює</a:t>
          </a:r>
          <a:r>
            <a:rPr lang="ru-RU" b="1" dirty="0" smtClean="0"/>
            <a:t> 150 </a:t>
          </a:r>
          <a:r>
            <a:rPr lang="ru-RU" b="1" dirty="0" err="1" smtClean="0"/>
            <a:t>мільйонів</a:t>
          </a:r>
          <a:r>
            <a:rPr lang="ru-RU" b="1" dirty="0" smtClean="0"/>
            <a:t> </a:t>
          </a:r>
          <a:r>
            <a:rPr lang="ru-RU" b="1" dirty="0" err="1" smtClean="0"/>
            <a:t>кілометрів</a:t>
          </a:r>
          <a:r>
            <a:rPr lang="ru-RU" b="1" dirty="0" smtClean="0"/>
            <a:t>. Тому на </a:t>
          </a:r>
          <a:r>
            <a:rPr lang="ru-RU" b="1" dirty="0" err="1" smtClean="0"/>
            <a:t>небі</a:t>
          </a:r>
          <a:r>
            <a:rPr lang="ru-RU" b="1" dirty="0" smtClean="0"/>
            <a:t> </a:t>
          </a:r>
          <a:r>
            <a:rPr lang="ru-RU" b="1" dirty="0" err="1" smtClean="0"/>
            <a:t>воно</a:t>
          </a:r>
          <a:r>
            <a:rPr lang="ru-RU" b="1" dirty="0" smtClean="0"/>
            <a:t> і </a:t>
          </a:r>
          <a:r>
            <a:rPr lang="ru-RU" b="1" dirty="0" err="1" smtClean="0"/>
            <a:t>має</a:t>
          </a:r>
          <a:r>
            <a:rPr lang="ru-RU" b="1" dirty="0" smtClean="0"/>
            <a:t> </a:t>
          </a:r>
          <a:r>
            <a:rPr lang="ru-RU" b="1" dirty="0" err="1" smtClean="0"/>
            <a:t>вигляд</a:t>
          </a:r>
          <a:r>
            <a:rPr lang="ru-RU" b="1" dirty="0" smtClean="0"/>
            <a:t> невеликого диска. </a:t>
          </a:r>
          <a:r>
            <a:rPr lang="ru-RU" b="1" dirty="0" err="1" smtClean="0"/>
            <a:t>Цей</a:t>
          </a:r>
          <a:r>
            <a:rPr lang="ru-RU" b="1" dirty="0" smtClean="0"/>
            <a:t> диск </a:t>
          </a:r>
          <a:r>
            <a:rPr lang="ru-RU" b="1" dirty="0" err="1" smtClean="0"/>
            <a:t>оточений</a:t>
          </a:r>
          <a:r>
            <a:rPr lang="ru-RU" b="1" dirty="0" smtClean="0"/>
            <a:t> </a:t>
          </a:r>
          <a:r>
            <a:rPr lang="ru-RU" b="1" dirty="0" err="1" smtClean="0"/>
            <a:t>яскраво</a:t>
          </a:r>
          <a:r>
            <a:rPr lang="ru-RU" b="1" dirty="0" smtClean="0"/>
            <a:t> </a:t>
          </a:r>
          <a:r>
            <a:rPr lang="ru-RU" b="1" dirty="0" err="1" smtClean="0"/>
            <a:t>сяючою</a:t>
          </a:r>
          <a:r>
            <a:rPr lang="ru-RU" b="1" dirty="0" smtClean="0"/>
            <a:t> </a:t>
          </a:r>
          <a:r>
            <a:rPr lang="ru-RU" b="1" dirty="0" err="1" smtClean="0"/>
            <a:t>сонячною</a:t>
          </a:r>
          <a:r>
            <a:rPr lang="ru-RU" b="1" dirty="0" smtClean="0"/>
            <a:t> короною.</a:t>
          </a:r>
          <a:br>
            <a:rPr lang="ru-RU" b="1" dirty="0" smtClean="0"/>
          </a:br>
          <a:r>
            <a:rPr lang="ru-RU" b="1" dirty="0" err="1" smtClean="0"/>
            <a:t>Промінь</a:t>
          </a:r>
          <a:r>
            <a:rPr lang="ru-RU" b="1" dirty="0" smtClean="0"/>
            <a:t> </a:t>
          </a:r>
          <a:r>
            <a:rPr lang="ru-RU" b="1" dirty="0" err="1" smtClean="0"/>
            <a:t>світла</a:t>
          </a:r>
          <a:r>
            <a:rPr lang="ru-RU" b="1" dirty="0" smtClean="0"/>
            <a:t> </a:t>
          </a:r>
          <a:r>
            <a:rPr lang="ru-RU" b="1" dirty="0" err="1" smtClean="0"/>
            <a:t>від</a:t>
          </a:r>
          <a:r>
            <a:rPr lang="ru-RU" b="1" dirty="0" smtClean="0"/>
            <a:t> </a:t>
          </a:r>
          <a:r>
            <a:rPr lang="ru-RU" b="1" dirty="0" err="1" smtClean="0"/>
            <a:t>Сонця</a:t>
          </a:r>
          <a:r>
            <a:rPr lang="ru-RU" b="1" dirty="0" smtClean="0"/>
            <a:t> </a:t>
          </a:r>
          <a:r>
            <a:rPr lang="ru-RU" b="1" dirty="0" err="1" smtClean="0"/>
            <a:t>досягає</a:t>
          </a:r>
          <a:r>
            <a:rPr lang="ru-RU" b="1" dirty="0" smtClean="0"/>
            <a:t> </a:t>
          </a:r>
          <a:r>
            <a:rPr lang="ru-RU" b="1" dirty="0" err="1" smtClean="0"/>
            <a:t>Землі</a:t>
          </a:r>
          <a:r>
            <a:rPr lang="ru-RU" b="1" dirty="0" smtClean="0"/>
            <a:t> за 8 </a:t>
          </a:r>
          <a:r>
            <a:rPr lang="ru-RU" b="1" dirty="0" err="1" smtClean="0"/>
            <a:t>хв</a:t>
          </a:r>
          <a:r>
            <a:rPr lang="ru-RU" b="1" dirty="0" smtClean="0"/>
            <a:t>. А </a:t>
          </a:r>
          <a:r>
            <a:rPr lang="ru-RU" b="1" dirty="0" err="1" smtClean="0"/>
            <a:t>від</a:t>
          </a:r>
          <a:r>
            <a:rPr lang="ru-RU" b="1" dirty="0" smtClean="0"/>
            <a:t> </a:t>
          </a:r>
          <a:r>
            <a:rPr lang="ru-RU" b="1" dirty="0" err="1" smtClean="0"/>
            <a:t>наступної</a:t>
          </a:r>
          <a:r>
            <a:rPr lang="ru-RU" b="1" dirty="0" smtClean="0"/>
            <a:t> </a:t>
          </a:r>
          <a:r>
            <a:rPr lang="ru-RU" b="1" dirty="0" err="1" smtClean="0"/>
            <a:t>найближчої</a:t>
          </a:r>
          <a:r>
            <a:rPr lang="ru-RU" b="1" dirty="0" smtClean="0"/>
            <a:t> до </a:t>
          </a:r>
          <a:r>
            <a:rPr lang="ru-RU" b="1" dirty="0" err="1" smtClean="0"/>
            <a:t>Землі</a:t>
          </a:r>
          <a:r>
            <a:rPr lang="ru-RU" b="1" dirty="0" smtClean="0"/>
            <a:t> </a:t>
          </a:r>
          <a:r>
            <a:rPr lang="ru-RU" b="1" dirty="0" err="1" smtClean="0"/>
            <a:t>після</a:t>
          </a:r>
          <a:r>
            <a:rPr lang="ru-RU" b="1" dirty="0" smtClean="0"/>
            <a:t> </a:t>
          </a:r>
          <a:r>
            <a:rPr lang="ru-RU" b="1" dirty="0" err="1" smtClean="0"/>
            <a:t>Сонця</a:t>
          </a:r>
          <a:r>
            <a:rPr lang="ru-RU" b="1" dirty="0" smtClean="0"/>
            <a:t> </a:t>
          </a:r>
          <a:r>
            <a:rPr lang="ru-RU" b="1" dirty="0" err="1" smtClean="0"/>
            <a:t>зорі</a:t>
          </a:r>
          <a:r>
            <a:rPr lang="ru-RU" b="1" dirty="0" smtClean="0"/>
            <a:t> </a:t>
          </a:r>
          <a:r>
            <a:rPr lang="ru-RU" b="1" dirty="0" err="1" smtClean="0"/>
            <a:t>світло</a:t>
          </a:r>
          <a:r>
            <a:rPr lang="ru-RU" b="1" dirty="0" smtClean="0"/>
            <a:t> </a:t>
          </a:r>
          <a:r>
            <a:rPr lang="ru-RU" b="1" dirty="0" err="1" smtClean="0"/>
            <a:t>долає</a:t>
          </a:r>
          <a:r>
            <a:rPr lang="ru-RU" b="1" dirty="0" smtClean="0"/>
            <a:t> </a:t>
          </a:r>
          <a:r>
            <a:rPr lang="ru-RU" b="1" dirty="0" err="1" smtClean="0"/>
            <a:t>космічний</a:t>
          </a:r>
          <a:r>
            <a:rPr lang="ru-RU" b="1" dirty="0" smtClean="0"/>
            <a:t> </a:t>
          </a:r>
          <a:r>
            <a:rPr lang="ru-RU" b="1" dirty="0" err="1" smtClean="0"/>
            <a:t>простір</a:t>
          </a:r>
          <a:r>
            <a:rPr lang="ru-RU" b="1" dirty="0" smtClean="0"/>
            <a:t> за 4 роки.</a:t>
          </a:r>
          <a:endParaRPr lang="uk-UA" dirty="0"/>
        </a:p>
      </dgm:t>
    </dgm:pt>
    <dgm:pt modelId="{127263CB-73AE-470E-997F-F44380CA9509}" type="parTrans" cxnId="{10DCF80F-2891-4DCD-9CE8-746811411CB1}">
      <dgm:prSet/>
      <dgm:spPr/>
      <dgm:t>
        <a:bodyPr/>
        <a:lstStyle/>
        <a:p>
          <a:endParaRPr lang="uk-UA"/>
        </a:p>
      </dgm:t>
    </dgm:pt>
    <dgm:pt modelId="{42FF57D9-007F-4C93-9947-EA3355EAD3C9}" type="sibTrans" cxnId="{10DCF80F-2891-4DCD-9CE8-746811411CB1}">
      <dgm:prSet/>
      <dgm:spPr/>
      <dgm:t>
        <a:bodyPr/>
        <a:lstStyle/>
        <a:p>
          <a:endParaRPr lang="uk-UA"/>
        </a:p>
      </dgm:t>
    </dgm:pt>
    <dgm:pt modelId="{C9EBF8AD-CEF9-43FC-9873-BFB0CCBAC3A9}" type="pres">
      <dgm:prSet presAssocID="{CEDE3D1E-CE47-4A09-8A04-DE6B7F901BE8}" presName="linear" presStyleCnt="0">
        <dgm:presLayoutVars>
          <dgm:animLvl val="lvl"/>
          <dgm:resizeHandles val="exact"/>
        </dgm:presLayoutVars>
      </dgm:prSet>
      <dgm:spPr/>
      <dgm:t>
        <a:bodyPr/>
        <a:lstStyle/>
        <a:p>
          <a:endParaRPr lang="ru-RU"/>
        </a:p>
      </dgm:t>
    </dgm:pt>
    <dgm:pt modelId="{59E31910-7C9B-41D8-BD7A-08E8FA35B30A}" type="pres">
      <dgm:prSet presAssocID="{ED412E18-65F3-4F54-A06E-5496DF3E596D}" presName="parentText" presStyleLbl="node1" presStyleIdx="0" presStyleCnt="1">
        <dgm:presLayoutVars>
          <dgm:chMax val="0"/>
          <dgm:bulletEnabled val="1"/>
        </dgm:presLayoutVars>
      </dgm:prSet>
      <dgm:spPr/>
      <dgm:t>
        <a:bodyPr/>
        <a:lstStyle/>
        <a:p>
          <a:endParaRPr lang="ru-RU"/>
        </a:p>
      </dgm:t>
    </dgm:pt>
  </dgm:ptLst>
  <dgm:cxnLst>
    <dgm:cxn modelId="{10DCF80F-2891-4DCD-9CE8-746811411CB1}" srcId="{CEDE3D1E-CE47-4A09-8A04-DE6B7F901BE8}" destId="{ED412E18-65F3-4F54-A06E-5496DF3E596D}" srcOrd="0" destOrd="0" parTransId="{127263CB-73AE-470E-997F-F44380CA9509}" sibTransId="{42FF57D9-007F-4C93-9947-EA3355EAD3C9}"/>
    <dgm:cxn modelId="{B7F34E88-7FBE-4615-84AB-31DB253CFDC0}" type="presOf" srcId="{CEDE3D1E-CE47-4A09-8A04-DE6B7F901BE8}" destId="{C9EBF8AD-CEF9-43FC-9873-BFB0CCBAC3A9}" srcOrd="0" destOrd="0" presId="urn:microsoft.com/office/officeart/2005/8/layout/vList2"/>
    <dgm:cxn modelId="{F317ECB3-87F8-4037-BB71-3C4FB1A3849D}" type="presOf" srcId="{ED412E18-65F3-4F54-A06E-5496DF3E596D}" destId="{59E31910-7C9B-41D8-BD7A-08E8FA35B30A}" srcOrd="0" destOrd="0" presId="urn:microsoft.com/office/officeart/2005/8/layout/vList2"/>
    <dgm:cxn modelId="{EE4FCB12-580F-4336-BC0B-4C0248840182}" type="presParOf" srcId="{C9EBF8AD-CEF9-43FC-9873-BFB0CCBAC3A9}" destId="{59E31910-7C9B-41D8-BD7A-08E8FA35B30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732F94B-3D31-432D-A115-8565CC783C5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EAC28BA8-4583-4A1E-BC7E-D7DEB616ABF9}">
      <dgm:prSet/>
      <dgm:spPr/>
      <dgm:t>
        <a:bodyPr/>
        <a:lstStyle/>
        <a:p>
          <a:pPr rtl="0"/>
          <a:r>
            <a:rPr lang="uk-UA" dirty="0" smtClean="0"/>
            <a:t>За формою Земля близька до еліпсоїда,</a:t>
          </a:r>
          <a:br>
            <a:rPr lang="uk-UA" dirty="0" smtClean="0"/>
          </a:br>
          <a:r>
            <a:rPr lang="uk-UA" dirty="0" smtClean="0"/>
            <a:t>сплюснута </a:t>
          </a:r>
          <a:r>
            <a:rPr lang="uk-UA" dirty="0" smtClean="0"/>
            <a:t>з полюсів і </a:t>
          </a:r>
          <a:r>
            <a:rPr lang="uk-UA" dirty="0" smtClean="0"/>
            <a:t>розтягнута </a:t>
          </a:r>
          <a:r>
            <a:rPr lang="uk-UA" dirty="0" smtClean="0"/>
            <a:t>в</a:t>
          </a:r>
          <a:br>
            <a:rPr lang="uk-UA" dirty="0" smtClean="0"/>
          </a:br>
          <a:r>
            <a:rPr lang="uk-UA" dirty="0" smtClean="0"/>
            <a:t>  екваторіальній зоні</a:t>
          </a:r>
          <a:r>
            <a:rPr lang="uk-UA" dirty="0" smtClean="0"/>
            <a:t>.</a:t>
          </a:r>
        </a:p>
        <a:p>
          <a:pPr rtl="0"/>
          <a:r>
            <a:rPr lang="uk-UA" dirty="0" smtClean="0"/>
            <a:t/>
          </a:r>
          <a:br>
            <a:rPr lang="uk-UA" dirty="0" smtClean="0"/>
          </a:br>
          <a:r>
            <a:rPr lang="uk-UA" dirty="0" smtClean="0"/>
            <a:t>  радіус Землі - 6371,032 км,</a:t>
          </a:r>
          <a:br>
            <a:rPr lang="uk-UA" dirty="0" smtClean="0"/>
          </a:br>
          <a:r>
            <a:rPr lang="uk-UA" dirty="0" smtClean="0"/>
            <a:t>  полярний - 6356,777 км,</a:t>
          </a:r>
          <a:br>
            <a:rPr lang="uk-UA" dirty="0" smtClean="0"/>
          </a:br>
          <a:r>
            <a:rPr lang="uk-UA" dirty="0" smtClean="0"/>
            <a:t>  екваторіальний - 6378,160 км.</a:t>
          </a:r>
          <a:br>
            <a:rPr lang="uk-UA" dirty="0" smtClean="0"/>
          </a:br>
          <a:r>
            <a:rPr lang="uk-UA" dirty="0" smtClean="0"/>
            <a:t>  Земля рухається навколо Сонця із середньою швидкістю 29,765 км/с по еліптичній</a:t>
          </a:r>
          <a:br>
            <a:rPr lang="uk-UA" dirty="0" smtClean="0"/>
          </a:br>
          <a:r>
            <a:rPr lang="uk-UA" dirty="0" smtClean="0"/>
            <a:t>  відстань від Сонця 149,6 млн. км,</a:t>
          </a:r>
          <a:br>
            <a:rPr lang="uk-UA" dirty="0" smtClean="0"/>
          </a:br>
          <a:r>
            <a:rPr lang="uk-UA" dirty="0" smtClean="0"/>
            <a:t>  період одного звертання по орбіті 365,24 сонячної доби.</a:t>
          </a:r>
          <a:br>
            <a:rPr lang="uk-UA" dirty="0" smtClean="0"/>
          </a:br>
          <a:r>
            <a:rPr lang="uk-UA" dirty="0" smtClean="0"/>
            <a:t>  Площа поверхні Землі 510,2 млн. км2,</a:t>
          </a:r>
          <a:endParaRPr lang="uk-UA" dirty="0"/>
        </a:p>
      </dgm:t>
    </dgm:pt>
    <dgm:pt modelId="{570E2BCB-286E-4D27-BBCE-F4D2EF5180DA}" type="parTrans" cxnId="{8021A989-9D2E-452F-8070-3B9D3FEE9EAE}">
      <dgm:prSet/>
      <dgm:spPr/>
      <dgm:t>
        <a:bodyPr/>
        <a:lstStyle/>
        <a:p>
          <a:endParaRPr lang="uk-UA"/>
        </a:p>
      </dgm:t>
    </dgm:pt>
    <dgm:pt modelId="{CED8A3A8-5E84-41F2-9CA1-8977C76F02B8}" type="sibTrans" cxnId="{8021A989-9D2E-452F-8070-3B9D3FEE9EAE}">
      <dgm:prSet/>
      <dgm:spPr/>
      <dgm:t>
        <a:bodyPr/>
        <a:lstStyle/>
        <a:p>
          <a:endParaRPr lang="uk-UA"/>
        </a:p>
      </dgm:t>
    </dgm:pt>
    <dgm:pt modelId="{B8381905-32B2-42F0-B066-13CCCC1BBF36}" type="pres">
      <dgm:prSet presAssocID="{5732F94B-3D31-432D-A115-8565CC783C52}" presName="linear" presStyleCnt="0">
        <dgm:presLayoutVars>
          <dgm:animLvl val="lvl"/>
          <dgm:resizeHandles val="exact"/>
        </dgm:presLayoutVars>
      </dgm:prSet>
      <dgm:spPr/>
      <dgm:t>
        <a:bodyPr/>
        <a:lstStyle/>
        <a:p>
          <a:endParaRPr lang="ru-RU"/>
        </a:p>
      </dgm:t>
    </dgm:pt>
    <dgm:pt modelId="{FBD219BD-2880-4ED5-96DE-B0CDF5AA5BFC}" type="pres">
      <dgm:prSet presAssocID="{EAC28BA8-4583-4A1E-BC7E-D7DEB616ABF9}" presName="parentText" presStyleLbl="node1" presStyleIdx="0" presStyleCnt="1">
        <dgm:presLayoutVars>
          <dgm:chMax val="0"/>
          <dgm:bulletEnabled val="1"/>
        </dgm:presLayoutVars>
      </dgm:prSet>
      <dgm:spPr/>
      <dgm:t>
        <a:bodyPr/>
        <a:lstStyle/>
        <a:p>
          <a:endParaRPr lang="ru-RU"/>
        </a:p>
      </dgm:t>
    </dgm:pt>
  </dgm:ptLst>
  <dgm:cxnLst>
    <dgm:cxn modelId="{B2BDE4B3-BB97-49B8-83A8-D9B0FE882234}" type="presOf" srcId="{EAC28BA8-4583-4A1E-BC7E-D7DEB616ABF9}" destId="{FBD219BD-2880-4ED5-96DE-B0CDF5AA5BFC}" srcOrd="0" destOrd="0" presId="urn:microsoft.com/office/officeart/2005/8/layout/vList2"/>
    <dgm:cxn modelId="{F08E9240-3435-4674-80A8-6BB1DAD50116}" type="presOf" srcId="{5732F94B-3D31-432D-A115-8565CC783C52}" destId="{B8381905-32B2-42F0-B066-13CCCC1BBF36}" srcOrd="0" destOrd="0" presId="urn:microsoft.com/office/officeart/2005/8/layout/vList2"/>
    <dgm:cxn modelId="{8021A989-9D2E-452F-8070-3B9D3FEE9EAE}" srcId="{5732F94B-3D31-432D-A115-8565CC783C52}" destId="{EAC28BA8-4583-4A1E-BC7E-D7DEB616ABF9}" srcOrd="0" destOrd="0" parTransId="{570E2BCB-286E-4D27-BBCE-F4D2EF5180DA}" sibTransId="{CED8A3A8-5E84-41F2-9CA1-8977C76F02B8}"/>
    <dgm:cxn modelId="{FCDC02B1-FE30-4876-82E3-1A64D7EC61FA}" type="presParOf" srcId="{B8381905-32B2-42F0-B066-13CCCC1BBF36}" destId="{FBD219BD-2880-4ED5-96DE-B0CDF5AA5BF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31DAA91-6D85-4E72-83D2-15ED61D3A988}"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uk-UA"/>
        </a:p>
      </dgm:t>
    </dgm:pt>
    <dgm:pt modelId="{838A57F8-6D12-40B4-A53A-D9C460B9169B}">
      <dgm:prSet/>
      <dgm:spPr/>
      <dgm:t>
        <a:bodyPr/>
        <a:lstStyle/>
        <a:p>
          <a:pPr rtl="0"/>
          <a:r>
            <a:rPr lang="uk-UA" dirty="0" smtClean="0"/>
            <a:t>Суша становить 29,2</a:t>
          </a:r>
          <a:r>
            <a:rPr lang="uk-UA" dirty="0" smtClean="0"/>
            <a:t>% і </a:t>
          </a:r>
          <a:r>
            <a:rPr lang="uk-UA" dirty="0" smtClean="0"/>
            <a:t>утворює </a:t>
          </a:r>
          <a:r>
            <a:rPr lang="uk-UA" dirty="0" smtClean="0"/>
            <a:t>шість материків </a:t>
          </a:r>
          <a:r>
            <a:rPr lang="uk-UA" dirty="0" smtClean="0"/>
            <a:t>і острови.</a:t>
          </a:r>
          <a:br>
            <a:rPr lang="uk-UA" dirty="0" smtClean="0"/>
          </a:br>
          <a:r>
            <a:rPr lang="uk-UA" dirty="0" smtClean="0"/>
            <a:t>Вона піднімається над рівнем моря в середньому на 875 м;</a:t>
          </a:r>
          <a:br>
            <a:rPr lang="uk-UA" dirty="0" smtClean="0"/>
          </a:br>
          <a:r>
            <a:rPr lang="uk-UA" dirty="0" smtClean="0"/>
            <a:t>найбільша висота 8848 м. Гори займають понад 1 / 3</a:t>
          </a:r>
          <a:br>
            <a:rPr lang="uk-UA" dirty="0" smtClean="0"/>
          </a:br>
          <a:r>
            <a:rPr lang="uk-UA" dirty="0" smtClean="0"/>
            <a:t>  поверхні суші. Пустелі покривають близько 20% </a:t>
          </a:r>
          <a:r>
            <a:rPr lang="uk-UA" dirty="0" smtClean="0"/>
            <a:t>поверхні суші</a:t>
          </a:r>
          <a:r>
            <a:rPr lang="uk-UA" dirty="0" smtClean="0"/>
            <a:t>, савани і рідколісся - 20%, ліси -30%, льодовики -10%.</a:t>
          </a:r>
          <a:br>
            <a:rPr lang="uk-UA" dirty="0" smtClean="0"/>
          </a:br>
          <a:r>
            <a:rPr lang="uk-UA" dirty="0" smtClean="0"/>
            <a:t>Понад 10% суші зайнято під сільськогосподарськими угіддями.</a:t>
          </a:r>
          <a:br>
            <a:rPr lang="uk-UA" dirty="0" smtClean="0"/>
          </a:br>
          <a:r>
            <a:rPr lang="uk-UA" dirty="0" smtClean="0"/>
            <a:t>У Землі є єдиний супутник - Місяць</a:t>
          </a:r>
          <a:r>
            <a:rPr lang="uk-UA" dirty="0" smtClean="0"/>
            <a:t>.</a:t>
          </a:r>
          <a:endParaRPr lang="uk-UA" dirty="0"/>
        </a:p>
      </dgm:t>
    </dgm:pt>
    <dgm:pt modelId="{C3C73FD1-2E84-4D55-AA73-31526CD26D7B}" type="parTrans" cxnId="{BE651FD1-2DDD-441D-9DB7-DF4297AEAAA2}">
      <dgm:prSet/>
      <dgm:spPr/>
      <dgm:t>
        <a:bodyPr/>
        <a:lstStyle/>
        <a:p>
          <a:endParaRPr lang="uk-UA"/>
        </a:p>
      </dgm:t>
    </dgm:pt>
    <dgm:pt modelId="{C98166F5-E985-4DD2-80A4-F2EB2DE1174C}" type="sibTrans" cxnId="{BE651FD1-2DDD-441D-9DB7-DF4297AEAAA2}">
      <dgm:prSet/>
      <dgm:spPr/>
      <dgm:t>
        <a:bodyPr/>
        <a:lstStyle/>
        <a:p>
          <a:endParaRPr lang="uk-UA"/>
        </a:p>
      </dgm:t>
    </dgm:pt>
    <dgm:pt modelId="{68774786-C99C-4700-9FF5-A3E564850AE3}" type="pres">
      <dgm:prSet presAssocID="{E31DAA91-6D85-4E72-83D2-15ED61D3A988}" presName="linear" presStyleCnt="0">
        <dgm:presLayoutVars>
          <dgm:animLvl val="lvl"/>
          <dgm:resizeHandles val="exact"/>
        </dgm:presLayoutVars>
      </dgm:prSet>
      <dgm:spPr/>
      <dgm:t>
        <a:bodyPr/>
        <a:lstStyle/>
        <a:p>
          <a:endParaRPr lang="ru-RU"/>
        </a:p>
      </dgm:t>
    </dgm:pt>
    <dgm:pt modelId="{CAC4721C-1C52-4C18-8010-4706EDD933BC}" type="pres">
      <dgm:prSet presAssocID="{838A57F8-6D12-40B4-A53A-D9C460B9169B}" presName="parentText" presStyleLbl="node1" presStyleIdx="0" presStyleCnt="1">
        <dgm:presLayoutVars>
          <dgm:chMax val="0"/>
          <dgm:bulletEnabled val="1"/>
        </dgm:presLayoutVars>
      </dgm:prSet>
      <dgm:spPr/>
      <dgm:t>
        <a:bodyPr/>
        <a:lstStyle/>
        <a:p>
          <a:endParaRPr lang="ru-RU"/>
        </a:p>
      </dgm:t>
    </dgm:pt>
  </dgm:ptLst>
  <dgm:cxnLst>
    <dgm:cxn modelId="{BE651FD1-2DDD-441D-9DB7-DF4297AEAAA2}" srcId="{E31DAA91-6D85-4E72-83D2-15ED61D3A988}" destId="{838A57F8-6D12-40B4-A53A-D9C460B9169B}" srcOrd="0" destOrd="0" parTransId="{C3C73FD1-2E84-4D55-AA73-31526CD26D7B}" sibTransId="{C98166F5-E985-4DD2-80A4-F2EB2DE1174C}"/>
    <dgm:cxn modelId="{29DB542B-013C-4D4E-808C-619B04C76531}" type="presOf" srcId="{838A57F8-6D12-40B4-A53A-D9C460B9169B}" destId="{CAC4721C-1C52-4C18-8010-4706EDD933BC}" srcOrd="0" destOrd="0" presId="urn:microsoft.com/office/officeart/2005/8/layout/vList2"/>
    <dgm:cxn modelId="{2B640E30-1762-4CFE-AC60-091D36543186}" type="presOf" srcId="{E31DAA91-6D85-4E72-83D2-15ED61D3A988}" destId="{68774786-C99C-4700-9FF5-A3E564850AE3}" srcOrd="0" destOrd="0" presId="urn:microsoft.com/office/officeart/2005/8/layout/vList2"/>
    <dgm:cxn modelId="{7B0255FD-B694-4D3A-A6B9-2ED77458BF58}" type="presParOf" srcId="{68774786-C99C-4700-9FF5-A3E564850AE3}" destId="{CAC4721C-1C52-4C18-8010-4706EDD933B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98C956F-5BA9-46C3-90FE-5D9721B1B459}"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uk-UA"/>
        </a:p>
      </dgm:t>
    </dgm:pt>
    <dgm:pt modelId="{1FD5B84C-DEA8-484A-9A21-940D25B40885}">
      <dgm:prSet/>
      <dgm:spPr/>
      <dgm:t>
        <a:bodyPr/>
        <a:lstStyle/>
        <a:p>
          <a:pPr rtl="0"/>
          <a:r>
            <a:rPr lang="uk-UA" dirty="0" smtClean="0"/>
            <a:t>За сучасними космогонічними</a:t>
          </a:r>
          <a:br>
            <a:rPr lang="uk-UA" dirty="0" smtClean="0"/>
          </a:br>
          <a:r>
            <a:rPr lang="uk-UA" dirty="0" smtClean="0"/>
            <a:t>уявленням Земля утворилася</a:t>
          </a:r>
          <a:br>
            <a:rPr lang="uk-UA" dirty="0" smtClean="0"/>
          </a:br>
          <a:r>
            <a:rPr lang="uk-UA" dirty="0" smtClean="0"/>
            <a:t> </a:t>
          </a:r>
          <a:r>
            <a:rPr lang="uk-UA" dirty="0" smtClean="0"/>
            <a:t>4,6-4,7 </a:t>
          </a:r>
          <a:r>
            <a:rPr lang="uk-UA" dirty="0" smtClean="0"/>
            <a:t>млрд. років тому із </a:t>
          </a:r>
          <a:r>
            <a:rPr lang="uk-UA" dirty="0" smtClean="0"/>
            <a:t>захопленої</a:t>
          </a:r>
          <a:r>
            <a:rPr lang="uk-UA" dirty="0" smtClean="0"/>
            <a:t/>
          </a:r>
          <a:br>
            <a:rPr lang="uk-UA" dirty="0" smtClean="0"/>
          </a:br>
          <a:r>
            <a:rPr lang="uk-UA" dirty="0" smtClean="0"/>
            <a:t>притяганням Сонця </a:t>
          </a:r>
          <a:r>
            <a:rPr lang="uk-UA" dirty="0" smtClean="0"/>
            <a:t>протопланетної хмари</a:t>
          </a:r>
          <a:r>
            <a:rPr lang="uk-UA" dirty="0" smtClean="0"/>
            <a:t>.</a:t>
          </a:r>
          <a:br>
            <a:rPr lang="uk-UA" dirty="0" smtClean="0"/>
          </a:br>
          <a:r>
            <a:rPr lang="uk-UA" dirty="0" smtClean="0"/>
            <a:t/>
          </a:r>
          <a:br>
            <a:rPr lang="uk-UA" dirty="0" smtClean="0"/>
          </a:br>
          <a:r>
            <a:rPr lang="uk-UA" dirty="0" smtClean="0"/>
            <a:t>  Приблизно 3,5 млрд. років тому виникли умови, сприятливі для виникнення життя.</a:t>
          </a:r>
          <a:endParaRPr lang="uk-UA" dirty="0"/>
        </a:p>
      </dgm:t>
    </dgm:pt>
    <dgm:pt modelId="{5722E700-0BFB-434B-A1FF-CE71142797EB}" type="parTrans" cxnId="{E7F6AE5D-FD6B-443D-9066-9DBB2314733F}">
      <dgm:prSet/>
      <dgm:spPr/>
      <dgm:t>
        <a:bodyPr/>
        <a:lstStyle/>
        <a:p>
          <a:endParaRPr lang="uk-UA"/>
        </a:p>
      </dgm:t>
    </dgm:pt>
    <dgm:pt modelId="{47CEDA2C-2317-4258-A139-2063C85BA17B}" type="sibTrans" cxnId="{E7F6AE5D-FD6B-443D-9066-9DBB2314733F}">
      <dgm:prSet/>
      <dgm:spPr/>
      <dgm:t>
        <a:bodyPr/>
        <a:lstStyle/>
        <a:p>
          <a:endParaRPr lang="uk-UA"/>
        </a:p>
      </dgm:t>
    </dgm:pt>
    <dgm:pt modelId="{2C05F62C-FCA5-4468-BDAC-0FCC4A1EA5C1}" type="pres">
      <dgm:prSet presAssocID="{298C956F-5BA9-46C3-90FE-5D9721B1B459}" presName="linear" presStyleCnt="0">
        <dgm:presLayoutVars>
          <dgm:animLvl val="lvl"/>
          <dgm:resizeHandles val="exact"/>
        </dgm:presLayoutVars>
      </dgm:prSet>
      <dgm:spPr/>
      <dgm:t>
        <a:bodyPr/>
        <a:lstStyle/>
        <a:p>
          <a:endParaRPr lang="ru-RU"/>
        </a:p>
      </dgm:t>
    </dgm:pt>
    <dgm:pt modelId="{949D577D-4A45-4513-9665-6BAB8E9CCD77}" type="pres">
      <dgm:prSet presAssocID="{1FD5B84C-DEA8-484A-9A21-940D25B40885}" presName="parentText" presStyleLbl="node1" presStyleIdx="0" presStyleCnt="1">
        <dgm:presLayoutVars>
          <dgm:chMax val="0"/>
          <dgm:bulletEnabled val="1"/>
        </dgm:presLayoutVars>
      </dgm:prSet>
      <dgm:spPr/>
      <dgm:t>
        <a:bodyPr/>
        <a:lstStyle/>
        <a:p>
          <a:endParaRPr lang="ru-RU"/>
        </a:p>
      </dgm:t>
    </dgm:pt>
  </dgm:ptLst>
  <dgm:cxnLst>
    <dgm:cxn modelId="{E7F6AE5D-FD6B-443D-9066-9DBB2314733F}" srcId="{298C956F-5BA9-46C3-90FE-5D9721B1B459}" destId="{1FD5B84C-DEA8-484A-9A21-940D25B40885}" srcOrd="0" destOrd="0" parTransId="{5722E700-0BFB-434B-A1FF-CE71142797EB}" sibTransId="{47CEDA2C-2317-4258-A139-2063C85BA17B}"/>
    <dgm:cxn modelId="{11036491-52CF-4416-843A-E207EA11B297}" type="presOf" srcId="{1FD5B84C-DEA8-484A-9A21-940D25B40885}" destId="{949D577D-4A45-4513-9665-6BAB8E9CCD77}" srcOrd="0" destOrd="0" presId="urn:microsoft.com/office/officeart/2005/8/layout/vList2"/>
    <dgm:cxn modelId="{1EEDD7CF-F433-4856-8FED-98643FC3F192}" type="presOf" srcId="{298C956F-5BA9-46C3-90FE-5D9721B1B459}" destId="{2C05F62C-FCA5-4468-BDAC-0FCC4A1EA5C1}" srcOrd="0" destOrd="0" presId="urn:microsoft.com/office/officeart/2005/8/layout/vList2"/>
    <dgm:cxn modelId="{BD995A40-B135-45CD-97C6-7169F7320CCE}" type="presParOf" srcId="{2C05F62C-FCA5-4468-BDAC-0FCC4A1EA5C1}" destId="{949D577D-4A45-4513-9665-6BAB8E9CCD7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AF6837F-231B-4660-866C-94889952B553}"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03B40F55-4C73-4744-B7DE-CF663DC7BA2B}">
      <dgm:prSet/>
      <dgm:spPr/>
      <dgm:t>
        <a:bodyPr/>
        <a:lstStyle/>
        <a:p>
          <a:pPr rtl="0"/>
          <a:r>
            <a:rPr lang="ru-RU" smtClean="0"/>
            <a:t>Maca:. 0,66*1024кг</a:t>
          </a:r>
          <a:endParaRPr lang="uk-UA"/>
        </a:p>
      </dgm:t>
    </dgm:pt>
    <dgm:pt modelId="{E0648BF9-1B35-4C6F-B3C1-701AA010A9D8}" type="parTrans" cxnId="{9E0B76C4-3179-4D45-85E2-C8B69482F638}">
      <dgm:prSet/>
      <dgm:spPr/>
      <dgm:t>
        <a:bodyPr/>
        <a:lstStyle/>
        <a:p>
          <a:endParaRPr lang="uk-UA"/>
        </a:p>
      </dgm:t>
    </dgm:pt>
    <dgm:pt modelId="{E8056328-1B5C-4DC6-986A-E001092FC28D}" type="sibTrans" cxnId="{9E0B76C4-3179-4D45-85E2-C8B69482F638}">
      <dgm:prSet/>
      <dgm:spPr/>
      <dgm:t>
        <a:bodyPr/>
        <a:lstStyle/>
        <a:p>
          <a:endParaRPr lang="uk-UA"/>
        </a:p>
      </dgm:t>
    </dgm:pt>
    <dgm:pt modelId="{9CC02A79-FACC-4568-AEE9-E4B0C3DCF4E8}">
      <dgm:prSet/>
      <dgm:spPr/>
      <dgm:t>
        <a:bodyPr/>
        <a:lstStyle/>
        <a:p>
          <a:pPr rtl="0"/>
          <a:r>
            <a:rPr lang="ru-RU" dirty="0" smtClean="0"/>
            <a:t>Діаметр:6794км</a:t>
          </a:r>
          <a:r>
            <a:rPr lang="ru-RU" dirty="0" smtClean="0"/>
            <a:t>. (0,533 диаметра </a:t>
          </a:r>
          <a:r>
            <a:rPr lang="ru-RU" dirty="0" err="1" smtClean="0"/>
            <a:t>Землі</a:t>
          </a:r>
          <a:r>
            <a:rPr lang="ru-RU" dirty="0" smtClean="0"/>
            <a:t>)</a:t>
          </a:r>
          <a:endParaRPr lang="uk-UA" dirty="0"/>
        </a:p>
      </dgm:t>
    </dgm:pt>
    <dgm:pt modelId="{4E037063-A4AA-409D-89AA-5F1B3CF90A37}" type="parTrans" cxnId="{37180CB8-6D51-411B-88EF-90C0CE580B2F}">
      <dgm:prSet/>
      <dgm:spPr/>
      <dgm:t>
        <a:bodyPr/>
        <a:lstStyle/>
        <a:p>
          <a:endParaRPr lang="uk-UA"/>
        </a:p>
      </dgm:t>
    </dgm:pt>
    <dgm:pt modelId="{4C100ADB-8368-49AD-8F7A-2DD328DAB962}" type="sibTrans" cxnId="{37180CB8-6D51-411B-88EF-90C0CE580B2F}">
      <dgm:prSet/>
      <dgm:spPr/>
      <dgm:t>
        <a:bodyPr/>
        <a:lstStyle/>
        <a:p>
          <a:endParaRPr lang="uk-UA"/>
        </a:p>
      </dgm:t>
    </dgm:pt>
    <dgm:pt modelId="{C330FDA3-FC23-4421-AA6D-145DBF699589}">
      <dgm:prSet/>
      <dgm:spPr/>
      <dgm:t>
        <a:bodyPr/>
        <a:lstStyle/>
        <a:p>
          <a:pPr rtl="0"/>
          <a:r>
            <a:rPr lang="ru-RU" smtClean="0"/>
            <a:t>Густина :3,9 кг/м</a:t>
          </a:r>
          <a:r>
            <a:rPr lang="ru-RU" baseline="30000" smtClean="0"/>
            <a:t>3</a:t>
          </a:r>
          <a:endParaRPr lang="uk-UA"/>
        </a:p>
      </dgm:t>
    </dgm:pt>
    <dgm:pt modelId="{1DFF10B1-2B73-4984-AB1A-ADBD7AC9133B}" type="parTrans" cxnId="{489A23A6-4E0F-4538-9127-44FA1CC38D93}">
      <dgm:prSet/>
      <dgm:spPr/>
      <dgm:t>
        <a:bodyPr/>
        <a:lstStyle/>
        <a:p>
          <a:endParaRPr lang="uk-UA"/>
        </a:p>
      </dgm:t>
    </dgm:pt>
    <dgm:pt modelId="{F79F0FCC-54E3-4204-A2BB-813377994A01}" type="sibTrans" cxnId="{489A23A6-4E0F-4538-9127-44FA1CC38D93}">
      <dgm:prSet/>
      <dgm:spPr/>
      <dgm:t>
        <a:bodyPr/>
        <a:lstStyle/>
        <a:p>
          <a:endParaRPr lang="uk-UA"/>
        </a:p>
      </dgm:t>
    </dgm:pt>
    <dgm:pt modelId="{0E0260F5-6A77-47C4-B3DE-A7E17BE2BA89}">
      <dgm:prSet/>
      <dgm:spPr/>
      <dgm:t>
        <a:bodyPr/>
        <a:lstStyle/>
        <a:p>
          <a:pPr rtl="0"/>
          <a:r>
            <a:rPr lang="ru-RU" smtClean="0"/>
            <a:t>Температура поверхні: Максимум +270 С</a:t>
          </a:r>
          <a:endParaRPr lang="uk-UA"/>
        </a:p>
      </dgm:t>
    </dgm:pt>
    <dgm:pt modelId="{10E221DF-CB3E-4AC3-B69A-62E80886AE29}" type="parTrans" cxnId="{F023CE03-CBB0-4A53-A078-195536B10EB6}">
      <dgm:prSet/>
      <dgm:spPr/>
      <dgm:t>
        <a:bodyPr/>
        <a:lstStyle/>
        <a:p>
          <a:endParaRPr lang="uk-UA"/>
        </a:p>
      </dgm:t>
    </dgm:pt>
    <dgm:pt modelId="{09F2D5A2-2F64-4479-9F48-A195937D8CD2}" type="sibTrans" cxnId="{F023CE03-CBB0-4A53-A078-195536B10EB6}">
      <dgm:prSet/>
      <dgm:spPr/>
      <dgm:t>
        <a:bodyPr/>
        <a:lstStyle/>
        <a:p>
          <a:endParaRPr lang="uk-UA"/>
        </a:p>
      </dgm:t>
    </dgm:pt>
    <dgm:pt modelId="{E5865061-347C-42EB-958A-847C950FC64B}">
      <dgm:prSet/>
      <dgm:spPr/>
      <dgm:t>
        <a:bodyPr/>
        <a:lstStyle/>
        <a:p>
          <a:pPr rtl="0"/>
          <a:r>
            <a:rPr lang="ru-RU" smtClean="0"/>
            <a:t>Доба :24ч37м22с. </a:t>
          </a:r>
          <a:endParaRPr lang="uk-UA"/>
        </a:p>
      </dgm:t>
    </dgm:pt>
    <dgm:pt modelId="{0354D6EE-1B00-4306-9B65-3DAB813DDB37}" type="parTrans" cxnId="{4D774577-9E33-4697-BC82-EDDA0B2FE433}">
      <dgm:prSet/>
      <dgm:spPr/>
      <dgm:t>
        <a:bodyPr/>
        <a:lstStyle/>
        <a:p>
          <a:endParaRPr lang="uk-UA"/>
        </a:p>
      </dgm:t>
    </dgm:pt>
    <dgm:pt modelId="{C4DD4018-9C79-465C-877E-E90703941EEC}" type="sibTrans" cxnId="{4D774577-9E33-4697-BC82-EDDA0B2FE433}">
      <dgm:prSet/>
      <dgm:spPr/>
      <dgm:t>
        <a:bodyPr/>
        <a:lstStyle/>
        <a:p>
          <a:endParaRPr lang="uk-UA"/>
        </a:p>
      </dgm:t>
    </dgm:pt>
    <dgm:pt modelId="{F154B38C-7833-42EB-9B90-37DD87A5E75A}">
      <dgm:prSet/>
      <dgm:spPr/>
      <dgm:t>
        <a:bodyPr/>
        <a:lstStyle/>
        <a:p>
          <a:pPr rtl="0"/>
          <a:r>
            <a:rPr lang="ru-RU" smtClean="0"/>
            <a:t>Відстань до Сонця:  1,52 а.о. ,</a:t>
          </a:r>
          <a:endParaRPr lang="uk-UA"/>
        </a:p>
      </dgm:t>
    </dgm:pt>
    <dgm:pt modelId="{0B76E50A-B775-4E11-80C4-883B721CB352}" type="parTrans" cxnId="{6480A69A-2C74-4012-854B-0B8C6BCF3C4A}">
      <dgm:prSet/>
      <dgm:spPr/>
      <dgm:t>
        <a:bodyPr/>
        <a:lstStyle/>
        <a:p>
          <a:endParaRPr lang="uk-UA"/>
        </a:p>
      </dgm:t>
    </dgm:pt>
    <dgm:pt modelId="{F77E6DE9-7959-4861-93B8-8183BED900CC}" type="sibTrans" cxnId="{6480A69A-2C74-4012-854B-0B8C6BCF3C4A}">
      <dgm:prSet/>
      <dgm:spPr/>
      <dgm:t>
        <a:bodyPr/>
        <a:lstStyle/>
        <a:p>
          <a:endParaRPr lang="uk-UA"/>
        </a:p>
      </dgm:t>
    </dgm:pt>
    <dgm:pt modelId="{A4E0976C-5BFE-4EF0-9678-C79B897DF916}">
      <dgm:prSet/>
      <dgm:spPr/>
      <dgm:t>
        <a:bodyPr/>
        <a:lstStyle/>
        <a:p>
          <a:pPr rtl="0"/>
          <a:r>
            <a:rPr lang="ru-RU" smtClean="0"/>
            <a:t>Період обертання по орбіті : 1,88  земног ороку</a:t>
          </a:r>
          <a:endParaRPr lang="uk-UA"/>
        </a:p>
      </dgm:t>
    </dgm:pt>
    <dgm:pt modelId="{3FE405AC-D9EC-4638-945B-76BA1D52F6EC}" type="parTrans" cxnId="{ABD5C34E-B888-463E-94A8-55FD7AC62A2F}">
      <dgm:prSet/>
      <dgm:spPr/>
      <dgm:t>
        <a:bodyPr/>
        <a:lstStyle/>
        <a:p>
          <a:endParaRPr lang="uk-UA"/>
        </a:p>
      </dgm:t>
    </dgm:pt>
    <dgm:pt modelId="{3BA59492-5E1C-4BEA-98FF-C67A5BE38B91}" type="sibTrans" cxnId="{ABD5C34E-B888-463E-94A8-55FD7AC62A2F}">
      <dgm:prSet/>
      <dgm:spPr/>
      <dgm:t>
        <a:bodyPr/>
        <a:lstStyle/>
        <a:p>
          <a:endParaRPr lang="uk-UA"/>
        </a:p>
      </dgm:t>
    </dgm:pt>
    <dgm:pt modelId="{B94B5161-1BBA-4CD9-86F4-97A041415231}">
      <dgm:prSet/>
      <dgm:spPr/>
      <dgm:t>
        <a:bodyPr/>
        <a:lstStyle/>
        <a:p>
          <a:pPr rtl="0"/>
          <a:r>
            <a:rPr lang="ru-RU" smtClean="0"/>
            <a:t>Швидкість обертання по орбіті: 24,1 км/c </a:t>
          </a:r>
          <a:endParaRPr lang="uk-UA"/>
        </a:p>
      </dgm:t>
    </dgm:pt>
    <dgm:pt modelId="{9B13F39E-FB15-4C36-AB68-73A53AF87751}" type="parTrans" cxnId="{364511AD-E963-48C9-8487-8661B625689A}">
      <dgm:prSet/>
      <dgm:spPr/>
      <dgm:t>
        <a:bodyPr/>
        <a:lstStyle/>
        <a:p>
          <a:endParaRPr lang="uk-UA"/>
        </a:p>
      </dgm:t>
    </dgm:pt>
    <dgm:pt modelId="{931A2F2C-17E2-47FB-A5E9-1C550FBD8100}" type="sibTrans" cxnId="{364511AD-E963-48C9-8487-8661B625689A}">
      <dgm:prSet/>
      <dgm:spPr/>
      <dgm:t>
        <a:bodyPr/>
        <a:lstStyle/>
        <a:p>
          <a:endParaRPr lang="uk-UA"/>
        </a:p>
      </dgm:t>
    </dgm:pt>
    <dgm:pt modelId="{A4F71662-CB2F-4653-B627-2EBC003DB87E}">
      <dgm:prSet/>
      <dgm:spPr/>
      <dgm:t>
        <a:bodyPr/>
        <a:lstStyle/>
        <a:p>
          <a:pPr rtl="0"/>
          <a:r>
            <a:rPr lang="ru-RU" smtClean="0"/>
            <a:t>Прискорення вільного падіння: 3,7 м/c</a:t>
          </a:r>
          <a:r>
            <a:rPr lang="ru-RU" baseline="30000" smtClean="0"/>
            <a:t>2</a:t>
          </a:r>
          <a:endParaRPr lang="uk-UA"/>
        </a:p>
      </dgm:t>
    </dgm:pt>
    <dgm:pt modelId="{53C5C3E5-7294-4560-AA40-9B1D540EAB58}" type="parTrans" cxnId="{2A16F1C3-69CD-4419-A24A-426AD63906B6}">
      <dgm:prSet/>
      <dgm:spPr/>
      <dgm:t>
        <a:bodyPr/>
        <a:lstStyle/>
        <a:p>
          <a:endParaRPr lang="uk-UA"/>
        </a:p>
      </dgm:t>
    </dgm:pt>
    <dgm:pt modelId="{D5C2B481-8243-4D4E-8330-473136E79215}" type="sibTrans" cxnId="{2A16F1C3-69CD-4419-A24A-426AD63906B6}">
      <dgm:prSet/>
      <dgm:spPr/>
      <dgm:t>
        <a:bodyPr/>
        <a:lstStyle/>
        <a:p>
          <a:endParaRPr lang="uk-UA"/>
        </a:p>
      </dgm:t>
    </dgm:pt>
    <dgm:pt modelId="{F6C20E23-643D-4EEA-BDD9-353E4E3988DC}" type="pres">
      <dgm:prSet presAssocID="{FAF6837F-231B-4660-866C-94889952B553}" presName="linear" presStyleCnt="0">
        <dgm:presLayoutVars>
          <dgm:animLvl val="lvl"/>
          <dgm:resizeHandles val="exact"/>
        </dgm:presLayoutVars>
      </dgm:prSet>
      <dgm:spPr/>
      <dgm:t>
        <a:bodyPr/>
        <a:lstStyle/>
        <a:p>
          <a:endParaRPr lang="ru-RU"/>
        </a:p>
      </dgm:t>
    </dgm:pt>
    <dgm:pt modelId="{8E1545DB-5AE3-4B87-8CF1-7F94DF5F9610}" type="pres">
      <dgm:prSet presAssocID="{03B40F55-4C73-4744-B7DE-CF663DC7BA2B}" presName="parentText" presStyleLbl="node1" presStyleIdx="0" presStyleCnt="9">
        <dgm:presLayoutVars>
          <dgm:chMax val="0"/>
          <dgm:bulletEnabled val="1"/>
        </dgm:presLayoutVars>
      </dgm:prSet>
      <dgm:spPr/>
      <dgm:t>
        <a:bodyPr/>
        <a:lstStyle/>
        <a:p>
          <a:endParaRPr lang="ru-RU"/>
        </a:p>
      </dgm:t>
    </dgm:pt>
    <dgm:pt modelId="{9825F5AF-6D9F-4BE7-9E49-29DE3A00A62E}" type="pres">
      <dgm:prSet presAssocID="{E8056328-1B5C-4DC6-986A-E001092FC28D}" presName="spacer" presStyleCnt="0"/>
      <dgm:spPr/>
    </dgm:pt>
    <dgm:pt modelId="{CAEEFDF4-F7E4-4B88-B32F-8C0964380393}" type="pres">
      <dgm:prSet presAssocID="{9CC02A79-FACC-4568-AEE9-E4B0C3DCF4E8}" presName="parentText" presStyleLbl="node1" presStyleIdx="1" presStyleCnt="9">
        <dgm:presLayoutVars>
          <dgm:chMax val="0"/>
          <dgm:bulletEnabled val="1"/>
        </dgm:presLayoutVars>
      </dgm:prSet>
      <dgm:spPr/>
      <dgm:t>
        <a:bodyPr/>
        <a:lstStyle/>
        <a:p>
          <a:endParaRPr lang="ru-RU"/>
        </a:p>
      </dgm:t>
    </dgm:pt>
    <dgm:pt modelId="{2D88DE69-8F63-48E6-B1E0-D2BB108C89CC}" type="pres">
      <dgm:prSet presAssocID="{4C100ADB-8368-49AD-8F7A-2DD328DAB962}" presName="spacer" presStyleCnt="0"/>
      <dgm:spPr/>
    </dgm:pt>
    <dgm:pt modelId="{E5960A6B-38B2-4F6D-AB41-404B204274C0}" type="pres">
      <dgm:prSet presAssocID="{C330FDA3-FC23-4421-AA6D-145DBF699589}" presName="parentText" presStyleLbl="node1" presStyleIdx="2" presStyleCnt="9">
        <dgm:presLayoutVars>
          <dgm:chMax val="0"/>
          <dgm:bulletEnabled val="1"/>
        </dgm:presLayoutVars>
      </dgm:prSet>
      <dgm:spPr/>
      <dgm:t>
        <a:bodyPr/>
        <a:lstStyle/>
        <a:p>
          <a:endParaRPr lang="ru-RU"/>
        </a:p>
      </dgm:t>
    </dgm:pt>
    <dgm:pt modelId="{A6B28858-EB36-4C7F-93A0-B10E4191F2B8}" type="pres">
      <dgm:prSet presAssocID="{F79F0FCC-54E3-4204-A2BB-813377994A01}" presName="spacer" presStyleCnt="0"/>
      <dgm:spPr/>
    </dgm:pt>
    <dgm:pt modelId="{FC238BAD-C30A-48D7-8D3B-D0AF2E1C907C}" type="pres">
      <dgm:prSet presAssocID="{0E0260F5-6A77-47C4-B3DE-A7E17BE2BA89}" presName="parentText" presStyleLbl="node1" presStyleIdx="3" presStyleCnt="9">
        <dgm:presLayoutVars>
          <dgm:chMax val="0"/>
          <dgm:bulletEnabled val="1"/>
        </dgm:presLayoutVars>
      </dgm:prSet>
      <dgm:spPr/>
      <dgm:t>
        <a:bodyPr/>
        <a:lstStyle/>
        <a:p>
          <a:endParaRPr lang="ru-RU"/>
        </a:p>
      </dgm:t>
    </dgm:pt>
    <dgm:pt modelId="{4BA82EAA-C8FA-4796-ABCF-40207790C9D9}" type="pres">
      <dgm:prSet presAssocID="{09F2D5A2-2F64-4479-9F48-A195937D8CD2}" presName="spacer" presStyleCnt="0"/>
      <dgm:spPr/>
    </dgm:pt>
    <dgm:pt modelId="{D4433E9E-1E2A-4E4F-8844-5F79C05210C6}" type="pres">
      <dgm:prSet presAssocID="{E5865061-347C-42EB-958A-847C950FC64B}" presName="parentText" presStyleLbl="node1" presStyleIdx="4" presStyleCnt="9">
        <dgm:presLayoutVars>
          <dgm:chMax val="0"/>
          <dgm:bulletEnabled val="1"/>
        </dgm:presLayoutVars>
      </dgm:prSet>
      <dgm:spPr/>
      <dgm:t>
        <a:bodyPr/>
        <a:lstStyle/>
        <a:p>
          <a:endParaRPr lang="ru-RU"/>
        </a:p>
      </dgm:t>
    </dgm:pt>
    <dgm:pt modelId="{7F2276D3-7CCF-40FD-ABE3-9A1842BB9651}" type="pres">
      <dgm:prSet presAssocID="{C4DD4018-9C79-465C-877E-E90703941EEC}" presName="spacer" presStyleCnt="0"/>
      <dgm:spPr/>
    </dgm:pt>
    <dgm:pt modelId="{DA17661B-BC21-4AF0-921F-BBA82C8F2E89}" type="pres">
      <dgm:prSet presAssocID="{F154B38C-7833-42EB-9B90-37DD87A5E75A}" presName="parentText" presStyleLbl="node1" presStyleIdx="5" presStyleCnt="9">
        <dgm:presLayoutVars>
          <dgm:chMax val="0"/>
          <dgm:bulletEnabled val="1"/>
        </dgm:presLayoutVars>
      </dgm:prSet>
      <dgm:spPr/>
      <dgm:t>
        <a:bodyPr/>
        <a:lstStyle/>
        <a:p>
          <a:endParaRPr lang="ru-RU"/>
        </a:p>
      </dgm:t>
    </dgm:pt>
    <dgm:pt modelId="{F688BAA9-8537-40A6-A137-0B6C71B4593C}" type="pres">
      <dgm:prSet presAssocID="{F77E6DE9-7959-4861-93B8-8183BED900CC}" presName="spacer" presStyleCnt="0"/>
      <dgm:spPr/>
    </dgm:pt>
    <dgm:pt modelId="{F2B6095A-B334-4D1C-932A-ABC9880C296A}" type="pres">
      <dgm:prSet presAssocID="{A4E0976C-5BFE-4EF0-9678-C79B897DF916}" presName="parentText" presStyleLbl="node1" presStyleIdx="6" presStyleCnt="9">
        <dgm:presLayoutVars>
          <dgm:chMax val="0"/>
          <dgm:bulletEnabled val="1"/>
        </dgm:presLayoutVars>
      </dgm:prSet>
      <dgm:spPr/>
      <dgm:t>
        <a:bodyPr/>
        <a:lstStyle/>
        <a:p>
          <a:endParaRPr lang="ru-RU"/>
        </a:p>
      </dgm:t>
    </dgm:pt>
    <dgm:pt modelId="{9D40EE2E-FDD8-40CA-90CE-FD7C9B559CB5}" type="pres">
      <dgm:prSet presAssocID="{3BA59492-5E1C-4BEA-98FF-C67A5BE38B91}" presName="spacer" presStyleCnt="0"/>
      <dgm:spPr/>
    </dgm:pt>
    <dgm:pt modelId="{CED3ABEE-AE17-47AC-BBF7-EB150CF22EF2}" type="pres">
      <dgm:prSet presAssocID="{B94B5161-1BBA-4CD9-86F4-97A041415231}" presName="parentText" presStyleLbl="node1" presStyleIdx="7" presStyleCnt="9">
        <dgm:presLayoutVars>
          <dgm:chMax val="0"/>
          <dgm:bulletEnabled val="1"/>
        </dgm:presLayoutVars>
      </dgm:prSet>
      <dgm:spPr/>
      <dgm:t>
        <a:bodyPr/>
        <a:lstStyle/>
        <a:p>
          <a:endParaRPr lang="ru-RU"/>
        </a:p>
      </dgm:t>
    </dgm:pt>
    <dgm:pt modelId="{E5F399E8-B0EC-4E77-A025-8A3D2AD471A9}" type="pres">
      <dgm:prSet presAssocID="{931A2F2C-17E2-47FB-A5E9-1C550FBD8100}" presName="spacer" presStyleCnt="0"/>
      <dgm:spPr/>
    </dgm:pt>
    <dgm:pt modelId="{58E7E32D-25B0-471E-B5F2-259EC119191A}" type="pres">
      <dgm:prSet presAssocID="{A4F71662-CB2F-4653-B627-2EBC003DB87E}" presName="parentText" presStyleLbl="node1" presStyleIdx="8" presStyleCnt="9">
        <dgm:presLayoutVars>
          <dgm:chMax val="0"/>
          <dgm:bulletEnabled val="1"/>
        </dgm:presLayoutVars>
      </dgm:prSet>
      <dgm:spPr/>
      <dgm:t>
        <a:bodyPr/>
        <a:lstStyle/>
        <a:p>
          <a:endParaRPr lang="ru-RU"/>
        </a:p>
      </dgm:t>
    </dgm:pt>
  </dgm:ptLst>
  <dgm:cxnLst>
    <dgm:cxn modelId="{339D5898-7018-4670-9487-52EC11F579D3}" type="presOf" srcId="{F154B38C-7833-42EB-9B90-37DD87A5E75A}" destId="{DA17661B-BC21-4AF0-921F-BBA82C8F2E89}" srcOrd="0" destOrd="0" presId="urn:microsoft.com/office/officeart/2005/8/layout/vList2"/>
    <dgm:cxn modelId="{967F4DA1-0142-49CE-80BA-5F2CC874574D}" type="presOf" srcId="{0E0260F5-6A77-47C4-B3DE-A7E17BE2BA89}" destId="{FC238BAD-C30A-48D7-8D3B-D0AF2E1C907C}" srcOrd="0" destOrd="0" presId="urn:microsoft.com/office/officeart/2005/8/layout/vList2"/>
    <dgm:cxn modelId="{4D774577-9E33-4697-BC82-EDDA0B2FE433}" srcId="{FAF6837F-231B-4660-866C-94889952B553}" destId="{E5865061-347C-42EB-958A-847C950FC64B}" srcOrd="4" destOrd="0" parTransId="{0354D6EE-1B00-4306-9B65-3DAB813DDB37}" sibTransId="{C4DD4018-9C79-465C-877E-E90703941EEC}"/>
    <dgm:cxn modelId="{9E0B76C4-3179-4D45-85E2-C8B69482F638}" srcId="{FAF6837F-231B-4660-866C-94889952B553}" destId="{03B40F55-4C73-4744-B7DE-CF663DC7BA2B}" srcOrd="0" destOrd="0" parTransId="{E0648BF9-1B35-4C6F-B3C1-701AA010A9D8}" sibTransId="{E8056328-1B5C-4DC6-986A-E001092FC28D}"/>
    <dgm:cxn modelId="{D2AFE8C5-8A2D-4ED1-B74B-BDD23BAB05AF}" type="presOf" srcId="{03B40F55-4C73-4744-B7DE-CF663DC7BA2B}" destId="{8E1545DB-5AE3-4B87-8CF1-7F94DF5F9610}" srcOrd="0" destOrd="0" presId="urn:microsoft.com/office/officeart/2005/8/layout/vList2"/>
    <dgm:cxn modelId="{489A23A6-4E0F-4538-9127-44FA1CC38D93}" srcId="{FAF6837F-231B-4660-866C-94889952B553}" destId="{C330FDA3-FC23-4421-AA6D-145DBF699589}" srcOrd="2" destOrd="0" parTransId="{1DFF10B1-2B73-4984-AB1A-ADBD7AC9133B}" sibTransId="{F79F0FCC-54E3-4204-A2BB-813377994A01}"/>
    <dgm:cxn modelId="{204BDCAF-8E86-4ECF-81EA-22E7404940A6}" type="presOf" srcId="{A4F71662-CB2F-4653-B627-2EBC003DB87E}" destId="{58E7E32D-25B0-471E-B5F2-259EC119191A}" srcOrd="0" destOrd="0" presId="urn:microsoft.com/office/officeart/2005/8/layout/vList2"/>
    <dgm:cxn modelId="{F023CE03-CBB0-4A53-A078-195536B10EB6}" srcId="{FAF6837F-231B-4660-866C-94889952B553}" destId="{0E0260F5-6A77-47C4-B3DE-A7E17BE2BA89}" srcOrd="3" destOrd="0" parTransId="{10E221DF-CB3E-4AC3-B69A-62E80886AE29}" sibTransId="{09F2D5A2-2F64-4479-9F48-A195937D8CD2}"/>
    <dgm:cxn modelId="{37180CB8-6D51-411B-88EF-90C0CE580B2F}" srcId="{FAF6837F-231B-4660-866C-94889952B553}" destId="{9CC02A79-FACC-4568-AEE9-E4B0C3DCF4E8}" srcOrd="1" destOrd="0" parTransId="{4E037063-A4AA-409D-89AA-5F1B3CF90A37}" sibTransId="{4C100ADB-8368-49AD-8F7A-2DD328DAB962}"/>
    <dgm:cxn modelId="{5B70FA9A-9A2D-4893-9A0E-1679D178AC74}" type="presOf" srcId="{B94B5161-1BBA-4CD9-86F4-97A041415231}" destId="{CED3ABEE-AE17-47AC-BBF7-EB150CF22EF2}" srcOrd="0" destOrd="0" presId="urn:microsoft.com/office/officeart/2005/8/layout/vList2"/>
    <dgm:cxn modelId="{6480A69A-2C74-4012-854B-0B8C6BCF3C4A}" srcId="{FAF6837F-231B-4660-866C-94889952B553}" destId="{F154B38C-7833-42EB-9B90-37DD87A5E75A}" srcOrd="5" destOrd="0" parTransId="{0B76E50A-B775-4E11-80C4-883B721CB352}" sibTransId="{F77E6DE9-7959-4861-93B8-8183BED900CC}"/>
    <dgm:cxn modelId="{137B12E9-BF4F-4040-A251-081309491BFE}" type="presOf" srcId="{E5865061-347C-42EB-958A-847C950FC64B}" destId="{D4433E9E-1E2A-4E4F-8844-5F79C05210C6}" srcOrd="0" destOrd="0" presId="urn:microsoft.com/office/officeart/2005/8/layout/vList2"/>
    <dgm:cxn modelId="{9E634E11-E428-45AA-B0FF-E06385BA6FB1}" type="presOf" srcId="{C330FDA3-FC23-4421-AA6D-145DBF699589}" destId="{E5960A6B-38B2-4F6D-AB41-404B204274C0}" srcOrd="0" destOrd="0" presId="urn:microsoft.com/office/officeart/2005/8/layout/vList2"/>
    <dgm:cxn modelId="{2A16F1C3-69CD-4419-A24A-426AD63906B6}" srcId="{FAF6837F-231B-4660-866C-94889952B553}" destId="{A4F71662-CB2F-4653-B627-2EBC003DB87E}" srcOrd="8" destOrd="0" parTransId="{53C5C3E5-7294-4560-AA40-9B1D540EAB58}" sibTransId="{D5C2B481-8243-4D4E-8330-473136E79215}"/>
    <dgm:cxn modelId="{43ECBC55-F86B-4165-9542-C668EB840905}" type="presOf" srcId="{FAF6837F-231B-4660-866C-94889952B553}" destId="{F6C20E23-643D-4EEA-BDD9-353E4E3988DC}" srcOrd="0" destOrd="0" presId="urn:microsoft.com/office/officeart/2005/8/layout/vList2"/>
    <dgm:cxn modelId="{ABD5C34E-B888-463E-94A8-55FD7AC62A2F}" srcId="{FAF6837F-231B-4660-866C-94889952B553}" destId="{A4E0976C-5BFE-4EF0-9678-C79B897DF916}" srcOrd="6" destOrd="0" parTransId="{3FE405AC-D9EC-4638-945B-76BA1D52F6EC}" sibTransId="{3BA59492-5E1C-4BEA-98FF-C67A5BE38B91}"/>
    <dgm:cxn modelId="{364511AD-E963-48C9-8487-8661B625689A}" srcId="{FAF6837F-231B-4660-866C-94889952B553}" destId="{B94B5161-1BBA-4CD9-86F4-97A041415231}" srcOrd="7" destOrd="0" parTransId="{9B13F39E-FB15-4C36-AB68-73A53AF87751}" sibTransId="{931A2F2C-17E2-47FB-A5E9-1C550FBD8100}"/>
    <dgm:cxn modelId="{A94384B2-F0AB-4A5A-A0CB-500A43608BE4}" type="presOf" srcId="{9CC02A79-FACC-4568-AEE9-E4B0C3DCF4E8}" destId="{CAEEFDF4-F7E4-4B88-B32F-8C0964380393}" srcOrd="0" destOrd="0" presId="urn:microsoft.com/office/officeart/2005/8/layout/vList2"/>
    <dgm:cxn modelId="{58683299-8022-429F-B586-6DD1F339E8A3}" type="presOf" srcId="{A4E0976C-5BFE-4EF0-9678-C79B897DF916}" destId="{F2B6095A-B334-4D1C-932A-ABC9880C296A}" srcOrd="0" destOrd="0" presId="urn:microsoft.com/office/officeart/2005/8/layout/vList2"/>
    <dgm:cxn modelId="{FFD4EAAB-E1EA-471A-8EA7-2339FCE0D8E8}" type="presParOf" srcId="{F6C20E23-643D-4EEA-BDD9-353E4E3988DC}" destId="{8E1545DB-5AE3-4B87-8CF1-7F94DF5F9610}" srcOrd="0" destOrd="0" presId="urn:microsoft.com/office/officeart/2005/8/layout/vList2"/>
    <dgm:cxn modelId="{61478F8A-FA0E-4BDB-88C3-4971F715F2D2}" type="presParOf" srcId="{F6C20E23-643D-4EEA-BDD9-353E4E3988DC}" destId="{9825F5AF-6D9F-4BE7-9E49-29DE3A00A62E}" srcOrd="1" destOrd="0" presId="urn:microsoft.com/office/officeart/2005/8/layout/vList2"/>
    <dgm:cxn modelId="{5C2BEF07-4FA1-4285-A4B4-BFC86BE08EDA}" type="presParOf" srcId="{F6C20E23-643D-4EEA-BDD9-353E4E3988DC}" destId="{CAEEFDF4-F7E4-4B88-B32F-8C0964380393}" srcOrd="2" destOrd="0" presId="urn:microsoft.com/office/officeart/2005/8/layout/vList2"/>
    <dgm:cxn modelId="{76B201B9-0D55-4161-BFA4-10FB7513CC3C}" type="presParOf" srcId="{F6C20E23-643D-4EEA-BDD9-353E4E3988DC}" destId="{2D88DE69-8F63-48E6-B1E0-D2BB108C89CC}" srcOrd="3" destOrd="0" presId="urn:microsoft.com/office/officeart/2005/8/layout/vList2"/>
    <dgm:cxn modelId="{79313100-D59C-45B2-A4A5-11910195C9ED}" type="presParOf" srcId="{F6C20E23-643D-4EEA-BDD9-353E4E3988DC}" destId="{E5960A6B-38B2-4F6D-AB41-404B204274C0}" srcOrd="4" destOrd="0" presId="urn:microsoft.com/office/officeart/2005/8/layout/vList2"/>
    <dgm:cxn modelId="{0A7CBFA5-5D06-4A6A-BDDE-0BB35B0B9803}" type="presParOf" srcId="{F6C20E23-643D-4EEA-BDD9-353E4E3988DC}" destId="{A6B28858-EB36-4C7F-93A0-B10E4191F2B8}" srcOrd="5" destOrd="0" presId="urn:microsoft.com/office/officeart/2005/8/layout/vList2"/>
    <dgm:cxn modelId="{9CC484BF-B584-44C4-BC5F-25F51C816A60}" type="presParOf" srcId="{F6C20E23-643D-4EEA-BDD9-353E4E3988DC}" destId="{FC238BAD-C30A-48D7-8D3B-D0AF2E1C907C}" srcOrd="6" destOrd="0" presId="urn:microsoft.com/office/officeart/2005/8/layout/vList2"/>
    <dgm:cxn modelId="{F1B9FB85-126F-46DF-BBB8-DACB156677D1}" type="presParOf" srcId="{F6C20E23-643D-4EEA-BDD9-353E4E3988DC}" destId="{4BA82EAA-C8FA-4796-ABCF-40207790C9D9}" srcOrd="7" destOrd="0" presId="urn:microsoft.com/office/officeart/2005/8/layout/vList2"/>
    <dgm:cxn modelId="{11C37FFC-940F-4895-B196-3548D4DE6577}" type="presParOf" srcId="{F6C20E23-643D-4EEA-BDD9-353E4E3988DC}" destId="{D4433E9E-1E2A-4E4F-8844-5F79C05210C6}" srcOrd="8" destOrd="0" presId="urn:microsoft.com/office/officeart/2005/8/layout/vList2"/>
    <dgm:cxn modelId="{48CA5189-434D-4616-BB6C-2CC3B6E684C8}" type="presParOf" srcId="{F6C20E23-643D-4EEA-BDD9-353E4E3988DC}" destId="{7F2276D3-7CCF-40FD-ABE3-9A1842BB9651}" srcOrd="9" destOrd="0" presId="urn:microsoft.com/office/officeart/2005/8/layout/vList2"/>
    <dgm:cxn modelId="{2C2A46C4-8DA9-4C04-AC75-26B0B71D834A}" type="presParOf" srcId="{F6C20E23-643D-4EEA-BDD9-353E4E3988DC}" destId="{DA17661B-BC21-4AF0-921F-BBA82C8F2E89}" srcOrd="10" destOrd="0" presId="urn:microsoft.com/office/officeart/2005/8/layout/vList2"/>
    <dgm:cxn modelId="{194EF683-0B1E-4B93-9B54-0F041C3DD800}" type="presParOf" srcId="{F6C20E23-643D-4EEA-BDD9-353E4E3988DC}" destId="{F688BAA9-8537-40A6-A137-0B6C71B4593C}" srcOrd="11" destOrd="0" presId="urn:microsoft.com/office/officeart/2005/8/layout/vList2"/>
    <dgm:cxn modelId="{4DF1BBFA-3E18-4F06-8871-C59BD5D96F79}" type="presParOf" srcId="{F6C20E23-643D-4EEA-BDD9-353E4E3988DC}" destId="{F2B6095A-B334-4D1C-932A-ABC9880C296A}" srcOrd="12" destOrd="0" presId="urn:microsoft.com/office/officeart/2005/8/layout/vList2"/>
    <dgm:cxn modelId="{4AEF0CFE-F948-4EA5-BE14-B2DC416AE3E8}" type="presParOf" srcId="{F6C20E23-643D-4EEA-BDD9-353E4E3988DC}" destId="{9D40EE2E-FDD8-40CA-90CE-FD7C9B559CB5}" srcOrd="13" destOrd="0" presId="urn:microsoft.com/office/officeart/2005/8/layout/vList2"/>
    <dgm:cxn modelId="{E9E3B7D5-B3C3-4AA9-80A8-73F9FDC72B67}" type="presParOf" srcId="{F6C20E23-643D-4EEA-BDD9-353E4E3988DC}" destId="{CED3ABEE-AE17-47AC-BBF7-EB150CF22EF2}" srcOrd="14" destOrd="0" presId="urn:microsoft.com/office/officeart/2005/8/layout/vList2"/>
    <dgm:cxn modelId="{DA6C8330-207C-4C62-8AE3-ABBE37419B61}" type="presParOf" srcId="{F6C20E23-643D-4EEA-BDD9-353E4E3988DC}" destId="{E5F399E8-B0EC-4E77-A025-8A3D2AD471A9}" srcOrd="15" destOrd="0" presId="urn:microsoft.com/office/officeart/2005/8/layout/vList2"/>
    <dgm:cxn modelId="{EEA32677-0B64-4BB1-A60F-13407DE5BC05}" type="presParOf" srcId="{F6C20E23-643D-4EEA-BDD9-353E4E3988DC}" destId="{58E7E32D-25B0-471E-B5F2-259EC119191A}"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4DD3219-CBD7-4646-9D18-7A53F60FB7C2}"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uk-UA"/>
        </a:p>
      </dgm:t>
    </dgm:pt>
    <dgm:pt modelId="{F7EA2BD3-5099-47B4-A69E-9BFB66A162F6}">
      <dgm:prSet/>
      <dgm:spPr/>
      <dgm:t>
        <a:bodyPr/>
        <a:lstStyle/>
        <a:p>
          <a:pPr rtl="0"/>
          <a:r>
            <a:rPr lang="ru-RU" dirty="0" smtClean="0"/>
            <a:t>Марс, </a:t>
          </a:r>
          <a:r>
            <a:rPr lang="ru-RU" dirty="0" err="1" smtClean="0"/>
            <a:t>четверта</a:t>
          </a:r>
          <a:r>
            <a:rPr lang="ru-RU" dirty="0" smtClean="0"/>
            <a:t> </a:t>
          </a:r>
          <a:r>
            <a:rPr lang="ru-RU" dirty="0" err="1" smtClean="0"/>
            <a:t>від</a:t>
          </a:r>
          <a:r>
            <a:rPr lang="ru-RU" dirty="0" smtClean="0"/>
            <a:t> </a:t>
          </a:r>
          <a:r>
            <a:rPr lang="ru-RU" dirty="0" err="1" smtClean="0"/>
            <a:t>Сонця</a:t>
          </a:r>
          <a:r>
            <a:rPr lang="ru-RU" dirty="0" smtClean="0"/>
            <a:t>, планета</a:t>
          </a:r>
          <a:br>
            <a:rPr lang="ru-RU" dirty="0" smtClean="0"/>
          </a:br>
          <a:r>
            <a:rPr lang="uk-UA" dirty="0" smtClean="0"/>
            <a:t>Навколо Марса звертаються два супутники: Фобос (Страх) і </a:t>
          </a:r>
          <a:r>
            <a:rPr lang="uk-UA" dirty="0" err="1" smtClean="0"/>
            <a:t>Деймос</a:t>
          </a:r>
          <a:r>
            <a:rPr lang="uk-UA" dirty="0" smtClean="0"/>
            <a:t> (Жах). Фобос облітає Марс по орбіті з радіусом 9350 км за 7 </a:t>
          </a:r>
          <a:r>
            <a:rPr lang="uk-UA" dirty="0" err="1" smtClean="0"/>
            <a:t>год</a:t>
          </a:r>
          <a:r>
            <a:rPr lang="uk-UA" dirty="0" smtClean="0"/>
            <a:t> 39 хв.</a:t>
          </a:r>
          <a:br>
            <a:rPr lang="uk-UA" dirty="0" smtClean="0"/>
          </a:br>
          <a:r>
            <a:rPr lang="uk-UA" dirty="0" err="1" smtClean="0"/>
            <a:t>Деймос</a:t>
          </a:r>
          <a:r>
            <a:rPr lang="uk-UA" dirty="0" smtClean="0"/>
            <a:t> облітає Марс по орбіті з радіусом 23500 км за 30 </a:t>
          </a:r>
          <a:r>
            <a:rPr lang="uk-UA" dirty="0" err="1" smtClean="0"/>
            <a:t>год</a:t>
          </a:r>
          <a:r>
            <a:rPr lang="uk-UA" dirty="0" smtClean="0"/>
            <a:t> 17 хв.</a:t>
          </a:r>
          <a:br>
            <a:rPr lang="uk-UA" dirty="0" smtClean="0"/>
          </a:br>
          <a:r>
            <a:rPr lang="uk-UA" i="1" dirty="0" smtClean="0"/>
            <a:t>Обидва супутники мають неправильну форму і завжди звернені до Марса однією і тією ж стороною.</a:t>
          </a:r>
          <a:r>
            <a:rPr lang="uk-UA" dirty="0" smtClean="0"/>
            <a:t/>
          </a:r>
          <a:br>
            <a:rPr lang="uk-UA" dirty="0" smtClean="0"/>
          </a:br>
          <a:r>
            <a:rPr lang="uk-UA" dirty="0" smtClean="0"/>
            <a:t>Їх максимальні розміри:</a:t>
          </a:r>
          <a:br>
            <a:rPr lang="uk-UA" dirty="0" smtClean="0"/>
          </a:br>
          <a:r>
            <a:rPr lang="uk-UA" dirty="0" smtClean="0"/>
            <a:t>26 км в довжину і 21 км в ширину біля Фобоса,</a:t>
          </a:r>
          <a:br>
            <a:rPr lang="uk-UA" dirty="0" smtClean="0"/>
          </a:br>
          <a:r>
            <a:rPr lang="uk-UA" dirty="0" smtClean="0"/>
            <a:t>13 і 12 км - у </a:t>
          </a:r>
          <a:r>
            <a:rPr lang="uk-UA" dirty="0" err="1" smtClean="0"/>
            <a:t>Деймоса</a:t>
          </a:r>
          <a:r>
            <a:rPr lang="uk-UA" dirty="0" smtClean="0"/>
            <a:t>.</a:t>
          </a:r>
          <a:br>
            <a:rPr lang="uk-UA" dirty="0" smtClean="0"/>
          </a:br>
          <a:r>
            <a:rPr lang="uk-UA" dirty="0" smtClean="0"/>
            <a:t>Гравітаційні поля супутників настільки слабкі, що</a:t>
          </a:r>
          <a:br>
            <a:rPr lang="uk-UA" dirty="0" smtClean="0"/>
          </a:br>
          <a:r>
            <a:rPr lang="uk-UA" dirty="0" smtClean="0"/>
            <a:t>атмосфери вони не мають.</a:t>
          </a:r>
          <a:br>
            <a:rPr lang="uk-UA" dirty="0" smtClean="0"/>
          </a:br>
          <a:r>
            <a:rPr lang="uk-UA" dirty="0" smtClean="0"/>
            <a:t>На поверхні виявлені метеоритні кратери</a:t>
          </a:r>
          <a:r>
            <a:rPr lang="uk-UA" dirty="0" smtClean="0"/>
            <a:t>.</a:t>
          </a:r>
          <a:endParaRPr lang="uk-UA" dirty="0"/>
        </a:p>
      </dgm:t>
    </dgm:pt>
    <dgm:pt modelId="{D6FF7618-818C-482C-B8F4-B0AA45DB73BF}" type="parTrans" cxnId="{4FE87843-70D6-465E-8196-FF808BDE3385}">
      <dgm:prSet/>
      <dgm:spPr/>
      <dgm:t>
        <a:bodyPr/>
        <a:lstStyle/>
        <a:p>
          <a:endParaRPr lang="uk-UA"/>
        </a:p>
      </dgm:t>
    </dgm:pt>
    <dgm:pt modelId="{0565B051-F1FB-408E-A464-F864638A70E2}" type="sibTrans" cxnId="{4FE87843-70D6-465E-8196-FF808BDE3385}">
      <dgm:prSet/>
      <dgm:spPr/>
      <dgm:t>
        <a:bodyPr/>
        <a:lstStyle/>
        <a:p>
          <a:endParaRPr lang="uk-UA"/>
        </a:p>
      </dgm:t>
    </dgm:pt>
    <dgm:pt modelId="{7AFB13AD-8B3A-4D84-B676-378260BB9E92}" type="pres">
      <dgm:prSet presAssocID="{74DD3219-CBD7-4646-9D18-7A53F60FB7C2}" presName="linear" presStyleCnt="0">
        <dgm:presLayoutVars>
          <dgm:animLvl val="lvl"/>
          <dgm:resizeHandles val="exact"/>
        </dgm:presLayoutVars>
      </dgm:prSet>
      <dgm:spPr/>
      <dgm:t>
        <a:bodyPr/>
        <a:lstStyle/>
        <a:p>
          <a:endParaRPr lang="ru-RU"/>
        </a:p>
      </dgm:t>
    </dgm:pt>
    <dgm:pt modelId="{CF5EF101-531E-460D-9A35-B811B29C7038}" type="pres">
      <dgm:prSet presAssocID="{F7EA2BD3-5099-47B4-A69E-9BFB66A162F6}" presName="parentText" presStyleLbl="node1" presStyleIdx="0" presStyleCnt="1">
        <dgm:presLayoutVars>
          <dgm:chMax val="0"/>
          <dgm:bulletEnabled val="1"/>
        </dgm:presLayoutVars>
      </dgm:prSet>
      <dgm:spPr/>
      <dgm:t>
        <a:bodyPr/>
        <a:lstStyle/>
        <a:p>
          <a:endParaRPr lang="uk-UA"/>
        </a:p>
      </dgm:t>
    </dgm:pt>
  </dgm:ptLst>
  <dgm:cxnLst>
    <dgm:cxn modelId="{65425FAE-9D7D-4114-BB11-BC9E61643DDE}" type="presOf" srcId="{F7EA2BD3-5099-47B4-A69E-9BFB66A162F6}" destId="{CF5EF101-531E-460D-9A35-B811B29C7038}" srcOrd="0" destOrd="0" presId="urn:microsoft.com/office/officeart/2005/8/layout/vList2"/>
    <dgm:cxn modelId="{4FE87843-70D6-465E-8196-FF808BDE3385}" srcId="{74DD3219-CBD7-4646-9D18-7A53F60FB7C2}" destId="{F7EA2BD3-5099-47B4-A69E-9BFB66A162F6}" srcOrd="0" destOrd="0" parTransId="{D6FF7618-818C-482C-B8F4-B0AA45DB73BF}" sibTransId="{0565B051-F1FB-408E-A464-F864638A70E2}"/>
    <dgm:cxn modelId="{2D06161C-6314-49BA-B9AE-DDB506208E66}" type="presOf" srcId="{74DD3219-CBD7-4646-9D18-7A53F60FB7C2}" destId="{7AFB13AD-8B3A-4D84-B676-378260BB9E92}" srcOrd="0" destOrd="0" presId="urn:microsoft.com/office/officeart/2005/8/layout/vList2"/>
    <dgm:cxn modelId="{966EDB4A-8D4F-4F2F-A792-A64412A7C7AE}" type="presParOf" srcId="{7AFB13AD-8B3A-4D84-B676-378260BB9E92}" destId="{CF5EF101-531E-460D-9A35-B811B29C703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AD721A5-EB8D-46FB-B7F0-E5E554550DFB}"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8CBD643D-1FC4-4C67-A8AF-6847077CA62C}">
      <dgm:prSet custT="1"/>
      <dgm:spPr/>
      <dgm:t>
        <a:bodyPr/>
        <a:lstStyle/>
        <a:p>
          <a:pPr rtl="0"/>
          <a:r>
            <a:rPr lang="ru-RU" sz="1500" b="1" i="1" u="sng" smtClean="0"/>
            <a:t>Maca:</a:t>
          </a:r>
          <a:r>
            <a:rPr lang="ru-RU" sz="1500" smtClean="0"/>
            <a:t>1,9*1027кг. ( у 318 разів більше маси Землі) </a:t>
          </a:r>
          <a:endParaRPr lang="uk-UA" sz="1500"/>
        </a:p>
      </dgm:t>
    </dgm:pt>
    <dgm:pt modelId="{35E869EC-6ED9-4DBF-9DBC-DAD078CC8A21}" type="parTrans" cxnId="{01646AF6-89F3-4536-A045-39AA6A700C13}">
      <dgm:prSet/>
      <dgm:spPr/>
      <dgm:t>
        <a:bodyPr/>
        <a:lstStyle/>
        <a:p>
          <a:endParaRPr lang="uk-UA" sz="1500"/>
        </a:p>
      </dgm:t>
    </dgm:pt>
    <dgm:pt modelId="{38D88BDA-CCC7-442C-BE68-265CDB680A8B}" type="sibTrans" cxnId="{01646AF6-89F3-4536-A045-39AA6A700C13}">
      <dgm:prSet/>
      <dgm:spPr/>
      <dgm:t>
        <a:bodyPr/>
        <a:lstStyle/>
        <a:p>
          <a:endParaRPr lang="uk-UA" sz="1500"/>
        </a:p>
      </dgm:t>
    </dgm:pt>
    <dgm:pt modelId="{7CAAD27F-00D6-4EF7-A62B-5B7C2D1B2C12}">
      <dgm:prSet custT="1"/>
      <dgm:spPr/>
      <dgm:t>
        <a:bodyPr/>
        <a:lstStyle/>
        <a:p>
          <a:pPr rtl="0"/>
          <a:r>
            <a:rPr lang="ru-RU" sz="1500" b="1" i="1" u="sng" dirty="0" smtClean="0"/>
            <a:t>Діаметр:</a:t>
          </a:r>
          <a:r>
            <a:rPr lang="ru-RU" sz="1500" dirty="0" smtClean="0"/>
            <a:t>143760 </a:t>
          </a:r>
          <a:r>
            <a:rPr lang="ru-RU" sz="1500" dirty="0" smtClean="0"/>
            <a:t>км. </a:t>
          </a:r>
          <a:endParaRPr lang="uk-UA" sz="1500" dirty="0"/>
        </a:p>
      </dgm:t>
    </dgm:pt>
    <dgm:pt modelId="{80186C00-5371-4440-819B-6CBE842F9E07}" type="parTrans" cxnId="{4616D108-46FE-4474-872C-41CFBFBF43E3}">
      <dgm:prSet/>
      <dgm:spPr/>
      <dgm:t>
        <a:bodyPr/>
        <a:lstStyle/>
        <a:p>
          <a:endParaRPr lang="uk-UA" sz="1500"/>
        </a:p>
      </dgm:t>
    </dgm:pt>
    <dgm:pt modelId="{2C686B4B-4D3A-468C-8377-94F3BDFFA865}" type="sibTrans" cxnId="{4616D108-46FE-4474-872C-41CFBFBF43E3}">
      <dgm:prSet/>
      <dgm:spPr/>
      <dgm:t>
        <a:bodyPr/>
        <a:lstStyle/>
        <a:p>
          <a:endParaRPr lang="uk-UA" sz="1500"/>
        </a:p>
      </dgm:t>
    </dgm:pt>
    <dgm:pt modelId="{088BF877-2B89-43DA-825F-2EAC2986CE84}">
      <dgm:prSet custT="1"/>
      <dgm:spPr/>
      <dgm:t>
        <a:bodyPr/>
        <a:lstStyle/>
        <a:p>
          <a:pPr rtl="0"/>
          <a:r>
            <a:rPr lang="ru-RU" sz="1500" b="1" smtClean="0"/>
            <a:t>Густина</a:t>
          </a:r>
          <a:r>
            <a:rPr lang="ru-RU" sz="1500" b="1" i="1" u="sng" smtClean="0"/>
            <a:t>:</a:t>
          </a:r>
          <a:r>
            <a:rPr lang="ru-RU" sz="1500" smtClean="0"/>
            <a:t>1,31 г/см</a:t>
          </a:r>
          <a:r>
            <a:rPr lang="ru-RU" sz="1500" baseline="30000" smtClean="0"/>
            <a:t>3 </a:t>
          </a:r>
          <a:endParaRPr lang="uk-UA" sz="1500"/>
        </a:p>
      </dgm:t>
    </dgm:pt>
    <dgm:pt modelId="{D9290218-B610-41F8-B722-689697F3DF9D}" type="parTrans" cxnId="{C3A33EFB-2C49-4F79-80D6-1C251B28EADA}">
      <dgm:prSet/>
      <dgm:spPr/>
      <dgm:t>
        <a:bodyPr/>
        <a:lstStyle/>
        <a:p>
          <a:endParaRPr lang="uk-UA" sz="1500"/>
        </a:p>
      </dgm:t>
    </dgm:pt>
    <dgm:pt modelId="{30B775E2-5632-4904-9E26-DC5AECBE80EC}" type="sibTrans" cxnId="{C3A33EFB-2C49-4F79-80D6-1C251B28EADA}">
      <dgm:prSet/>
      <dgm:spPr/>
      <dgm:t>
        <a:bodyPr/>
        <a:lstStyle/>
        <a:p>
          <a:endParaRPr lang="uk-UA" sz="1500"/>
        </a:p>
      </dgm:t>
    </dgm:pt>
    <dgm:pt modelId="{44CFADA6-D5D9-4770-8D97-D1418016403E}">
      <dgm:prSet custT="1"/>
      <dgm:spPr/>
      <dgm:t>
        <a:bodyPr/>
        <a:lstStyle/>
        <a:p>
          <a:pPr rtl="0"/>
          <a:r>
            <a:rPr lang="ru-RU" sz="1500" b="1" i="1" u="sng" smtClean="0"/>
            <a:t>Температура верхніх хмар:</a:t>
          </a:r>
          <a:r>
            <a:rPr lang="ru-RU" sz="1500" b="1" smtClean="0"/>
            <a:t> </a:t>
          </a:r>
          <a:r>
            <a:rPr lang="ru-RU" sz="1500" smtClean="0"/>
            <a:t>-160</a:t>
          </a:r>
          <a:r>
            <a:rPr lang="ru-RU" sz="1500" baseline="30000" smtClean="0"/>
            <a:t>o</a:t>
          </a:r>
          <a:r>
            <a:rPr lang="ru-RU" sz="1500" smtClean="0"/>
            <a:t>C.                  </a:t>
          </a:r>
          <a:endParaRPr lang="uk-UA" sz="1500"/>
        </a:p>
      </dgm:t>
    </dgm:pt>
    <dgm:pt modelId="{183E7B67-2468-4AB3-9BDE-B49C2EA152B3}" type="parTrans" cxnId="{68F68847-EB98-4657-8FFE-9F8D63285FBC}">
      <dgm:prSet/>
      <dgm:spPr/>
      <dgm:t>
        <a:bodyPr/>
        <a:lstStyle/>
        <a:p>
          <a:endParaRPr lang="uk-UA" sz="1500"/>
        </a:p>
      </dgm:t>
    </dgm:pt>
    <dgm:pt modelId="{8812A387-0298-4258-A030-D10707FC1EA5}" type="sibTrans" cxnId="{68F68847-EB98-4657-8FFE-9F8D63285FBC}">
      <dgm:prSet/>
      <dgm:spPr/>
      <dgm:t>
        <a:bodyPr/>
        <a:lstStyle/>
        <a:p>
          <a:endParaRPr lang="uk-UA" sz="1500"/>
        </a:p>
      </dgm:t>
    </dgm:pt>
    <dgm:pt modelId="{90FB7F4D-3C43-45C3-8777-9F59DC018D59}">
      <dgm:prSet custT="1"/>
      <dgm:spPr/>
      <dgm:t>
        <a:bodyPr/>
        <a:lstStyle/>
        <a:p>
          <a:pPr rtl="0"/>
          <a:r>
            <a:rPr lang="ru-RU" sz="1500" b="1" i="1" u="sng" smtClean="0"/>
            <a:t>Доба:</a:t>
          </a:r>
          <a:r>
            <a:rPr lang="ru-RU" sz="1500" b="1" smtClean="0"/>
            <a:t> </a:t>
          </a:r>
          <a:r>
            <a:rPr lang="ru-RU" sz="1500" smtClean="0"/>
            <a:t>9,93години. </a:t>
          </a:r>
          <a:endParaRPr lang="uk-UA" sz="1500"/>
        </a:p>
      </dgm:t>
    </dgm:pt>
    <dgm:pt modelId="{17418D28-2F29-4B74-B0B6-36F725A46E30}" type="parTrans" cxnId="{CCD29058-B8BC-455B-BC83-EE32A239B64A}">
      <dgm:prSet/>
      <dgm:spPr/>
      <dgm:t>
        <a:bodyPr/>
        <a:lstStyle/>
        <a:p>
          <a:endParaRPr lang="uk-UA" sz="1500"/>
        </a:p>
      </dgm:t>
    </dgm:pt>
    <dgm:pt modelId="{F59D52E5-1301-434E-A621-265C0A84B709}" type="sibTrans" cxnId="{CCD29058-B8BC-455B-BC83-EE32A239B64A}">
      <dgm:prSet/>
      <dgm:spPr/>
      <dgm:t>
        <a:bodyPr/>
        <a:lstStyle/>
        <a:p>
          <a:endParaRPr lang="uk-UA" sz="1500"/>
        </a:p>
      </dgm:t>
    </dgm:pt>
    <dgm:pt modelId="{BA4F1E52-C1C0-4D37-90DA-0BDC1EFA9548}">
      <dgm:prSet custT="1"/>
      <dgm:spPr/>
      <dgm:t>
        <a:bodyPr/>
        <a:lstStyle/>
        <a:p>
          <a:pPr rtl="0"/>
          <a:r>
            <a:rPr lang="ru-RU" sz="1500" b="1" i="1" u="sng" dirty="0" err="1" smtClean="0"/>
            <a:t>Відстань</a:t>
          </a:r>
          <a:r>
            <a:rPr lang="ru-RU" sz="1500" b="1" i="1" u="sng" dirty="0" smtClean="0"/>
            <a:t> </a:t>
          </a:r>
          <a:r>
            <a:rPr lang="ru-RU" sz="1500" b="1" i="1" u="sng" dirty="0" err="1" smtClean="0"/>
            <a:t>від</a:t>
          </a:r>
          <a:r>
            <a:rPr lang="ru-RU" sz="1500" b="1" i="1" u="sng" dirty="0" smtClean="0"/>
            <a:t> </a:t>
          </a:r>
          <a:r>
            <a:rPr lang="ru-RU" sz="1500" b="1" i="1" u="sng" dirty="0" err="1" smtClean="0"/>
            <a:t>Сонця</a:t>
          </a:r>
          <a:r>
            <a:rPr lang="ru-RU" sz="1500" b="1" i="1" u="sng" dirty="0" smtClean="0"/>
            <a:t> (среднее):</a:t>
          </a:r>
          <a:r>
            <a:rPr lang="ru-RU" sz="1500" b="1" dirty="0" smtClean="0"/>
            <a:t> </a:t>
          </a:r>
          <a:r>
            <a:rPr lang="ru-RU" sz="1500" dirty="0" smtClean="0"/>
            <a:t>5,203 </a:t>
          </a:r>
          <a:r>
            <a:rPr lang="ru-RU" sz="1500" dirty="0" err="1" smtClean="0"/>
            <a:t>а.о</a:t>
          </a:r>
          <a:r>
            <a:rPr lang="ru-RU" sz="1500" dirty="0" smtClean="0"/>
            <a:t>. , </a:t>
          </a:r>
          <a:r>
            <a:rPr lang="ru-RU" sz="1500" dirty="0" err="1" smtClean="0"/>
            <a:t>або</a:t>
          </a:r>
          <a:r>
            <a:rPr lang="ru-RU" sz="1500" dirty="0" smtClean="0"/>
            <a:t> 778 млн. км.                                      </a:t>
          </a:r>
          <a:endParaRPr lang="uk-UA" sz="1500" dirty="0"/>
        </a:p>
      </dgm:t>
    </dgm:pt>
    <dgm:pt modelId="{1AF8A24C-CC81-43DF-8E1C-F6C26294EF7E}" type="parTrans" cxnId="{34479945-A677-4567-B8CB-4086167D3462}">
      <dgm:prSet/>
      <dgm:spPr/>
      <dgm:t>
        <a:bodyPr/>
        <a:lstStyle/>
        <a:p>
          <a:endParaRPr lang="uk-UA" sz="1500"/>
        </a:p>
      </dgm:t>
    </dgm:pt>
    <dgm:pt modelId="{0DFCCB84-3604-4257-9102-F5E1EA093570}" type="sibTrans" cxnId="{34479945-A677-4567-B8CB-4086167D3462}">
      <dgm:prSet/>
      <dgm:spPr/>
      <dgm:t>
        <a:bodyPr/>
        <a:lstStyle/>
        <a:p>
          <a:endParaRPr lang="uk-UA" sz="1500"/>
        </a:p>
      </dgm:t>
    </dgm:pt>
    <dgm:pt modelId="{76B70AEF-8BA4-465D-A0B2-B04506F7BD0F}">
      <dgm:prSet custT="1"/>
      <dgm:spPr/>
      <dgm:t>
        <a:bodyPr/>
        <a:lstStyle/>
        <a:p>
          <a:pPr rtl="0"/>
          <a:r>
            <a:rPr lang="ru-RU" sz="1500" b="1" i="1" u="sng" dirty="0" err="1" smtClean="0"/>
            <a:t>Період</a:t>
          </a:r>
          <a:r>
            <a:rPr lang="ru-RU" sz="1500" b="1" i="1" u="sng" dirty="0" smtClean="0"/>
            <a:t> </a:t>
          </a:r>
          <a:r>
            <a:rPr lang="ru-RU" sz="1500" b="1" i="1" u="sng" dirty="0" err="1" smtClean="0"/>
            <a:t>обертання</a:t>
          </a:r>
          <a:r>
            <a:rPr lang="ru-RU" sz="1500" b="1" i="1" u="sng" dirty="0" smtClean="0"/>
            <a:t> по орбіті:</a:t>
          </a:r>
          <a:r>
            <a:rPr lang="ru-RU" sz="1500" dirty="0" smtClean="0"/>
            <a:t>11,86 </a:t>
          </a:r>
          <a:r>
            <a:rPr lang="ru-RU" sz="1500" dirty="0" err="1" smtClean="0"/>
            <a:t>земних</a:t>
          </a:r>
          <a:r>
            <a:rPr lang="ru-RU" sz="1500" dirty="0" smtClean="0"/>
            <a:t>  </a:t>
          </a:r>
          <a:r>
            <a:rPr lang="ru-RU" sz="1500" dirty="0" err="1" smtClean="0"/>
            <a:t>років</a:t>
          </a:r>
          <a:endParaRPr lang="uk-UA" sz="1500" dirty="0"/>
        </a:p>
      </dgm:t>
    </dgm:pt>
    <dgm:pt modelId="{19218463-6247-4ED0-846F-6BC29DCFA86C}" type="parTrans" cxnId="{6602E2E3-DF4D-4C3D-B4B3-FA9606098B59}">
      <dgm:prSet/>
      <dgm:spPr/>
      <dgm:t>
        <a:bodyPr/>
        <a:lstStyle/>
        <a:p>
          <a:endParaRPr lang="uk-UA" sz="1500"/>
        </a:p>
      </dgm:t>
    </dgm:pt>
    <dgm:pt modelId="{FB0610D1-9F89-4BB6-A091-6728ACAE1BC1}" type="sibTrans" cxnId="{6602E2E3-DF4D-4C3D-B4B3-FA9606098B59}">
      <dgm:prSet/>
      <dgm:spPr/>
      <dgm:t>
        <a:bodyPr/>
        <a:lstStyle/>
        <a:p>
          <a:endParaRPr lang="uk-UA" sz="1500"/>
        </a:p>
      </dgm:t>
    </dgm:pt>
    <dgm:pt modelId="{622D391B-A85E-4D79-BF9E-C020EC54B6A2}">
      <dgm:prSet custT="1"/>
      <dgm:spPr/>
      <dgm:t>
        <a:bodyPr/>
        <a:lstStyle/>
        <a:p>
          <a:pPr rtl="0"/>
          <a:r>
            <a:rPr lang="ru-RU" sz="1500" b="1" smtClean="0"/>
            <a:t>Прискорення вільного падіння</a:t>
          </a:r>
          <a:r>
            <a:rPr lang="ru-RU" sz="1500" b="1" i="1" u="sng" smtClean="0"/>
            <a:t>:</a:t>
          </a:r>
          <a:r>
            <a:rPr lang="ru-RU" sz="1500" b="1" smtClean="0"/>
            <a:t> </a:t>
          </a:r>
          <a:r>
            <a:rPr lang="ru-RU" sz="1500" smtClean="0"/>
            <a:t>25,8 м/c</a:t>
          </a:r>
          <a:r>
            <a:rPr lang="ru-RU" sz="1500" baseline="30000" smtClean="0"/>
            <a:t>2</a:t>
          </a:r>
          <a:endParaRPr lang="uk-UA" sz="1500"/>
        </a:p>
      </dgm:t>
    </dgm:pt>
    <dgm:pt modelId="{F3DEAC64-ACDD-4E32-861F-7B35493828AC}" type="parTrans" cxnId="{B35B11F4-5525-4451-921D-7CD64A443232}">
      <dgm:prSet/>
      <dgm:spPr/>
      <dgm:t>
        <a:bodyPr/>
        <a:lstStyle/>
        <a:p>
          <a:endParaRPr lang="uk-UA" sz="1500"/>
        </a:p>
      </dgm:t>
    </dgm:pt>
    <dgm:pt modelId="{95EB6710-E3C4-43A0-B8BE-74603A32F80F}" type="sibTrans" cxnId="{B35B11F4-5525-4451-921D-7CD64A443232}">
      <dgm:prSet/>
      <dgm:spPr/>
      <dgm:t>
        <a:bodyPr/>
        <a:lstStyle/>
        <a:p>
          <a:endParaRPr lang="uk-UA" sz="1500"/>
        </a:p>
      </dgm:t>
    </dgm:pt>
    <dgm:pt modelId="{6541178E-B3BC-4272-B8CE-323780EBB9EB}">
      <dgm:prSet custT="1"/>
      <dgm:spPr/>
      <dgm:t>
        <a:bodyPr/>
        <a:lstStyle/>
        <a:p>
          <a:pPr rtl="0"/>
          <a:r>
            <a:rPr lang="ru-RU" sz="1500" dirty="0" err="1" smtClean="0"/>
            <a:t>Швидкість</a:t>
          </a:r>
          <a:r>
            <a:rPr lang="ru-RU" sz="1500" dirty="0" smtClean="0"/>
            <a:t> </a:t>
          </a:r>
          <a:r>
            <a:rPr lang="ru-RU" sz="1500" dirty="0" err="1" smtClean="0"/>
            <a:t>обертання</a:t>
          </a:r>
          <a:r>
            <a:rPr lang="ru-RU" sz="1500" dirty="0" smtClean="0"/>
            <a:t> по </a:t>
          </a:r>
          <a:r>
            <a:rPr lang="ru-RU" sz="1500" dirty="0" err="1" smtClean="0"/>
            <a:t>орбіті</a:t>
          </a:r>
          <a:r>
            <a:rPr lang="ru-RU" sz="1500" b="1" i="1" u="sng" dirty="0" smtClean="0"/>
            <a:t>:</a:t>
          </a:r>
          <a:r>
            <a:rPr lang="ru-RU" sz="1500" b="1" dirty="0" smtClean="0"/>
            <a:t> </a:t>
          </a:r>
          <a:r>
            <a:rPr lang="ru-RU" sz="1500" dirty="0" smtClean="0"/>
            <a:t>13,1 км/</a:t>
          </a:r>
          <a:r>
            <a:rPr lang="ru-RU" sz="1500" dirty="0" err="1" smtClean="0"/>
            <a:t>c</a:t>
          </a:r>
          <a:r>
            <a:rPr lang="ru-RU" sz="1500" dirty="0" smtClean="0"/>
            <a:t>.</a:t>
          </a:r>
          <a:endParaRPr lang="uk-UA" sz="1500" dirty="0"/>
        </a:p>
      </dgm:t>
    </dgm:pt>
    <dgm:pt modelId="{83F17E97-D741-4AA5-B886-DEF3E2A25269}" type="parTrans" cxnId="{37395E29-F81B-4704-9B69-CCD0BD40E160}">
      <dgm:prSet/>
      <dgm:spPr/>
    </dgm:pt>
    <dgm:pt modelId="{BF3F3EED-2F9F-45D5-B75B-45455874F87D}" type="sibTrans" cxnId="{37395E29-F81B-4704-9B69-CCD0BD40E160}">
      <dgm:prSet/>
      <dgm:spPr/>
    </dgm:pt>
    <dgm:pt modelId="{857CDB4F-E1BB-4DAC-8E9E-DE3F6C62CC13}" type="pres">
      <dgm:prSet presAssocID="{8AD721A5-EB8D-46FB-B7F0-E5E554550DFB}" presName="linear" presStyleCnt="0">
        <dgm:presLayoutVars>
          <dgm:animLvl val="lvl"/>
          <dgm:resizeHandles val="exact"/>
        </dgm:presLayoutVars>
      </dgm:prSet>
      <dgm:spPr/>
      <dgm:t>
        <a:bodyPr/>
        <a:lstStyle/>
        <a:p>
          <a:endParaRPr lang="ru-RU"/>
        </a:p>
      </dgm:t>
    </dgm:pt>
    <dgm:pt modelId="{05328810-1906-4600-98F5-C6A9DC7B7EED}" type="pres">
      <dgm:prSet presAssocID="{8CBD643D-1FC4-4C67-A8AF-6847077CA62C}" presName="parentText" presStyleLbl="node1" presStyleIdx="0" presStyleCnt="9">
        <dgm:presLayoutVars>
          <dgm:chMax val="0"/>
          <dgm:bulletEnabled val="1"/>
        </dgm:presLayoutVars>
      </dgm:prSet>
      <dgm:spPr/>
      <dgm:t>
        <a:bodyPr/>
        <a:lstStyle/>
        <a:p>
          <a:endParaRPr lang="ru-RU"/>
        </a:p>
      </dgm:t>
    </dgm:pt>
    <dgm:pt modelId="{EB2B3020-3FB8-4F85-BE60-4E01470FB071}" type="pres">
      <dgm:prSet presAssocID="{38D88BDA-CCC7-442C-BE68-265CDB680A8B}" presName="spacer" presStyleCnt="0"/>
      <dgm:spPr/>
    </dgm:pt>
    <dgm:pt modelId="{22760086-943F-496C-A2D3-BF5558330479}" type="pres">
      <dgm:prSet presAssocID="{7CAAD27F-00D6-4EF7-A62B-5B7C2D1B2C12}" presName="parentText" presStyleLbl="node1" presStyleIdx="1" presStyleCnt="9">
        <dgm:presLayoutVars>
          <dgm:chMax val="0"/>
          <dgm:bulletEnabled val="1"/>
        </dgm:presLayoutVars>
      </dgm:prSet>
      <dgm:spPr/>
      <dgm:t>
        <a:bodyPr/>
        <a:lstStyle/>
        <a:p>
          <a:endParaRPr lang="ru-RU"/>
        </a:p>
      </dgm:t>
    </dgm:pt>
    <dgm:pt modelId="{12EBBF36-1025-4360-A742-7B414E2AA1BD}" type="pres">
      <dgm:prSet presAssocID="{2C686B4B-4D3A-468C-8377-94F3BDFFA865}" presName="spacer" presStyleCnt="0"/>
      <dgm:spPr/>
    </dgm:pt>
    <dgm:pt modelId="{97C9C712-9FD4-4F98-B85E-F44BF0C8F17F}" type="pres">
      <dgm:prSet presAssocID="{088BF877-2B89-43DA-825F-2EAC2986CE84}" presName="parentText" presStyleLbl="node1" presStyleIdx="2" presStyleCnt="9">
        <dgm:presLayoutVars>
          <dgm:chMax val="0"/>
          <dgm:bulletEnabled val="1"/>
        </dgm:presLayoutVars>
      </dgm:prSet>
      <dgm:spPr/>
      <dgm:t>
        <a:bodyPr/>
        <a:lstStyle/>
        <a:p>
          <a:endParaRPr lang="ru-RU"/>
        </a:p>
      </dgm:t>
    </dgm:pt>
    <dgm:pt modelId="{15B905F2-A095-4CB0-89CC-D7C7E7E2836C}" type="pres">
      <dgm:prSet presAssocID="{30B775E2-5632-4904-9E26-DC5AECBE80EC}" presName="spacer" presStyleCnt="0"/>
      <dgm:spPr/>
    </dgm:pt>
    <dgm:pt modelId="{46F0767B-378D-4AA4-BEC9-B0FD96F19A01}" type="pres">
      <dgm:prSet presAssocID="{44CFADA6-D5D9-4770-8D97-D1418016403E}" presName="parentText" presStyleLbl="node1" presStyleIdx="3" presStyleCnt="9">
        <dgm:presLayoutVars>
          <dgm:chMax val="0"/>
          <dgm:bulletEnabled val="1"/>
        </dgm:presLayoutVars>
      </dgm:prSet>
      <dgm:spPr/>
      <dgm:t>
        <a:bodyPr/>
        <a:lstStyle/>
        <a:p>
          <a:endParaRPr lang="ru-RU"/>
        </a:p>
      </dgm:t>
    </dgm:pt>
    <dgm:pt modelId="{7C5AA911-3269-470A-AECF-1BE937B9EBDA}" type="pres">
      <dgm:prSet presAssocID="{8812A387-0298-4258-A030-D10707FC1EA5}" presName="spacer" presStyleCnt="0"/>
      <dgm:spPr/>
    </dgm:pt>
    <dgm:pt modelId="{A26532BB-4255-4E31-ABC3-5581CD3D28FA}" type="pres">
      <dgm:prSet presAssocID="{90FB7F4D-3C43-45C3-8777-9F59DC018D59}" presName="parentText" presStyleLbl="node1" presStyleIdx="4" presStyleCnt="9">
        <dgm:presLayoutVars>
          <dgm:chMax val="0"/>
          <dgm:bulletEnabled val="1"/>
        </dgm:presLayoutVars>
      </dgm:prSet>
      <dgm:spPr/>
      <dgm:t>
        <a:bodyPr/>
        <a:lstStyle/>
        <a:p>
          <a:endParaRPr lang="ru-RU"/>
        </a:p>
      </dgm:t>
    </dgm:pt>
    <dgm:pt modelId="{D98FF24B-0379-494B-AB4E-DF2474232C77}" type="pres">
      <dgm:prSet presAssocID="{F59D52E5-1301-434E-A621-265C0A84B709}" presName="spacer" presStyleCnt="0"/>
      <dgm:spPr/>
    </dgm:pt>
    <dgm:pt modelId="{2EF75ACD-D5C7-4E23-9AA6-9CB6499ABFE2}" type="pres">
      <dgm:prSet presAssocID="{BA4F1E52-C1C0-4D37-90DA-0BDC1EFA9548}" presName="parentText" presStyleLbl="node1" presStyleIdx="5" presStyleCnt="9">
        <dgm:presLayoutVars>
          <dgm:chMax val="0"/>
          <dgm:bulletEnabled val="1"/>
        </dgm:presLayoutVars>
      </dgm:prSet>
      <dgm:spPr/>
      <dgm:t>
        <a:bodyPr/>
        <a:lstStyle/>
        <a:p>
          <a:endParaRPr lang="ru-RU"/>
        </a:p>
      </dgm:t>
    </dgm:pt>
    <dgm:pt modelId="{FAC4869C-8F94-4D6D-A7F0-8C099E478276}" type="pres">
      <dgm:prSet presAssocID="{0DFCCB84-3604-4257-9102-F5E1EA093570}" presName="spacer" presStyleCnt="0"/>
      <dgm:spPr/>
    </dgm:pt>
    <dgm:pt modelId="{3EEC5957-81DC-467A-90E7-C88FDAAFD2B7}" type="pres">
      <dgm:prSet presAssocID="{76B70AEF-8BA4-465D-A0B2-B04506F7BD0F}" presName="parentText" presStyleLbl="node1" presStyleIdx="6" presStyleCnt="9">
        <dgm:presLayoutVars>
          <dgm:chMax val="0"/>
          <dgm:bulletEnabled val="1"/>
        </dgm:presLayoutVars>
      </dgm:prSet>
      <dgm:spPr/>
      <dgm:t>
        <a:bodyPr/>
        <a:lstStyle/>
        <a:p>
          <a:endParaRPr lang="ru-RU"/>
        </a:p>
      </dgm:t>
    </dgm:pt>
    <dgm:pt modelId="{DADB5BF9-2679-43F1-90B1-1A406F564941}" type="pres">
      <dgm:prSet presAssocID="{FB0610D1-9F89-4BB6-A091-6728ACAE1BC1}" presName="spacer" presStyleCnt="0"/>
      <dgm:spPr/>
    </dgm:pt>
    <dgm:pt modelId="{08131988-FB1F-4103-A3A2-4DBCC7C1CF5F}" type="pres">
      <dgm:prSet presAssocID="{6541178E-B3BC-4272-B8CE-323780EBB9EB}" presName="parentText" presStyleLbl="node1" presStyleIdx="7" presStyleCnt="9">
        <dgm:presLayoutVars>
          <dgm:chMax val="0"/>
          <dgm:bulletEnabled val="1"/>
        </dgm:presLayoutVars>
      </dgm:prSet>
      <dgm:spPr/>
      <dgm:t>
        <a:bodyPr/>
        <a:lstStyle/>
        <a:p>
          <a:endParaRPr lang="ru-RU"/>
        </a:p>
      </dgm:t>
    </dgm:pt>
    <dgm:pt modelId="{617BC8C9-D175-4BD9-8FAF-E570ABD74DF9}" type="pres">
      <dgm:prSet presAssocID="{BF3F3EED-2F9F-45D5-B75B-45455874F87D}" presName="spacer" presStyleCnt="0"/>
      <dgm:spPr/>
    </dgm:pt>
    <dgm:pt modelId="{38582BA5-FE47-4DD5-B48B-B61918B03DA5}" type="pres">
      <dgm:prSet presAssocID="{622D391B-A85E-4D79-BF9E-C020EC54B6A2}" presName="parentText" presStyleLbl="node1" presStyleIdx="8" presStyleCnt="9">
        <dgm:presLayoutVars>
          <dgm:chMax val="0"/>
          <dgm:bulletEnabled val="1"/>
        </dgm:presLayoutVars>
      </dgm:prSet>
      <dgm:spPr/>
      <dgm:t>
        <a:bodyPr/>
        <a:lstStyle/>
        <a:p>
          <a:endParaRPr lang="ru-RU"/>
        </a:p>
      </dgm:t>
    </dgm:pt>
  </dgm:ptLst>
  <dgm:cxnLst>
    <dgm:cxn modelId="{B2B366D0-4C9E-4458-B073-79F858529DBA}" type="presOf" srcId="{8AD721A5-EB8D-46FB-B7F0-E5E554550DFB}" destId="{857CDB4F-E1BB-4DAC-8E9E-DE3F6C62CC13}" srcOrd="0" destOrd="0" presId="urn:microsoft.com/office/officeart/2005/8/layout/vList2"/>
    <dgm:cxn modelId="{CCD29058-B8BC-455B-BC83-EE32A239B64A}" srcId="{8AD721A5-EB8D-46FB-B7F0-E5E554550DFB}" destId="{90FB7F4D-3C43-45C3-8777-9F59DC018D59}" srcOrd="4" destOrd="0" parTransId="{17418D28-2F29-4B74-B0B6-36F725A46E30}" sibTransId="{F59D52E5-1301-434E-A621-265C0A84B709}"/>
    <dgm:cxn modelId="{0CCE7846-A85F-4DDF-B939-8B346CDAAE4E}" type="presOf" srcId="{BA4F1E52-C1C0-4D37-90DA-0BDC1EFA9548}" destId="{2EF75ACD-D5C7-4E23-9AA6-9CB6499ABFE2}" srcOrd="0" destOrd="0" presId="urn:microsoft.com/office/officeart/2005/8/layout/vList2"/>
    <dgm:cxn modelId="{4616D108-46FE-4474-872C-41CFBFBF43E3}" srcId="{8AD721A5-EB8D-46FB-B7F0-E5E554550DFB}" destId="{7CAAD27F-00D6-4EF7-A62B-5B7C2D1B2C12}" srcOrd="1" destOrd="0" parTransId="{80186C00-5371-4440-819B-6CBE842F9E07}" sibTransId="{2C686B4B-4D3A-468C-8377-94F3BDFFA865}"/>
    <dgm:cxn modelId="{01646AF6-89F3-4536-A045-39AA6A700C13}" srcId="{8AD721A5-EB8D-46FB-B7F0-E5E554550DFB}" destId="{8CBD643D-1FC4-4C67-A8AF-6847077CA62C}" srcOrd="0" destOrd="0" parTransId="{35E869EC-6ED9-4DBF-9DBC-DAD078CC8A21}" sibTransId="{38D88BDA-CCC7-442C-BE68-265CDB680A8B}"/>
    <dgm:cxn modelId="{6602E2E3-DF4D-4C3D-B4B3-FA9606098B59}" srcId="{8AD721A5-EB8D-46FB-B7F0-E5E554550DFB}" destId="{76B70AEF-8BA4-465D-A0B2-B04506F7BD0F}" srcOrd="6" destOrd="0" parTransId="{19218463-6247-4ED0-846F-6BC29DCFA86C}" sibTransId="{FB0610D1-9F89-4BB6-A091-6728ACAE1BC1}"/>
    <dgm:cxn modelId="{8A2F8C1D-43BA-445C-A1F3-856AFC022817}" type="presOf" srcId="{7CAAD27F-00D6-4EF7-A62B-5B7C2D1B2C12}" destId="{22760086-943F-496C-A2D3-BF5558330479}" srcOrd="0" destOrd="0" presId="urn:microsoft.com/office/officeart/2005/8/layout/vList2"/>
    <dgm:cxn modelId="{37395E29-F81B-4704-9B69-CCD0BD40E160}" srcId="{8AD721A5-EB8D-46FB-B7F0-E5E554550DFB}" destId="{6541178E-B3BC-4272-B8CE-323780EBB9EB}" srcOrd="7" destOrd="0" parTransId="{83F17E97-D741-4AA5-B886-DEF3E2A25269}" sibTransId="{BF3F3EED-2F9F-45D5-B75B-45455874F87D}"/>
    <dgm:cxn modelId="{34479945-A677-4567-B8CB-4086167D3462}" srcId="{8AD721A5-EB8D-46FB-B7F0-E5E554550DFB}" destId="{BA4F1E52-C1C0-4D37-90DA-0BDC1EFA9548}" srcOrd="5" destOrd="0" parTransId="{1AF8A24C-CC81-43DF-8E1C-F6C26294EF7E}" sibTransId="{0DFCCB84-3604-4257-9102-F5E1EA093570}"/>
    <dgm:cxn modelId="{06BD3600-BDC9-4598-899D-34E98A45E352}" type="presOf" srcId="{8CBD643D-1FC4-4C67-A8AF-6847077CA62C}" destId="{05328810-1906-4600-98F5-C6A9DC7B7EED}" srcOrd="0" destOrd="0" presId="urn:microsoft.com/office/officeart/2005/8/layout/vList2"/>
    <dgm:cxn modelId="{68F68847-EB98-4657-8FFE-9F8D63285FBC}" srcId="{8AD721A5-EB8D-46FB-B7F0-E5E554550DFB}" destId="{44CFADA6-D5D9-4770-8D97-D1418016403E}" srcOrd="3" destOrd="0" parTransId="{183E7B67-2468-4AB3-9BDE-B49C2EA152B3}" sibTransId="{8812A387-0298-4258-A030-D10707FC1EA5}"/>
    <dgm:cxn modelId="{046BBD4D-A2B5-4C7D-B0FD-B738D26EA59E}" type="presOf" srcId="{088BF877-2B89-43DA-825F-2EAC2986CE84}" destId="{97C9C712-9FD4-4F98-B85E-F44BF0C8F17F}" srcOrd="0" destOrd="0" presId="urn:microsoft.com/office/officeart/2005/8/layout/vList2"/>
    <dgm:cxn modelId="{D0F40274-FBF3-4CE9-99F4-73B4C57A6F5E}" type="presOf" srcId="{44CFADA6-D5D9-4770-8D97-D1418016403E}" destId="{46F0767B-378D-4AA4-BEC9-B0FD96F19A01}" srcOrd="0" destOrd="0" presId="urn:microsoft.com/office/officeart/2005/8/layout/vList2"/>
    <dgm:cxn modelId="{A233CC89-0EFF-4E0C-AF19-B94A6A7DBE6B}" type="presOf" srcId="{76B70AEF-8BA4-465D-A0B2-B04506F7BD0F}" destId="{3EEC5957-81DC-467A-90E7-C88FDAAFD2B7}" srcOrd="0" destOrd="0" presId="urn:microsoft.com/office/officeart/2005/8/layout/vList2"/>
    <dgm:cxn modelId="{7C42334F-BC79-4881-AE12-5706EE5C7485}" type="presOf" srcId="{6541178E-B3BC-4272-B8CE-323780EBB9EB}" destId="{08131988-FB1F-4103-A3A2-4DBCC7C1CF5F}" srcOrd="0" destOrd="0" presId="urn:microsoft.com/office/officeart/2005/8/layout/vList2"/>
    <dgm:cxn modelId="{B2FD64C7-2F24-4C24-81DE-2C1155BDE683}" type="presOf" srcId="{622D391B-A85E-4D79-BF9E-C020EC54B6A2}" destId="{38582BA5-FE47-4DD5-B48B-B61918B03DA5}" srcOrd="0" destOrd="0" presId="urn:microsoft.com/office/officeart/2005/8/layout/vList2"/>
    <dgm:cxn modelId="{B35B11F4-5525-4451-921D-7CD64A443232}" srcId="{8AD721A5-EB8D-46FB-B7F0-E5E554550DFB}" destId="{622D391B-A85E-4D79-BF9E-C020EC54B6A2}" srcOrd="8" destOrd="0" parTransId="{F3DEAC64-ACDD-4E32-861F-7B35493828AC}" sibTransId="{95EB6710-E3C4-43A0-B8BE-74603A32F80F}"/>
    <dgm:cxn modelId="{C3A33EFB-2C49-4F79-80D6-1C251B28EADA}" srcId="{8AD721A5-EB8D-46FB-B7F0-E5E554550DFB}" destId="{088BF877-2B89-43DA-825F-2EAC2986CE84}" srcOrd="2" destOrd="0" parTransId="{D9290218-B610-41F8-B722-689697F3DF9D}" sibTransId="{30B775E2-5632-4904-9E26-DC5AECBE80EC}"/>
    <dgm:cxn modelId="{71698C6A-8793-4D56-86E6-B46E852A2139}" type="presOf" srcId="{90FB7F4D-3C43-45C3-8777-9F59DC018D59}" destId="{A26532BB-4255-4E31-ABC3-5581CD3D28FA}" srcOrd="0" destOrd="0" presId="urn:microsoft.com/office/officeart/2005/8/layout/vList2"/>
    <dgm:cxn modelId="{D246F539-7CDA-4D93-BD7D-33B88397FE02}" type="presParOf" srcId="{857CDB4F-E1BB-4DAC-8E9E-DE3F6C62CC13}" destId="{05328810-1906-4600-98F5-C6A9DC7B7EED}" srcOrd="0" destOrd="0" presId="urn:microsoft.com/office/officeart/2005/8/layout/vList2"/>
    <dgm:cxn modelId="{0C6F0C53-F34E-4111-BE11-8BCAD2D6F6B9}" type="presParOf" srcId="{857CDB4F-E1BB-4DAC-8E9E-DE3F6C62CC13}" destId="{EB2B3020-3FB8-4F85-BE60-4E01470FB071}" srcOrd="1" destOrd="0" presId="urn:microsoft.com/office/officeart/2005/8/layout/vList2"/>
    <dgm:cxn modelId="{B1DA9BF4-FDF3-4630-90A2-5016A218A1B5}" type="presParOf" srcId="{857CDB4F-E1BB-4DAC-8E9E-DE3F6C62CC13}" destId="{22760086-943F-496C-A2D3-BF5558330479}" srcOrd="2" destOrd="0" presId="urn:microsoft.com/office/officeart/2005/8/layout/vList2"/>
    <dgm:cxn modelId="{3568A9AA-4515-47F5-8F43-967BB12C3F9E}" type="presParOf" srcId="{857CDB4F-E1BB-4DAC-8E9E-DE3F6C62CC13}" destId="{12EBBF36-1025-4360-A742-7B414E2AA1BD}" srcOrd="3" destOrd="0" presId="urn:microsoft.com/office/officeart/2005/8/layout/vList2"/>
    <dgm:cxn modelId="{F3699036-7E0A-439A-8253-9CD4A0050C3A}" type="presParOf" srcId="{857CDB4F-E1BB-4DAC-8E9E-DE3F6C62CC13}" destId="{97C9C712-9FD4-4F98-B85E-F44BF0C8F17F}" srcOrd="4" destOrd="0" presId="urn:microsoft.com/office/officeart/2005/8/layout/vList2"/>
    <dgm:cxn modelId="{ABEADCF8-BEF1-4FC8-98B3-457B431E564E}" type="presParOf" srcId="{857CDB4F-E1BB-4DAC-8E9E-DE3F6C62CC13}" destId="{15B905F2-A095-4CB0-89CC-D7C7E7E2836C}" srcOrd="5" destOrd="0" presId="urn:microsoft.com/office/officeart/2005/8/layout/vList2"/>
    <dgm:cxn modelId="{F2B97E7D-AD8A-4013-A7C7-711933199FFE}" type="presParOf" srcId="{857CDB4F-E1BB-4DAC-8E9E-DE3F6C62CC13}" destId="{46F0767B-378D-4AA4-BEC9-B0FD96F19A01}" srcOrd="6" destOrd="0" presId="urn:microsoft.com/office/officeart/2005/8/layout/vList2"/>
    <dgm:cxn modelId="{36713A42-EEA0-4C48-A930-0629B812C4FD}" type="presParOf" srcId="{857CDB4F-E1BB-4DAC-8E9E-DE3F6C62CC13}" destId="{7C5AA911-3269-470A-AECF-1BE937B9EBDA}" srcOrd="7" destOrd="0" presId="urn:microsoft.com/office/officeart/2005/8/layout/vList2"/>
    <dgm:cxn modelId="{9297129D-D15D-472B-812B-0957A8E9FC9C}" type="presParOf" srcId="{857CDB4F-E1BB-4DAC-8E9E-DE3F6C62CC13}" destId="{A26532BB-4255-4E31-ABC3-5581CD3D28FA}" srcOrd="8" destOrd="0" presId="urn:microsoft.com/office/officeart/2005/8/layout/vList2"/>
    <dgm:cxn modelId="{C0239FA4-336E-4F0E-AC17-FB464AFDCEE5}" type="presParOf" srcId="{857CDB4F-E1BB-4DAC-8E9E-DE3F6C62CC13}" destId="{D98FF24B-0379-494B-AB4E-DF2474232C77}" srcOrd="9" destOrd="0" presId="urn:microsoft.com/office/officeart/2005/8/layout/vList2"/>
    <dgm:cxn modelId="{AB1092EC-6D19-4659-B718-B719FA203644}" type="presParOf" srcId="{857CDB4F-E1BB-4DAC-8E9E-DE3F6C62CC13}" destId="{2EF75ACD-D5C7-4E23-9AA6-9CB6499ABFE2}" srcOrd="10" destOrd="0" presId="urn:microsoft.com/office/officeart/2005/8/layout/vList2"/>
    <dgm:cxn modelId="{A9C3D75B-AC4A-4A7C-BA05-B54782C28D6A}" type="presParOf" srcId="{857CDB4F-E1BB-4DAC-8E9E-DE3F6C62CC13}" destId="{FAC4869C-8F94-4D6D-A7F0-8C099E478276}" srcOrd="11" destOrd="0" presId="urn:microsoft.com/office/officeart/2005/8/layout/vList2"/>
    <dgm:cxn modelId="{B3B5D6D8-658D-4EF6-8514-15A6538F4C65}" type="presParOf" srcId="{857CDB4F-E1BB-4DAC-8E9E-DE3F6C62CC13}" destId="{3EEC5957-81DC-467A-90E7-C88FDAAFD2B7}" srcOrd="12" destOrd="0" presId="urn:microsoft.com/office/officeart/2005/8/layout/vList2"/>
    <dgm:cxn modelId="{EA36EEC3-8B7E-4D4A-9CF9-B7C39F753508}" type="presParOf" srcId="{857CDB4F-E1BB-4DAC-8E9E-DE3F6C62CC13}" destId="{DADB5BF9-2679-43F1-90B1-1A406F564941}" srcOrd="13" destOrd="0" presId="urn:microsoft.com/office/officeart/2005/8/layout/vList2"/>
    <dgm:cxn modelId="{3B693859-B233-49C8-90A7-76297AF06B4D}" type="presParOf" srcId="{857CDB4F-E1BB-4DAC-8E9E-DE3F6C62CC13}" destId="{08131988-FB1F-4103-A3A2-4DBCC7C1CF5F}" srcOrd="14" destOrd="0" presId="urn:microsoft.com/office/officeart/2005/8/layout/vList2"/>
    <dgm:cxn modelId="{117375E5-34E0-4F04-99DA-ADCA3A12A125}" type="presParOf" srcId="{857CDB4F-E1BB-4DAC-8E9E-DE3F6C62CC13}" destId="{617BC8C9-D175-4BD9-8FAF-E570ABD74DF9}" srcOrd="15" destOrd="0" presId="urn:microsoft.com/office/officeart/2005/8/layout/vList2"/>
    <dgm:cxn modelId="{BB3DF2CF-122B-462F-82B8-77EEDBF262BA}" type="presParOf" srcId="{857CDB4F-E1BB-4DAC-8E9E-DE3F6C62CC13}" destId="{38582BA5-FE47-4DD5-B48B-B61918B03DA5}" srcOrd="1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7CF60D4-57F8-4C32-9FAA-DB1DB9022842}" type="doc">
      <dgm:prSet loTypeId="urn:microsoft.com/office/officeart/2005/8/layout/vList2" loCatId="list" qsTypeId="urn:microsoft.com/office/officeart/2005/8/quickstyle/3d1" qsCatId="3D" csTypeId="urn:microsoft.com/office/officeart/2005/8/colors/accent1_2" csCatId="accent1"/>
      <dgm:spPr/>
      <dgm:t>
        <a:bodyPr/>
        <a:lstStyle/>
        <a:p>
          <a:endParaRPr lang="uk-UA"/>
        </a:p>
      </dgm:t>
    </dgm:pt>
    <dgm:pt modelId="{A9E0C215-FC53-446A-B6DF-3A7903875443}">
      <dgm:prSet/>
      <dgm:spPr/>
      <dgm:t>
        <a:bodyPr/>
        <a:lstStyle/>
        <a:p>
          <a:pPr rtl="0"/>
          <a:r>
            <a:rPr lang="uk-UA" b="1" dirty="0" smtClean="0"/>
            <a:t>Юпітер - найбільша планета Сонячної системи. Її маса перевищує масу всіх інших планет, разом узятих. Тому не випадково вона названа на честь головного Римського бога.</a:t>
          </a:r>
          <a:endParaRPr lang="uk-UA" dirty="0"/>
        </a:p>
      </dgm:t>
    </dgm:pt>
    <dgm:pt modelId="{B16B1A4D-2253-4BE8-8B2E-FAA90635D004}" type="parTrans" cxnId="{B30DB9B7-FC16-4CEE-940D-99448D003B62}">
      <dgm:prSet/>
      <dgm:spPr/>
      <dgm:t>
        <a:bodyPr/>
        <a:lstStyle/>
        <a:p>
          <a:endParaRPr lang="uk-UA"/>
        </a:p>
      </dgm:t>
    </dgm:pt>
    <dgm:pt modelId="{AFB26274-DABE-409E-939E-E3B959F96C38}" type="sibTrans" cxnId="{B30DB9B7-FC16-4CEE-940D-99448D003B62}">
      <dgm:prSet/>
      <dgm:spPr/>
      <dgm:t>
        <a:bodyPr/>
        <a:lstStyle/>
        <a:p>
          <a:endParaRPr lang="uk-UA"/>
        </a:p>
      </dgm:t>
    </dgm:pt>
    <dgm:pt modelId="{E577CF96-F3CC-415B-987E-14DA17F5064D}" type="pres">
      <dgm:prSet presAssocID="{27CF60D4-57F8-4C32-9FAA-DB1DB9022842}" presName="linear" presStyleCnt="0">
        <dgm:presLayoutVars>
          <dgm:animLvl val="lvl"/>
          <dgm:resizeHandles val="exact"/>
        </dgm:presLayoutVars>
      </dgm:prSet>
      <dgm:spPr/>
      <dgm:t>
        <a:bodyPr/>
        <a:lstStyle/>
        <a:p>
          <a:endParaRPr lang="ru-RU"/>
        </a:p>
      </dgm:t>
    </dgm:pt>
    <dgm:pt modelId="{02FA452E-7F5D-40CE-8D4D-128AA53B23A4}" type="pres">
      <dgm:prSet presAssocID="{A9E0C215-FC53-446A-B6DF-3A7903875443}" presName="parentText" presStyleLbl="node1" presStyleIdx="0" presStyleCnt="1">
        <dgm:presLayoutVars>
          <dgm:chMax val="0"/>
          <dgm:bulletEnabled val="1"/>
        </dgm:presLayoutVars>
      </dgm:prSet>
      <dgm:spPr/>
      <dgm:t>
        <a:bodyPr/>
        <a:lstStyle/>
        <a:p>
          <a:endParaRPr lang="ru-RU"/>
        </a:p>
      </dgm:t>
    </dgm:pt>
  </dgm:ptLst>
  <dgm:cxnLst>
    <dgm:cxn modelId="{B30DB9B7-FC16-4CEE-940D-99448D003B62}" srcId="{27CF60D4-57F8-4C32-9FAA-DB1DB9022842}" destId="{A9E0C215-FC53-446A-B6DF-3A7903875443}" srcOrd="0" destOrd="0" parTransId="{B16B1A4D-2253-4BE8-8B2E-FAA90635D004}" sibTransId="{AFB26274-DABE-409E-939E-E3B959F96C38}"/>
    <dgm:cxn modelId="{AECBB0B1-58C2-4134-8B64-917EF2728032}" type="presOf" srcId="{A9E0C215-FC53-446A-B6DF-3A7903875443}" destId="{02FA452E-7F5D-40CE-8D4D-128AA53B23A4}" srcOrd="0" destOrd="0" presId="urn:microsoft.com/office/officeart/2005/8/layout/vList2"/>
    <dgm:cxn modelId="{D1E26F14-87AB-4F40-942B-E6BD5DADF465}" type="presOf" srcId="{27CF60D4-57F8-4C32-9FAA-DB1DB9022842}" destId="{E577CF96-F3CC-415B-987E-14DA17F5064D}" srcOrd="0" destOrd="0" presId="urn:microsoft.com/office/officeart/2005/8/layout/vList2"/>
    <dgm:cxn modelId="{DC942D32-10F0-491F-89B5-2FE001E84339}" type="presParOf" srcId="{E577CF96-F3CC-415B-987E-14DA17F5064D}" destId="{02FA452E-7F5D-40CE-8D4D-128AA53B23A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58A5E0-CFCC-441C-B279-FE8926979661}"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uk-UA"/>
        </a:p>
      </dgm:t>
    </dgm:pt>
    <dgm:pt modelId="{9FAC05BB-EC64-4345-8F13-5AA196FA723C}">
      <dgm:prSet/>
      <dgm:spPr/>
      <dgm:t>
        <a:bodyPr/>
        <a:lstStyle/>
        <a:p>
          <a:pPr rtl="0"/>
          <a:r>
            <a:rPr lang="uk-UA" b="1" dirty="0" smtClean="0"/>
            <a:t>У його атмосфері розташовані довгі шари хмар, через які планета виглядає </a:t>
          </a:r>
          <a:r>
            <a:rPr lang="uk-UA" b="1" dirty="0" smtClean="0"/>
            <a:t>смугастою. </a:t>
          </a:r>
          <a:r>
            <a:rPr lang="uk-UA" b="1" dirty="0" smtClean="0"/>
            <a:t>Юпітер має кільце, але воно вузьке й не таке помітне як в інших планет. Складається кільце з дрібних частинок пилу.</a:t>
          </a:r>
          <a:endParaRPr lang="uk-UA" dirty="0"/>
        </a:p>
      </dgm:t>
    </dgm:pt>
    <dgm:pt modelId="{2D865FA8-4700-450F-B1F2-9EF5ECCC3929}" type="parTrans" cxnId="{4DC68718-C80A-4BAA-B61A-33DEE223DAF3}">
      <dgm:prSet/>
      <dgm:spPr/>
      <dgm:t>
        <a:bodyPr/>
        <a:lstStyle/>
        <a:p>
          <a:endParaRPr lang="uk-UA"/>
        </a:p>
      </dgm:t>
    </dgm:pt>
    <dgm:pt modelId="{AAAA2921-3882-4CA9-BFED-256D2C8C710E}" type="sibTrans" cxnId="{4DC68718-C80A-4BAA-B61A-33DEE223DAF3}">
      <dgm:prSet/>
      <dgm:spPr/>
      <dgm:t>
        <a:bodyPr/>
        <a:lstStyle/>
        <a:p>
          <a:endParaRPr lang="uk-UA"/>
        </a:p>
      </dgm:t>
    </dgm:pt>
    <dgm:pt modelId="{E6C1F444-F8C3-4123-9D2D-F8324B74F0CB}" type="pres">
      <dgm:prSet presAssocID="{0258A5E0-CFCC-441C-B279-FE8926979661}" presName="linear" presStyleCnt="0">
        <dgm:presLayoutVars>
          <dgm:animLvl val="lvl"/>
          <dgm:resizeHandles val="exact"/>
        </dgm:presLayoutVars>
      </dgm:prSet>
      <dgm:spPr/>
      <dgm:t>
        <a:bodyPr/>
        <a:lstStyle/>
        <a:p>
          <a:endParaRPr lang="ru-RU"/>
        </a:p>
      </dgm:t>
    </dgm:pt>
    <dgm:pt modelId="{A2875C96-8B60-439C-B25A-52AC9EF1334B}" type="pres">
      <dgm:prSet presAssocID="{9FAC05BB-EC64-4345-8F13-5AA196FA723C}" presName="parentText" presStyleLbl="node1" presStyleIdx="0" presStyleCnt="1">
        <dgm:presLayoutVars>
          <dgm:chMax val="0"/>
          <dgm:bulletEnabled val="1"/>
        </dgm:presLayoutVars>
      </dgm:prSet>
      <dgm:spPr/>
      <dgm:t>
        <a:bodyPr/>
        <a:lstStyle/>
        <a:p>
          <a:endParaRPr lang="ru-RU"/>
        </a:p>
      </dgm:t>
    </dgm:pt>
  </dgm:ptLst>
  <dgm:cxnLst>
    <dgm:cxn modelId="{F9528626-3172-413D-9431-4F0442D3A5B2}" type="presOf" srcId="{0258A5E0-CFCC-441C-B279-FE8926979661}" destId="{E6C1F444-F8C3-4123-9D2D-F8324B74F0CB}" srcOrd="0" destOrd="0" presId="urn:microsoft.com/office/officeart/2005/8/layout/vList2"/>
    <dgm:cxn modelId="{4DC68718-C80A-4BAA-B61A-33DEE223DAF3}" srcId="{0258A5E0-CFCC-441C-B279-FE8926979661}" destId="{9FAC05BB-EC64-4345-8F13-5AA196FA723C}" srcOrd="0" destOrd="0" parTransId="{2D865FA8-4700-450F-B1F2-9EF5ECCC3929}" sibTransId="{AAAA2921-3882-4CA9-BFED-256D2C8C710E}"/>
    <dgm:cxn modelId="{3DDE7557-79CB-4C22-932C-7C6D50AD21DE}" type="presOf" srcId="{9FAC05BB-EC64-4345-8F13-5AA196FA723C}" destId="{A2875C96-8B60-439C-B25A-52AC9EF1334B}" srcOrd="0" destOrd="0" presId="urn:microsoft.com/office/officeart/2005/8/layout/vList2"/>
    <dgm:cxn modelId="{36388836-0B10-4153-8F0A-BB8444625B13}" type="presParOf" srcId="{E6C1F444-F8C3-4123-9D2D-F8324B74F0CB}" destId="{A2875C96-8B60-439C-B25A-52AC9EF1334B}"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B4CD71B-290C-413F-BDA0-24001E178EED}"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uk-UA"/>
        </a:p>
      </dgm:t>
    </dgm:pt>
    <dgm:pt modelId="{260F495B-AFA9-409D-AFBB-7ABA7D47FA7F}">
      <dgm:prSet/>
      <dgm:spPr/>
      <dgm:t>
        <a:bodyPr/>
        <a:lstStyle/>
        <a:p>
          <a:pPr rtl="0"/>
          <a:r>
            <a:rPr lang="uk-UA" dirty="0" smtClean="0"/>
            <a:t>Вчені припускають, що поверхня Юпітера </a:t>
          </a:r>
          <a:r>
            <a:rPr lang="uk-UA" dirty="0" smtClean="0"/>
            <a:t>рідка </a:t>
          </a:r>
          <a:r>
            <a:rPr lang="uk-UA" dirty="0" smtClean="0"/>
            <a:t>чи газоподібна, а в центрі є тверде ядро.</a:t>
          </a:r>
          <a:br>
            <a:rPr lang="uk-UA" dirty="0" smtClean="0"/>
          </a:br>
          <a:r>
            <a:rPr lang="uk-UA" dirty="0" smtClean="0"/>
            <a:t>З-за великої віддаленості від Сонця температура на поверхні Юпітера 130 градусів.</a:t>
          </a:r>
          <a:br>
            <a:rPr lang="uk-UA" dirty="0" smtClean="0"/>
          </a:br>
          <a:r>
            <a:rPr lang="uk-UA" dirty="0" smtClean="0"/>
            <a:t>Юпітер має </a:t>
          </a:r>
          <a:r>
            <a:rPr lang="uk-UA" u="sng" dirty="0" smtClean="0"/>
            <a:t>28 супутників.</a:t>
          </a:r>
          <a:r>
            <a:rPr lang="uk-UA" dirty="0" smtClean="0"/>
            <a:t> Найбільший з них ГАНІМЕД - найбільший з усіх супутників у Сонячній системі</a:t>
          </a:r>
          <a:endParaRPr lang="uk-UA" dirty="0"/>
        </a:p>
      </dgm:t>
    </dgm:pt>
    <dgm:pt modelId="{9D8992B8-74CE-4AE3-AE7F-D91CA138729E}" type="parTrans" cxnId="{31DDCA61-0EC3-4BCF-AEC0-F5BAA311403A}">
      <dgm:prSet/>
      <dgm:spPr/>
      <dgm:t>
        <a:bodyPr/>
        <a:lstStyle/>
        <a:p>
          <a:endParaRPr lang="uk-UA"/>
        </a:p>
      </dgm:t>
    </dgm:pt>
    <dgm:pt modelId="{02ABD364-9FE0-4AD0-9FB9-509198DB9472}" type="sibTrans" cxnId="{31DDCA61-0EC3-4BCF-AEC0-F5BAA311403A}">
      <dgm:prSet/>
      <dgm:spPr/>
      <dgm:t>
        <a:bodyPr/>
        <a:lstStyle/>
        <a:p>
          <a:endParaRPr lang="uk-UA"/>
        </a:p>
      </dgm:t>
    </dgm:pt>
    <dgm:pt modelId="{23B7DCC8-C67D-4EE2-AE39-8C3C65FC0DF8}" type="pres">
      <dgm:prSet presAssocID="{CB4CD71B-290C-413F-BDA0-24001E178EED}" presName="linear" presStyleCnt="0">
        <dgm:presLayoutVars>
          <dgm:animLvl val="lvl"/>
          <dgm:resizeHandles val="exact"/>
        </dgm:presLayoutVars>
      </dgm:prSet>
      <dgm:spPr/>
      <dgm:t>
        <a:bodyPr/>
        <a:lstStyle/>
        <a:p>
          <a:endParaRPr lang="ru-RU"/>
        </a:p>
      </dgm:t>
    </dgm:pt>
    <dgm:pt modelId="{952E16A5-5D2B-47E8-BF93-C8FEEA4CE50D}" type="pres">
      <dgm:prSet presAssocID="{260F495B-AFA9-409D-AFBB-7ABA7D47FA7F}" presName="parentText" presStyleLbl="node1" presStyleIdx="0" presStyleCnt="1">
        <dgm:presLayoutVars>
          <dgm:chMax val="0"/>
          <dgm:bulletEnabled val="1"/>
        </dgm:presLayoutVars>
      </dgm:prSet>
      <dgm:spPr/>
      <dgm:t>
        <a:bodyPr/>
        <a:lstStyle/>
        <a:p>
          <a:endParaRPr lang="ru-RU"/>
        </a:p>
      </dgm:t>
    </dgm:pt>
  </dgm:ptLst>
  <dgm:cxnLst>
    <dgm:cxn modelId="{2F3FA1B1-06E0-4304-AD65-643221CAEC22}" type="presOf" srcId="{CB4CD71B-290C-413F-BDA0-24001E178EED}" destId="{23B7DCC8-C67D-4EE2-AE39-8C3C65FC0DF8}" srcOrd="0" destOrd="0" presId="urn:microsoft.com/office/officeart/2005/8/layout/vList2"/>
    <dgm:cxn modelId="{31DDCA61-0EC3-4BCF-AEC0-F5BAA311403A}" srcId="{CB4CD71B-290C-413F-BDA0-24001E178EED}" destId="{260F495B-AFA9-409D-AFBB-7ABA7D47FA7F}" srcOrd="0" destOrd="0" parTransId="{9D8992B8-74CE-4AE3-AE7F-D91CA138729E}" sibTransId="{02ABD364-9FE0-4AD0-9FB9-509198DB9472}"/>
    <dgm:cxn modelId="{F7EEDABA-00E0-4F53-974F-70D1E7F937B5}" type="presOf" srcId="{260F495B-AFA9-409D-AFBB-7ABA7D47FA7F}" destId="{952E16A5-5D2B-47E8-BF93-C8FEEA4CE50D}" srcOrd="0" destOrd="0" presId="urn:microsoft.com/office/officeart/2005/8/layout/vList2"/>
    <dgm:cxn modelId="{8B247D67-E0BB-41DA-8092-D5018F5691FC}" type="presParOf" srcId="{23B7DCC8-C67D-4EE2-AE39-8C3C65FC0DF8}" destId="{952E16A5-5D2B-47E8-BF93-C8FEEA4CE50D}"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3C80484-2FD6-469C-950C-050D96FD113F}" type="doc">
      <dgm:prSet loTypeId="urn:microsoft.com/office/officeart/2005/8/layout/vList2" loCatId="list" qsTypeId="urn:microsoft.com/office/officeart/2005/8/quickstyle/3d1" qsCatId="3D" csTypeId="urn:microsoft.com/office/officeart/2005/8/colors/colorful3" csCatId="colorful"/>
      <dgm:spPr/>
      <dgm:t>
        <a:bodyPr/>
        <a:lstStyle/>
        <a:p>
          <a:endParaRPr lang="uk-UA"/>
        </a:p>
      </dgm:t>
    </dgm:pt>
    <dgm:pt modelId="{BC4E1305-36A0-4EB8-93C9-CA09D6C35C5E}">
      <dgm:prSet/>
      <dgm:spPr/>
      <dgm:t>
        <a:bodyPr/>
        <a:lstStyle/>
        <a:p>
          <a:pPr rtl="0"/>
          <a:r>
            <a:rPr lang="uk-UA" smtClean="0"/>
            <a:t>Юпітер - найбільша планета Сонячної системи. У ньому вмістилося б 1330 планет, рівних за розмірами Землі. Це згусток газу, у якого немає грунту.</a:t>
          </a:r>
          <a:br>
            <a:rPr lang="uk-UA" smtClean="0"/>
          </a:br>
          <a:r>
            <a:rPr lang="uk-UA" smtClean="0"/>
            <a:t>На Юпітері красується величезна червона пляма, що викликало інтерес астрономів впродовж майже 400 років. У наші дні відомо, що це постійно вирує циклон.</a:t>
          </a:r>
          <a:endParaRPr lang="uk-UA"/>
        </a:p>
      </dgm:t>
    </dgm:pt>
    <dgm:pt modelId="{C7281F61-E1C5-4EB3-8462-EA61FFD191CC}" type="parTrans" cxnId="{34753CA2-826E-466B-9430-E38AF9B1204D}">
      <dgm:prSet/>
      <dgm:spPr/>
      <dgm:t>
        <a:bodyPr/>
        <a:lstStyle/>
        <a:p>
          <a:endParaRPr lang="uk-UA"/>
        </a:p>
      </dgm:t>
    </dgm:pt>
    <dgm:pt modelId="{AA15016A-05C4-4F77-9B4B-1881059298AB}" type="sibTrans" cxnId="{34753CA2-826E-466B-9430-E38AF9B1204D}">
      <dgm:prSet/>
      <dgm:spPr/>
      <dgm:t>
        <a:bodyPr/>
        <a:lstStyle/>
        <a:p>
          <a:endParaRPr lang="uk-UA"/>
        </a:p>
      </dgm:t>
    </dgm:pt>
    <dgm:pt modelId="{182AD827-E1E4-4001-866E-BAA67821F4C3}" type="pres">
      <dgm:prSet presAssocID="{73C80484-2FD6-469C-950C-050D96FD113F}" presName="linear" presStyleCnt="0">
        <dgm:presLayoutVars>
          <dgm:animLvl val="lvl"/>
          <dgm:resizeHandles val="exact"/>
        </dgm:presLayoutVars>
      </dgm:prSet>
      <dgm:spPr/>
      <dgm:t>
        <a:bodyPr/>
        <a:lstStyle/>
        <a:p>
          <a:endParaRPr lang="ru-RU"/>
        </a:p>
      </dgm:t>
    </dgm:pt>
    <dgm:pt modelId="{ED42A5B7-B3E7-453B-9479-420C15410F38}" type="pres">
      <dgm:prSet presAssocID="{BC4E1305-36A0-4EB8-93C9-CA09D6C35C5E}" presName="parentText" presStyleLbl="node1" presStyleIdx="0" presStyleCnt="1">
        <dgm:presLayoutVars>
          <dgm:chMax val="0"/>
          <dgm:bulletEnabled val="1"/>
        </dgm:presLayoutVars>
      </dgm:prSet>
      <dgm:spPr/>
      <dgm:t>
        <a:bodyPr/>
        <a:lstStyle/>
        <a:p>
          <a:endParaRPr lang="ru-RU"/>
        </a:p>
      </dgm:t>
    </dgm:pt>
  </dgm:ptLst>
  <dgm:cxnLst>
    <dgm:cxn modelId="{34753CA2-826E-466B-9430-E38AF9B1204D}" srcId="{73C80484-2FD6-469C-950C-050D96FD113F}" destId="{BC4E1305-36A0-4EB8-93C9-CA09D6C35C5E}" srcOrd="0" destOrd="0" parTransId="{C7281F61-E1C5-4EB3-8462-EA61FFD191CC}" sibTransId="{AA15016A-05C4-4F77-9B4B-1881059298AB}"/>
    <dgm:cxn modelId="{63CA7AE7-4753-48AB-AD69-8C27775F2F3A}" type="presOf" srcId="{73C80484-2FD6-469C-950C-050D96FD113F}" destId="{182AD827-E1E4-4001-866E-BAA67821F4C3}" srcOrd="0" destOrd="0" presId="urn:microsoft.com/office/officeart/2005/8/layout/vList2"/>
    <dgm:cxn modelId="{33551AF0-F248-4AA1-A670-8CB76F5D5363}" type="presOf" srcId="{BC4E1305-36A0-4EB8-93C9-CA09D6C35C5E}" destId="{ED42A5B7-B3E7-453B-9479-420C15410F38}" srcOrd="0" destOrd="0" presId="urn:microsoft.com/office/officeart/2005/8/layout/vList2"/>
    <dgm:cxn modelId="{896BD20C-C6C7-47BE-BF30-E3ACBFF4E74F}" type="presParOf" srcId="{182AD827-E1E4-4001-866E-BAA67821F4C3}" destId="{ED42A5B7-B3E7-453B-9479-420C15410F3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9633E2-612C-4C91-835F-AC7FEF1A24CD}" type="doc">
      <dgm:prSet loTypeId="urn:microsoft.com/office/officeart/2005/8/layout/vList2" loCatId="list" qsTypeId="urn:microsoft.com/office/officeart/2005/8/quickstyle/3d1" qsCatId="3D" csTypeId="urn:microsoft.com/office/officeart/2005/8/colors/accent1_2" csCatId="accent1"/>
      <dgm:spPr/>
      <dgm:t>
        <a:bodyPr/>
        <a:lstStyle/>
        <a:p>
          <a:endParaRPr lang="uk-UA"/>
        </a:p>
      </dgm:t>
    </dgm:pt>
    <dgm:pt modelId="{79D3C838-47B7-4657-B9EB-59416AE13362}">
      <dgm:prSet/>
      <dgm:spPr/>
      <dgm:t>
        <a:bodyPr/>
        <a:lstStyle/>
        <a:p>
          <a:pPr rtl="0"/>
          <a:r>
            <a:rPr lang="ru-RU" smtClean="0"/>
            <a:t>Як і всі зорі, Сонце - це розпечена куля, у складі якої найбільше газоподібних простих речовин - </a:t>
          </a:r>
          <a:r>
            <a:rPr lang="ru-RU" b="1" smtClean="0"/>
            <a:t>водню</a:t>
          </a:r>
          <a:r>
            <a:rPr lang="ru-RU" smtClean="0"/>
            <a:t> та </a:t>
          </a:r>
          <a:r>
            <a:rPr lang="ru-RU" b="1" smtClean="0"/>
            <a:t>гелію</a:t>
          </a:r>
          <a:r>
            <a:rPr lang="ru-RU" smtClean="0"/>
            <a:t>. На поверхні Сонця температура становить близько </a:t>
          </a:r>
          <a:r>
            <a:rPr lang="ru-RU" b="1" smtClean="0"/>
            <a:t>6000 градусів</a:t>
          </a:r>
          <a:r>
            <a:rPr lang="ru-RU" smtClean="0"/>
            <a:t>, а з наближенням до центру вона зростає і досягає понад </a:t>
          </a:r>
          <a:r>
            <a:rPr lang="ru-RU" b="1" smtClean="0"/>
            <a:t>15 мільйонів градусів</a:t>
          </a:r>
          <a:r>
            <a:rPr lang="ru-RU" smtClean="0"/>
            <a:t>! Зрозуміло, що за таких температур речовини не можуть існувати у твердому чи рідкому агрегатному стані.</a:t>
          </a:r>
          <a:endParaRPr lang="uk-UA"/>
        </a:p>
      </dgm:t>
    </dgm:pt>
    <dgm:pt modelId="{A038D5F7-3A4F-4B1B-BC73-2218B1FFE97C}" type="parTrans" cxnId="{D7094193-2AC6-43B9-825F-F1F1BA7C9C29}">
      <dgm:prSet/>
      <dgm:spPr/>
      <dgm:t>
        <a:bodyPr/>
        <a:lstStyle/>
        <a:p>
          <a:endParaRPr lang="uk-UA"/>
        </a:p>
      </dgm:t>
    </dgm:pt>
    <dgm:pt modelId="{FD659897-57DA-4712-87DF-526E9BC5CD70}" type="sibTrans" cxnId="{D7094193-2AC6-43B9-825F-F1F1BA7C9C29}">
      <dgm:prSet/>
      <dgm:spPr/>
      <dgm:t>
        <a:bodyPr/>
        <a:lstStyle/>
        <a:p>
          <a:endParaRPr lang="uk-UA"/>
        </a:p>
      </dgm:t>
    </dgm:pt>
    <dgm:pt modelId="{68FA08EA-67E7-42EE-961E-9BB98C0F996C}" type="pres">
      <dgm:prSet presAssocID="{EA9633E2-612C-4C91-835F-AC7FEF1A24CD}" presName="linear" presStyleCnt="0">
        <dgm:presLayoutVars>
          <dgm:animLvl val="lvl"/>
          <dgm:resizeHandles val="exact"/>
        </dgm:presLayoutVars>
      </dgm:prSet>
      <dgm:spPr/>
      <dgm:t>
        <a:bodyPr/>
        <a:lstStyle/>
        <a:p>
          <a:endParaRPr lang="ru-RU"/>
        </a:p>
      </dgm:t>
    </dgm:pt>
    <dgm:pt modelId="{4C8662B6-53A0-4FA5-AE08-AB801AD1F25E}" type="pres">
      <dgm:prSet presAssocID="{79D3C838-47B7-4657-B9EB-59416AE13362}" presName="parentText" presStyleLbl="node1" presStyleIdx="0" presStyleCnt="1">
        <dgm:presLayoutVars>
          <dgm:chMax val="0"/>
          <dgm:bulletEnabled val="1"/>
        </dgm:presLayoutVars>
      </dgm:prSet>
      <dgm:spPr/>
      <dgm:t>
        <a:bodyPr/>
        <a:lstStyle/>
        <a:p>
          <a:endParaRPr lang="ru-RU"/>
        </a:p>
      </dgm:t>
    </dgm:pt>
  </dgm:ptLst>
  <dgm:cxnLst>
    <dgm:cxn modelId="{D7094193-2AC6-43B9-825F-F1F1BA7C9C29}" srcId="{EA9633E2-612C-4C91-835F-AC7FEF1A24CD}" destId="{79D3C838-47B7-4657-B9EB-59416AE13362}" srcOrd="0" destOrd="0" parTransId="{A038D5F7-3A4F-4B1B-BC73-2218B1FFE97C}" sibTransId="{FD659897-57DA-4712-87DF-526E9BC5CD70}"/>
    <dgm:cxn modelId="{E2CCC437-16CE-496A-96D4-04F97AE0BE26}" type="presOf" srcId="{EA9633E2-612C-4C91-835F-AC7FEF1A24CD}" destId="{68FA08EA-67E7-42EE-961E-9BB98C0F996C}" srcOrd="0" destOrd="0" presId="urn:microsoft.com/office/officeart/2005/8/layout/vList2"/>
    <dgm:cxn modelId="{E72ADE13-679C-4C34-A3B7-7A8DBB94634D}" type="presOf" srcId="{79D3C838-47B7-4657-B9EB-59416AE13362}" destId="{4C8662B6-53A0-4FA5-AE08-AB801AD1F25E}" srcOrd="0" destOrd="0" presId="urn:microsoft.com/office/officeart/2005/8/layout/vList2"/>
    <dgm:cxn modelId="{86D37255-2C1C-4483-86CD-1FF77D6F0F34}" type="presParOf" srcId="{68FA08EA-67E7-42EE-961E-9BB98C0F996C}" destId="{4C8662B6-53A0-4FA5-AE08-AB801AD1F25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FF34850-348C-40C3-B8CC-E433458CABD7}"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56BA87CF-4AD7-4596-B7DA-C57641F23D6F}">
      <dgm:prSet/>
      <dgm:spPr/>
      <dgm:t>
        <a:bodyPr/>
        <a:lstStyle/>
        <a:p>
          <a:pPr rtl="0"/>
          <a:r>
            <a:rPr lang="ru-RU" b="1" smtClean="0"/>
            <a:t>Maca:</a:t>
          </a:r>
          <a:r>
            <a:rPr lang="ru-RU" smtClean="0"/>
            <a:t>571,2*1024кг. </a:t>
          </a:r>
          <a:endParaRPr lang="uk-UA"/>
        </a:p>
      </dgm:t>
    </dgm:pt>
    <dgm:pt modelId="{5B3BFECC-E4F7-4F5C-8798-37B72D49C6F4}" type="parTrans" cxnId="{35B03985-5D67-4375-97A6-2FD3AAA3730F}">
      <dgm:prSet/>
      <dgm:spPr/>
      <dgm:t>
        <a:bodyPr/>
        <a:lstStyle/>
        <a:p>
          <a:endParaRPr lang="uk-UA"/>
        </a:p>
      </dgm:t>
    </dgm:pt>
    <dgm:pt modelId="{43EF93A1-25E4-4D10-9A81-890451484969}" type="sibTrans" cxnId="{35B03985-5D67-4375-97A6-2FD3AAA3730F}">
      <dgm:prSet/>
      <dgm:spPr/>
      <dgm:t>
        <a:bodyPr/>
        <a:lstStyle/>
        <a:p>
          <a:endParaRPr lang="uk-UA"/>
        </a:p>
      </dgm:t>
    </dgm:pt>
    <dgm:pt modelId="{5A7EFC3A-5C5D-42ED-BE75-F48D6D83877A}">
      <dgm:prSet/>
      <dgm:spPr/>
      <dgm:t>
        <a:bodyPr/>
        <a:lstStyle/>
        <a:p>
          <a:pPr rtl="0"/>
          <a:r>
            <a:rPr lang="ru-RU" b="1" dirty="0" smtClean="0"/>
            <a:t>Діаметр:</a:t>
          </a:r>
          <a:r>
            <a:rPr lang="ru-RU" dirty="0" smtClean="0"/>
            <a:t>116000 </a:t>
          </a:r>
          <a:r>
            <a:rPr lang="ru-RU" dirty="0" smtClean="0"/>
            <a:t>км. (9,10 диаметра </a:t>
          </a:r>
          <a:r>
            <a:rPr lang="ru-RU" dirty="0" err="1" smtClean="0"/>
            <a:t>Землі</a:t>
          </a:r>
          <a:r>
            <a:rPr lang="ru-RU" dirty="0" smtClean="0"/>
            <a:t>). </a:t>
          </a:r>
          <a:endParaRPr lang="uk-UA" dirty="0"/>
        </a:p>
      </dgm:t>
    </dgm:pt>
    <dgm:pt modelId="{0863E52B-8F2E-4206-BD9F-CE9C40E6AAD7}" type="parTrans" cxnId="{16A6E104-C316-437B-8ED3-16E489509CE2}">
      <dgm:prSet/>
      <dgm:spPr/>
      <dgm:t>
        <a:bodyPr/>
        <a:lstStyle/>
        <a:p>
          <a:endParaRPr lang="uk-UA"/>
        </a:p>
      </dgm:t>
    </dgm:pt>
    <dgm:pt modelId="{DFDE897F-3E2E-445E-BAA5-96DC7CB8DF62}" type="sibTrans" cxnId="{16A6E104-C316-437B-8ED3-16E489509CE2}">
      <dgm:prSet/>
      <dgm:spPr/>
      <dgm:t>
        <a:bodyPr/>
        <a:lstStyle/>
        <a:p>
          <a:endParaRPr lang="uk-UA"/>
        </a:p>
      </dgm:t>
    </dgm:pt>
    <dgm:pt modelId="{64FD2F83-373E-4FA4-A756-F4173459D0FF}">
      <dgm:prSet/>
      <dgm:spPr/>
      <dgm:t>
        <a:bodyPr/>
        <a:lstStyle/>
        <a:p>
          <a:pPr rtl="0"/>
          <a:r>
            <a:rPr lang="ru-RU" b="1" smtClean="0"/>
            <a:t>Густина:</a:t>
          </a:r>
          <a:r>
            <a:rPr lang="ru-RU" smtClean="0"/>
            <a:t> 0,7 г/см</a:t>
          </a:r>
          <a:r>
            <a:rPr lang="ru-RU" baseline="30000" smtClean="0"/>
            <a:t>3</a:t>
          </a:r>
          <a:r>
            <a:rPr lang="ru-RU" smtClean="0"/>
            <a:t>  </a:t>
          </a:r>
          <a:endParaRPr lang="uk-UA"/>
        </a:p>
      </dgm:t>
    </dgm:pt>
    <dgm:pt modelId="{78385695-8789-49F3-89D5-E0137228DF08}" type="parTrans" cxnId="{6B4FA221-33C1-4C1C-ABBB-3F1BF6256FC0}">
      <dgm:prSet/>
      <dgm:spPr/>
      <dgm:t>
        <a:bodyPr/>
        <a:lstStyle/>
        <a:p>
          <a:endParaRPr lang="uk-UA"/>
        </a:p>
      </dgm:t>
    </dgm:pt>
    <dgm:pt modelId="{2799D28D-CE91-4ABC-8B02-524C9F0DDE73}" type="sibTrans" cxnId="{6B4FA221-33C1-4C1C-ABBB-3F1BF6256FC0}">
      <dgm:prSet/>
      <dgm:spPr/>
      <dgm:t>
        <a:bodyPr/>
        <a:lstStyle/>
        <a:p>
          <a:endParaRPr lang="uk-UA"/>
        </a:p>
      </dgm:t>
    </dgm:pt>
    <dgm:pt modelId="{A6D1ECD1-F62D-4448-90A6-05452F2B0080}">
      <dgm:prSet/>
      <dgm:spPr/>
      <dgm:t>
        <a:bodyPr/>
        <a:lstStyle/>
        <a:p>
          <a:pPr rtl="0"/>
          <a:r>
            <a:rPr lang="ru-RU" b="1" smtClean="0"/>
            <a:t>Температура поверхні: максимум</a:t>
          </a:r>
          <a:r>
            <a:rPr lang="ru-RU" smtClean="0"/>
            <a:t> -188</a:t>
          </a:r>
          <a:r>
            <a:rPr lang="ru-RU" baseline="30000" smtClean="0"/>
            <a:t>o</a:t>
          </a:r>
          <a:r>
            <a:rPr lang="ru-RU" smtClean="0"/>
            <a:t>C. </a:t>
          </a:r>
          <a:endParaRPr lang="uk-UA"/>
        </a:p>
      </dgm:t>
    </dgm:pt>
    <dgm:pt modelId="{3802FC38-2E63-4963-B541-EC50D88A4B59}" type="parTrans" cxnId="{9E030B35-1D1A-479A-8869-588D5A8C663D}">
      <dgm:prSet/>
      <dgm:spPr/>
      <dgm:t>
        <a:bodyPr/>
        <a:lstStyle/>
        <a:p>
          <a:endParaRPr lang="uk-UA"/>
        </a:p>
      </dgm:t>
    </dgm:pt>
    <dgm:pt modelId="{38B679EC-AA3C-4EEF-952B-DC04325E728B}" type="sibTrans" cxnId="{9E030B35-1D1A-479A-8869-588D5A8C663D}">
      <dgm:prSet/>
      <dgm:spPr/>
      <dgm:t>
        <a:bodyPr/>
        <a:lstStyle/>
        <a:p>
          <a:endParaRPr lang="uk-UA"/>
        </a:p>
      </dgm:t>
    </dgm:pt>
    <dgm:pt modelId="{E16445CF-DDB4-4738-816B-2B9DB4E4C4B4}">
      <dgm:prSet/>
      <dgm:spPr/>
      <dgm:t>
        <a:bodyPr/>
        <a:lstStyle/>
        <a:p>
          <a:pPr rtl="0"/>
          <a:r>
            <a:rPr lang="ru-RU" b="1" smtClean="0"/>
            <a:t>Доба:</a:t>
          </a:r>
          <a:r>
            <a:rPr lang="ru-RU" smtClean="0"/>
            <a:t> 10ч. 14м. </a:t>
          </a:r>
          <a:endParaRPr lang="uk-UA"/>
        </a:p>
      </dgm:t>
    </dgm:pt>
    <dgm:pt modelId="{6CB9D7C4-16EF-45E1-8639-8BE6BA494B7E}" type="parTrans" cxnId="{2EFEEFBF-CEB1-4AC7-BDD7-810B8407BD42}">
      <dgm:prSet/>
      <dgm:spPr/>
      <dgm:t>
        <a:bodyPr/>
        <a:lstStyle/>
        <a:p>
          <a:endParaRPr lang="uk-UA"/>
        </a:p>
      </dgm:t>
    </dgm:pt>
    <dgm:pt modelId="{E6D5651B-C092-4010-ADA2-3AB964217D9F}" type="sibTrans" cxnId="{2EFEEFBF-CEB1-4AC7-BDD7-810B8407BD42}">
      <dgm:prSet/>
      <dgm:spPr/>
      <dgm:t>
        <a:bodyPr/>
        <a:lstStyle/>
        <a:p>
          <a:endParaRPr lang="uk-UA"/>
        </a:p>
      </dgm:t>
    </dgm:pt>
    <dgm:pt modelId="{CBFDEDC2-C5CF-4030-A509-C61B2D62D775}">
      <dgm:prSet/>
      <dgm:spPr/>
      <dgm:t>
        <a:bodyPr/>
        <a:lstStyle/>
        <a:p>
          <a:pPr rtl="0"/>
          <a:r>
            <a:rPr lang="ru-RU" b="1" smtClean="0"/>
            <a:t>Відстань до Сонця:</a:t>
          </a:r>
          <a:r>
            <a:rPr lang="ru-RU" smtClean="0"/>
            <a:t> 9,54 а.о. </a:t>
          </a:r>
          <a:endParaRPr lang="uk-UA"/>
        </a:p>
      </dgm:t>
    </dgm:pt>
    <dgm:pt modelId="{FB1AD926-53F6-416E-A062-9C9FF748A421}" type="parTrans" cxnId="{7EBD5C2E-75E3-4A0E-9F9A-4C22E91F63AB}">
      <dgm:prSet/>
      <dgm:spPr/>
      <dgm:t>
        <a:bodyPr/>
        <a:lstStyle/>
        <a:p>
          <a:endParaRPr lang="uk-UA"/>
        </a:p>
      </dgm:t>
    </dgm:pt>
    <dgm:pt modelId="{6DCB2E2A-4FC7-41BF-B3CC-7813E913155D}" type="sibTrans" cxnId="{7EBD5C2E-75E3-4A0E-9F9A-4C22E91F63AB}">
      <dgm:prSet/>
      <dgm:spPr/>
      <dgm:t>
        <a:bodyPr/>
        <a:lstStyle/>
        <a:p>
          <a:endParaRPr lang="uk-UA"/>
        </a:p>
      </dgm:t>
    </dgm:pt>
    <dgm:pt modelId="{FE16AF7E-1CFA-4205-BCC0-058188B483B3}">
      <dgm:prSet/>
      <dgm:spPr/>
      <dgm:t>
        <a:bodyPr/>
        <a:lstStyle/>
        <a:p>
          <a:pPr rtl="0"/>
          <a:r>
            <a:rPr lang="ru-RU" b="1" smtClean="0"/>
            <a:t>Період обертання по орбіті:</a:t>
          </a:r>
          <a:r>
            <a:rPr lang="ru-RU" smtClean="0"/>
            <a:t> 29,46 земних років</a:t>
          </a:r>
          <a:endParaRPr lang="uk-UA"/>
        </a:p>
      </dgm:t>
    </dgm:pt>
    <dgm:pt modelId="{BCF33E90-C10C-46D6-AB4E-972934354C83}" type="parTrans" cxnId="{90CC60EB-46B3-4628-9CC6-83C2B5F1026E}">
      <dgm:prSet/>
      <dgm:spPr/>
      <dgm:t>
        <a:bodyPr/>
        <a:lstStyle/>
        <a:p>
          <a:endParaRPr lang="uk-UA"/>
        </a:p>
      </dgm:t>
    </dgm:pt>
    <dgm:pt modelId="{DC08481D-D48D-4F9A-B165-A5EBFE198CED}" type="sibTrans" cxnId="{90CC60EB-46B3-4628-9CC6-83C2B5F1026E}">
      <dgm:prSet/>
      <dgm:spPr/>
      <dgm:t>
        <a:bodyPr/>
        <a:lstStyle/>
        <a:p>
          <a:endParaRPr lang="uk-UA"/>
        </a:p>
      </dgm:t>
    </dgm:pt>
    <dgm:pt modelId="{4396338F-BE1D-4DE8-AE1E-B2DB70E1B8B6}">
      <dgm:prSet/>
      <dgm:spPr/>
      <dgm:t>
        <a:bodyPr/>
        <a:lstStyle/>
        <a:p>
          <a:pPr rtl="0"/>
          <a:r>
            <a:rPr lang="ru-RU" b="1" smtClean="0"/>
            <a:t>Швидкість обертання по орбіті:</a:t>
          </a:r>
          <a:r>
            <a:rPr lang="ru-RU" smtClean="0"/>
            <a:t>9,6 км/c </a:t>
          </a:r>
          <a:endParaRPr lang="uk-UA"/>
        </a:p>
      </dgm:t>
    </dgm:pt>
    <dgm:pt modelId="{BCB9DB84-99CB-42FF-8450-262030BF7AB8}" type="parTrans" cxnId="{0390450C-DB70-4995-8E56-4FA443F148D3}">
      <dgm:prSet/>
      <dgm:spPr/>
      <dgm:t>
        <a:bodyPr/>
        <a:lstStyle/>
        <a:p>
          <a:endParaRPr lang="uk-UA"/>
        </a:p>
      </dgm:t>
    </dgm:pt>
    <dgm:pt modelId="{77295266-B241-476D-8A76-F85E4E37B75E}" type="sibTrans" cxnId="{0390450C-DB70-4995-8E56-4FA443F148D3}">
      <dgm:prSet/>
      <dgm:spPr/>
      <dgm:t>
        <a:bodyPr/>
        <a:lstStyle/>
        <a:p>
          <a:endParaRPr lang="uk-UA"/>
        </a:p>
      </dgm:t>
    </dgm:pt>
    <dgm:pt modelId="{4FD3E0BF-6CBE-48B7-B6CD-943ACDF524B0}">
      <dgm:prSet/>
      <dgm:spPr/>
      <dgm:t>
        <a:bodyPr/>
        <a:lstStyle/>
        <a:p>
          <a:pPr rtl="0"/>
          <a:r>
            <a:rPr lang="ru-RU" b="1" smtClean="0"/>
            <a:t>Прискорення вільного падіння :</a:t>
          </a:r>
          <a:r>
            <a:rPr lang="ru-RU" smtClean="0"/>
            <a:t>11,3 м/c</a:t>
          </a:r>
          <a:r>
            <a:rPr lang="ru-RU" baseline="30000" smtClean="0"/>
            <a:t>2</a:t>
          </a:r>
          <a:endParaRPr lang="uk-UA"/>
        </a:p>
      </dgm:t>
    </dgm:pt>
    <dgm:pt modelId="{E39831B8-674C-4FE9-9B0E-7E5B2FAAA3D1}" type="parTrans" cxnId="{5158A32D-64C8-4BCF-85E4-44F92345E029}">
      <dgm:prSet/>
      <dgm:spPr/>
      <dgm:t>
        <a:bodyPr/>
        <a:lstStyle/>
        <a:p>
          <a:endParaRPr lang="uk-UA"/>
        </a:p>
      </dgm:t>
    </dgm:pt>
    <dgm:pt modelId="{FCEF1B8F-166B-42C2-87D3-A58A57E9A803}" type="sibTrans" cxnId="{5158A32D-64C8-4BCF-85E4-44F92345E029}">
      <dgm:prSet/>
      <dgm:spPr/>
      <dgm:t>
        <a:bodyPr/>
        <a:lstStyle/>
        <a:p>
          <a:endParaRPr lang="uk-UA"/>
        </a:p>
      </dgm:t>
    </dgm:pt>
    <dgm:pt modelId="{B1CA2494-97BB-4F48-89DF-B6EE56AF726C}" type="pres">
      <dgm:prSet presAssocID="{DFF34850-348C-40C3-B8CC-E433458CABD7}" presName="linear" presStyleCnt="0">
        <dgm:presLayoutVars>
          <dgm:animLvl val="lvl"/>
          <dgm:resizeHandles val="exact"/>
        </dgm:presLayoutVars>
      </dgm:prSet>
      <dgm:spPr/>
      <dgm:t>
        <a:bodyPr/>
        <a:lstStyle/>
        <a:p>
          <a:endParaRPr lang="ru-RU"/>
        </a:p>
      </dgm:t>
    </dgm:pt>
    <dgm:pt modelId="{81A253FB-42C6-429A-A5A0-67DD5807880F}" type="pres">
      <dgm:prSet presAssocID="{56BA87CF-4AD7-4596-B7DA-C57641F23D6F}" presName="parentText" presStyleLbl="node1" presStyleIdx="0" presStyleCnt="9">
        <dgm:presLayoutVars>
          <dgm:chMax val="0"/>
          <dgm:bulletEnabled val="1"/>
        </dgm:presLayoutVars>
      </dgm:prSet>
      <dgm:spPr/>
      <dgm:t>
        <a:bodyPr/>
        <a:lstStyle/>
        <a:p>
          <a:endParaRPr lang="ru-RU"/>
        </a:p>
      </dgm:t>
    </dgm:pt>
    <dgm:pt modelId="{13647D0A-88F1-4878-A41E-20201E2A7EC6}" type="pres">
      <dgm:prSet presAssocID="{43EF93A1-25E4-4D10-9A81-890451484969}" presName="spacer" presStyleCnt="0"/>
      <dgm:spPr/>
    </dgm:pt>
    <dgm:pt modelId="{A0E26B25-5706-48DF-92A5-5A34EDEE3E93}" type="pres">
      <dgm:prSet presAssocID="{5A7EFC3A-5C5D-42ED-BE75-F48D6D83877A}" presName="parentText" presStyleLbl="node1" presStyleIdx="1" presStyleCnt="9">
        <dgm:presLayoutVars>
          <dgm:chMax val="0"/>
          <dgm:bulletEnabled val="1"/>
        </dgm:presLayoutVars>
      </dgm:prSet>
      <dgm:spPr/>
      <dgm:t>
        <a:bodyPr/>
        <a:lstStyle/>
        <a:p>
          <a:endParaRPr lang="ru-RU"/>
        </a:p>
      </dgm:t>
    </dgm:pt>
    <dgm:pt modelId="{437266FD-0C0A-4A89-92A0-4FEFF21A9D0D}" type="pres">
      <dgm:prSet presAssocID="{DFDE897F-3E2E-445E-BAA5-96DC7CB8DF62}" presName="spacer" presStyleCnt="0"/>
      <dgm:spPr/>
    </dgm:pt>
    <dgm:pt modelId="{CDB4AD39-3646-404F-ACE3-66EACD1607D9}" type="pres">
      <dgm:prSet presAssocID="{64FD2F83-373E-4FA4-A756-F4173459D0FF}" presName="parentText" presStyleLbl="node1" presStyleIdx="2" presStyleCnt="9">
        <dgm:presLayoutVars>
          <dgm:chMax val="0"/>
          <dgm:bulletEnabled val="1"/>
        </dgm:presLayoutVars>
      </dgm:prSet>
      <dgm:spPr/>
      <dgm:t>
        <a:bodyPr/>
        <a:lstStyle/>
        <a:p>
          <a:endParaRPr lang="ru-RU"/>
        </a:p>
      </dgm:t>
    </dgm:pt>
    <dgm:pt modelId="{B0B540D0-046A-4A4B-933F-B353B6042D3D}" type="pres">
      <dgm:prSet presAssocID="{2799D28D-CE91-4ABC-8B02-524C9F0DDE73}" presName="spacer" presStyleCnt="0"/>
      <dgm:spPr/>
    </dgm:pt>
    <dgm:pt modelId="{327217EB-23DC-41A5-92B6-F9902F793198}" type="pres">
      <dgm:prSet presAssocID="{A6D1ECD1-F62D-4448-90A6-05452F2B0080}" presName="parentText" presStyleLbl="node1" presStyleIdx="3" presStyleCnt="9">
        <dgm:presLayoutVars>
          <dgm:chMax val="0"/>
          <dgm:bulletEnabled val="1"/>
        </dgm:presLayoutVars>
      </dgm:prSet>
      <dgm:spPr/>
      <dgm:t>
        <a:bodyPr/>
        <a:lstStyle/>
        <a:p>
          <a:endParaRPr lang="ru-RU"/>
        </a:p>
      </dgm:t>
    </dgm:pt>
    <dgm:pt modelId="{D9B75672-AB13-47B5-9C35-0A1DA3BFBCC9}" type="pres">
      <dgm:prSet presAssocID="{38B679EC-AA3C-4EEF-952B-DC04325E728B}" presName="spacer" presStyleCnt="0"/>
      <dgm:spPr/>
    </dgm:pt>
    <dgm:pt modelId="{527AC7B9-8F60-4D04-A7AD-E62D3E2E2BF2}" type="pres">
      <dgm:prSet presAssocID="{E16445CF-DDB4-4738-816B-2B9DB4E4C4B4}" presName="parentText" presStyleLbl="node1" presStyleIdx="4" presStyleCnt="9">
        <dgm:presLayoutVars>
          <dgm:chMax val="0"/>
          <dgm:bulletEnabled val="1"/>
        </dgm:presLayoutVars>
      </dgm:prSet>
      <dgm:spPr/>
      <dgm:t>
        <a:bodyPr/>
        <a:lstStyle/>
        <a:p>
          <a:endParaRPr lang="ru-RU"/>
        </a:p>
      </dgm:t>
    </dgm:pt>
    <dgm:pt modelId="{6F3B7C04-9443-4F04-98D9-E72F320D45C8}" type="pres">
      <dgm:prSet presAssocID="{E6D5651B-C092-4010-ADA2-3AB964217D9F}" presName="spacer" presStyleCnt="0"/>
      <dgm:spPr/>
    </dgm:pt>
    <dgm:pt modelId="{753C1D52-7727-489E-9B10-465F0EA65711}" type="pres">
      <dgm:prSet presAssocID="{CBFDEDC2-C5CF-4030-A509-C61B2D62D775}" presName="parentText" presStyleLbl="node1" presStyleIdx="5" presStyleCnt="9">
        <dgm:presLayoutVars>
          <dgm:chMax val="0"/>
          <dgm:bulletEnabled val="1"/>
        </dgm:presLayoutVars>
      </dgm:prSet>
      <dgm:spPr/>
      <dgm:t>
        <a:bodyPr/>
        <a:lstStyle/>
        <a:p>
          <a:endParaRPr lang="ru-RU"/>
        </a:p>
      </dgm:t>
    </dgm:pt>
    <dgm:pt modelId="{D35877D2-D100-489A-BCE5-E5252EF27CC7}" type="pres">
      <dgm:prSet presAssocID="{6DCB2E2A-4FC7-41BF-B3CC-7813E913155D}" presName="spacer" presStyleCnt="0"/>
      <dgm:spPr/>
    </dgm:pt>
    <dgm:pt modelId="{A737840D-FCC0-4B43-B4DC-5D0E81D4CD85}" type="pres">
      <dgm:prSet presAssocID="{FE16AF7E-1CFA-4205-BCC0-058188B483B3}" presName="parentText" presStyleLbl="node1" presStyleIdx="6" presStyleCnt="9">
        <dgm:presLayoutVars>
          <dgm:chMax val="0"/>
          <dgm:bulletEnabled val="1"/>
        </dgm:presLayoutVars>
      </dgm:prSet>
      <dgm:spPr/>
      <dgm:t>
        <a:bodyPr/>
        <a:lstStyle/>
        <a:p>
          <a:endParaRPr lang="ru-RU"/>
        </a:p>
      </dgm:t>
    </dgm:pt>
    <dgm:pt modelId="{CF93D038-5907-4DBC-8FD7-577F005F3F83}" type="pres">
      <dgm:prSet presAssocID="{DC08481D-D48D-4F9A-B165-A5EBFE198CED}" presName="spacer" presStyleCnt="0"/>
      <dgm:spPr/>
    </dgm:pt>
    <dgm:pt modelId="{78AE7E89-C0A6-4AB4-99BE-F915EAC4D7D8}" type="pres">
      <dgm:prSet presAssocID="{4396338F-BE1D-4DE8-AE1E-B2DB70E1B8B6}" presName="parentText" presStyleLbl="node1" presStyleIdx="7" presStyleCnt="9">
        <dgm:presLayoutVars>
          <dgm:chMax val="0"/>
          <dgm:bulletEnabled val="1"/>
        </dgm:presLayoutVars>
      </dgm:prSet>
      <dgm:spPr/>
      <dgm:t>
        <a:bodyPr/>
        <a:lstStyle/>
        <a:p>
          <a:endParaRPr lang="ru-RU"/>
        </a:p>
      </dgm:t>
    </dgm:pt>
    <dgm:pt modelId="{29664310-3024-4C46-8321-0BB91E0025C4}" type="pres">
      <dgm:prSet presAssocID="{77295266-B241-476D-8A76-F85E4E37B75E}" presName="spacer" presStyleCnt="0"/>
      <dgm:spPr/>
    </dgm:pt>
    <dgm:pt modelId="{56F53681-5662-4B6E-9D4F-1202F65D56EF}" type="pres">
      <dgm:prSet presAssocID="{4FD3E0BF-6CBE-48B7-B6CD-943ACDF524B0}" presName="parentText" presStyleLbl="node1" presStyleIdx="8" presStyleCnt="9">
        <dgm:presLayoutVars>
          <dgm:chMax val="0"/>
          <dgm:bulletEnabled val="1"/>
        </dgm:presLayoutVars>
      </dgm:prSet>
      <dgm:spPr/>
      <dgm:t>
        <a:bodyPr/>
        <a:lstStyle/>
        <a:p>
          <a:endParaRPr lang="ru-RU"/>
        </a:p>
      </dgm:t>
    </dgm:pt>
  </dgm:ptLst>
  <dgm:cxnLst>
    <dgm:cxn modelId="{35B03985-5D67-4375-97A6-2FD3AAA3730F}" srcId="{DFF34850-348C-40C3-B8CC-E433458CABD7}" destId="{56BA87CF-4AD7-4596-B7DA-C57641F23D6F}" srcOrd="0" destOrd="0" parTransId="{5B3BFECC-E4F7-4F5C-8798-37B72D49C6F4}" sibTransId="{43EF93A1-25E4-4D10-9A81-890451484969}"/>
    <dgm:cxn modelId="{5158A32D-64C8-4BCF-85E4-44F92345E029}" srcId="{DFF34850-348C-40C3-B8CC-E433458CABD7}" destId="{4FD3E0BF-6CBE-48B7-B6CD-943ACDF524B0}" srcOrd="8" destOrd="0" parTransId="{E39831B8-674C-4FE9-9B0E-7E5B2FAAA3D1}" sibTransId="{FCEF1B8F-166B-42C2-87D3-A58A57E9A803}"/>
    <dgm:cxn modelId="{2A463B19-9FFB-4F7C-A51A-AA05FB028521}" type="presOf" srcId="{64FD2F83-373E-4FA4-A756-F4173459D0FF}" destId="{CDB4AD39-3646-404F-ACE3-66EACD1607D9}" srcOrd="0" destOrd="0" presId="urn:microsoft.com/office/officeart/2005/8/layout/vList2"/>
    <dgm:cxn modelId="{8F733A9C-9E83-4643-8225-7DC961AD13FE}" type="presOf" srcId="{56BA87CF-4AD7-4596-B7DA-C57641F23D6F}" destId="{81A253FB-42C6-429A-A5A0-67DD5807880F}" srcOrd="0" destOrd="0" presId="urn:microsoft.com/office/officeart/2005/8/layout/vList2"/>
    <dgm:cxn modelId="{2EFEEFBF-CEB1-4AC7-BDD7-810B8407BD42}" srcId="{DFF34850-348C-40C3-B8CC-E433458CABD7}" destId="{E16445CF-DDB4-4738-816B-2B9DB4E4C4B4}" srcOrd="4" destOrd="0" parTransId="{6CB9D7C4-16EF-45E1-8639-8BE6BA494B7E}" sibTransId="{E6D5651B-C092-4010-ADA2-3AB964217D9F}"/>
    <dgm:cxn modelId="{16A6E104-C316-437B-8ED3-16E489509CE2}" srcId="{DFF34850-348C-40C3-B8CC-E433458CABD7}" destId="{5A7EFC3A-5C5D-42ED-BE75-F48D6D83877A}" srcOrd="1" destOrd="0" parTransId="{0863E52B-8F2E-4206-BD9F-CE9C40E6AAD7}" sibTransId="{DFDE897F-3E2E-445E-BAA5-96DC7CB8DF62}"/>
    <dgm:cxn modelId="{01418102-99A0-4BFB-8132-71183C5F4EB0}" type="presOf" srcId="{4396338F-BE1D-4DE8-AE1E-B2DB70E1B8B6}" destId="{78AE7E89-C0A6-4AB4-99BE-F915EAC4D7D8}" srcOrd="0" destOrd="0" presId="urn:microsoft.com/office/officeart/2005/8/layout/vList2"/>
    <dgm:cxn modelId="{E6B69163-8601-4BCD-B8F7-75A206765C15}" type="presOf" srcId="{5A7EFC3A-5C5D-42ED-BE75-F48D6D83877A}" destId="{A0E26B25-5706-48DF-92A5-5A34EDEE3E93}" srcOrd="0" destOrd="0" presId="urn:microsoft.com/office/officeart/2005/8/layout/vList2"/>
    <dgm:cxn modelId="{3EF47638-EC1C-485D-824E-E7DEC2AE88BF}" type="presOf" srcId="{E16445CF-DDB4-4738-816B-2B9DB4E4C4B4}" destId="{527AC7B9-8F60-4D04-A7AD-E62D3E2E2BF2}" srcOrd="0" destOrd="0" presId="urn:microsoft.com/office/officeart/2005/8/layout/vList2"/>
    <dgm:cxn modelId="{5F1B2099-EEE6-43C6-9951-2324EBFE0ECC}" type="presOf" srcId="{A6D1ECD1-F62D-4448-90A6-05452F2B0080}" destId="{327217EB-23DC-41A5-92B6-F9902F793198}" srcOrd="0" destOrd="0" presId="urn:microsoft.com/office/officeart/2005/8/layout/vList2"/>
    <dgm:cxn modelId="{0390450C-DB70-4995-8E56-4FA443F148D3}" srcId="{DFF34850-348C-40C3-B8CC-E433458CABD7}" destId="{4396338F-BE1D-4DE8-AE1E-B2DB70E1B8B6}" srcOrd="7" destOrd="0" parTransId="{BCB9DB84-99CB-42FF-8450-262030BF7AB8}" sibTransId="{77295266-B241-476D-8A76-F85E4E37B75E}"/>
    <dgm:cxn modelId="{F4602223-7F3D-431C-8E0D-9569DB3D8A3B}" type="presOf" srcId="{DFF34850-348C-40C3-B8CC-E433458CABD7}" destId="{B1CA2494-97BB-4F48-89DF-B6EE56AF726C}" srcOrd="0" destOrd="0" presId="urn:microsoft.com/office/officeart/2005/8/layout/vList2"/>
    <dgm:cxn modelId="{2E9D2381-782A-4C60-A814-A1A70B085ACB}" type="presOf" srcId="{FE16AF7E-1CFA-4205-BCC0-058188B483B3}" destId="{A737840D-FCC0-4B43-B4DC-5D0E81D4CD85}" srcOrd="0" destOrd="0" presId="urn:microsoft.com/office/officeart/2005/8/layout/vList2"/>
    <dgm:cxn modelId="{7EBD5C2E-75E3-4A0E-9F9A-4C22E91F63AB}" srcId="{DFF34850-348C-40C3-B8CC-E433458CABD7}" destId="{CBFDEDC2-C5CF-4030-A509-C61B2D62D775}" srcOrd="5" destOrd="0" parTransId="{FB1AD926-53F6-416E-A062-9C9FF748A421}" sibTransId="{6DCB2E2A-4FC7-41BF-B3CC-7813E913155D}"/>
    <dgm:cxn modelId="{6B4FA221-33C1-4C1C-ABBB-3F1BF6256FC0}" srcId="{DFF34850-348C-40C3-B8CC-E433458CABD7}" destId="{64FD2F83-373E-4FA4-A756-F4173459D0FF}" srcOrd="2" destOrd="0" parTransId="{78385695-8789-49F3-89D5-E0137228DF08}" sibTransId="{2799D28D-CE91-4ABC-8B02-524C9F0DDE73}"/>
    <dgm:cxn modelId="{F8C7A6FC-89D5-4F14-9254-D7A40EE48447}" type="presOf" srcId="{4FD3E0BF-6CBE-48B7-B6CD-943ACDF524B0}" destId="{56F53681-5662-4B6E-9D4F-1202F65D56EF}" srcOrd="0" destOrd="0" presId="urn:microsoft.com/office/officeart/2005/8/layout/vList2"/>
    <dgm:cxn modelId="{90CC60EB-46B3-4628-9CC6-83C2B5F1026E}" srcId="{DFF34850-348C-40C3-B8CC-E433458CABD7}" destId="{FE16AF7E-1CFA-4205-BCC0-058188B483B3}" srcOrd="6" destOrd="0" parTransId="{BCF33E90-C10C-46D6-AB4E-972934354C83}" sibTransId="{DC08481D-D48D-4F9A-B165-A5EBFE198CED}"/>
    <dgm:cxn modelId="{9E030B35-1D1A-479A-8869-588D5A8C663D}" srcId="{DFF34850-348C-40C3-B8CC-E433458CABD7}" destId="{A6D1ECD1-F62D-4448-90A6-05452F2B0080}" srcOrd="3" destOrd="0" parTransId="{3802FC38-2E63-4963-B541-EC50D88A4B59}" sibTransId="{38B679EC-AA3C-4EEF-952B-DC04325E728B}"/>
    <dgm:cxn modelId="{F93CB10C-719F-4058-9761-4392079340CF}" type="presOf" srcId="{CBFDEDC2-C5CF-4030-A509-C61B2D62D775}" destId="{753C1D52-7727-489E-9B10-465F0EA65711}" srcOrd="0" destOrd="0" presId="urn:microsoft.com/office/officeart/2005/8/layout/vList2"/>
    <dgm:cxn modelId="{E14B1D58-5714-4F1E-902E-C8AAB553E6E3}" type="presParOf" srcId="{B1CA2494-97BB-4F48-89DF-B6EE56AF726C}" destId="{81A253FB-42C6-429A-A5A0-67DD5807880F}" srcOrd="0" destOrd="0" presId="urn:microsoft.com/office/officeart/2005/8/layout/vList2"/>
    <dgm:cxn modelId="{A90B624A-719C-4ED7-8642-6BCBB4B80E8E}" type="presParOf" srcId="{B1CA2494-97BB-4F48-89DF-B6EE56AF726C}" destId="{13647D0A-88F1-4878-A41E-20201E2A7EC6}" srcOrd="1" destOrd="0" presId="urn:microsoft.com/office/officeart/2005/8/layout/vList2"/>
    <dgm:cxn modelId="{2A1254D5-9490-47C2-8125-BB05773B30D1}" type="presParOf" srcId="{B1CA2494-97BB-4F48-89DF-B6EE56AF726C}" destId="{A0E26B25-5706-48DF-92A5-5A34EDEE3E93}" srcOrd="2" destOrd="0" presId="urn:microsoft.com/office/officeart/2005/8/layout/vList2"/>
    <dgm:cxn modelId="{4473D0A5-336E-467C-B261-768E856A9267}" type="presParOf" srcId="{B1CA2494-97BB-4F48-89DF-B6EE56AF726C}" destId="{437266FD-0C0A-4A89-92A0-4FEFF21A9D0D}" srcOrd="3" destOrd="0" presId="urn:microsoft.com/office/officeart/2005/8/layout/vList2"/>
    <dgm:cxn modelId="{0DE1026D-B4F5-4D57-8191-79DEFB76F60E}" type="presParOf" srcId="{B1CA2494-97BB-4F48-89DF-B6EE56AF726C}" destId="{CDB4AD39-3646-404F-ACE3-66EACD1607D9}" srcOrd="4" destOrd="0" presId="urn:microsoft.com/office/officeart/2005/8/layout/vList2"/>
    <dgm:cxn modelId="{241A514B-12EF-40BA-9163-DEFAA987314D}" type="presParOf" srcId="{B1CA2494-97BB-4F48-89DF-B6EE56AF726C}" destId="{B0B540D0-046A-4A4B-933F-B353B6042D3D}" srcOrd="5" destOrd="0" presId="urn:microsoft.com/office/officeart/2005/8/layout/vList2"/>
    <dgm:cxn modelId="{1F01CC91-188A-4B38-B5B1-95C2CD88DCCE}" type="presParOf" srcId="{B1CA2494-97BB-4F48-89DF-B6EE56AF726C}" destId="{327217EB-23DC-41A5-92B6-F9902F793198}" srcOrd="6" destOrd="0" presId="urn:microsoft.com/office/officeart/2005/8/layout/vList2"/>
    <dgm:cxn modelId="{CF165500-5233-4490-BD6F-F1C4CB760B92}" type="presParOf" srcId="{B1CA2494-97BB-4F48-89DF-B6EE56AF726C}" destId="{D9B75672-AB13-47B5-9C35-0A1DA3BFBCC9}" srcOrd="7" destOrd="0" presId="urn:microsoft.com/office/officeart/2005/8/layout/vList2"/>
    <dgm:cxn modelId="{B033544C-F0AE-45AA-82EA-43E188F72C22}" type="presParOf" srcId="{B1CA2494-97BB-4F48-89DF-B6EE56AF726C}" destId="{527AC7B9-8F60-4D04-A7AD-E62D3E2E2BF2}" srcOrd="8" destOrd="0" presId="urn:microsoft.com/office/officeart/2005/8/layout/vList2"/>
    <dgm:cxn modelId="{84C9C699-9426-47E1-9685-D96D99351C23}" type="presParOf" srcId="{B1CA2494-97BB-4F48-89DF-B6EE56AF726C}" destId="{6F3B7C04-9443-4F04-98D9-E72F320D45C8}" srcOrd="9" destOrd="0" presId="urn:microsoft.com/office/officeart/2005/8/layout/vList2"/>
    <dgm:cxn modelId="{446001DB-9C35-46AF-9AB8-1DBCE3DA89C2}" type="presParOf" srcId="{B1CA2494-97BB-4F48-89DF-B6EE56AF726C}" destId="{753C1D52-7727-489E-9B10-465F0EA65711}" srcOrd="10" destOrd="0" presId="urn:microsoft.com/office/officeart/2005/8/layout/vList2"/>
    <dgm:cxn modelId="{B8E58A24-52B7-43E6-96E6-5707DAAFD5D1}" type="presParOf" srcId="{B1CA2494-97BB-4F48-89DF-B6EE56AF726C}" destId="{D35877D2-D100-489A-BCE5-E5252EF27CC7}" srcOrd="11" destOrd="0" presId="urn:microsoft.com/office/officeart/2005/8/layout/vList2"/>
    <dgm:cxn modelId="{6B8BA726-71A4-4683-AC24-D76ABC3385F6}" type="presParOf" srcId="{B1CA2494-97BB-4F48-89DF-B6EE56AF726C}" destId="{A737840D-FCC0-4B43-B4DC-5D0E81D4CD85}" srcOrd="12" destOrd="0" presId="urn:microsoft.com/office/officeart/2005/8/layout/vList2"/>
    <dgm:cxn modelId="{51315283-727B-4054-8E11-99FBDF370A84}" type="presParOf" srcId="{B1CA2494-97BB-4F48-89DF-B6EE56AF726C}" destId="{CF93D038-5907-4DBC-8FD7-577F005F3F83}" srcOrd="13" destOrd="0" presId="urn:microsoft.com/office/officeart/2005/8/layout/vList2"/>
    <dgm:cxn modelId="{AB68BE47-19FE-4519-BF54-0F415482EB4B}" type="presParOf" srcId="{B1CA2494-97BB-4F48-89DF-B6EE56AF726C}" destId="{78AE7E89-C0A6-4AB4-99BE-F915EAC4D7D8}" srcOrd="14" destOrd="0" presId="urn:microsoft.com/office/officeart/2005/8/layout/vList2"/>
    <dgm:cxn modelId="{5F7E1F66-548F-46D7-AC13-78AF60E22CF4}" type="presParOf" srcId="{B1CA2494-97BB-4F48-89DF-B6EE56AF726C}" destId="{29664310-3024-4C46-8321-0BB91E0025C4}" srcOrd="15" destOrd="0" presId="urn:microsoft.com/office/officeart/2005/8/layout/vList2"/>
    <dgm:cxn modelId="{A19B20DD-4456-46D9-BEC6-7CD0AEF18198}" type="presParOf" srcId="{B1CA2494-97BB-4F48-89DF-B6EE56AF726C}" destId="{56F53681-5662-4B6E-9D4F-1202F65D56EF}"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B884A9F-4578-457B-9553-0BDC09E7A601}"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631339AA-9E18-40B8-ADB5-475AA34C8ABA}">
      <dgm:prSet/>
      <dgm:spPr/>
      <dgm:t>
        <a:bodyPr/>
        <a:lstStyle/>
        <a:p>
          <a:pPr rtl="0"/>
          <a:r>
            <a:rPr lang="uk-UA" b="1" smtClean="0"/>
            <a:t>Macc: </a:t>
          </a:r>
          <a:r>
            <a:rPr lang="uk-UA" smtClean="0"/>
            <a:t>8,7*1025кг. (14,5 раз больше массы Земли). </a:t>
          </a:r>
          <a:endParaRPr lang="uk-UA"/>
        </a:p>
      </dgm:t>
    </dgm:pt>
    <dgm:pt modelId="{C700E2F7-D059-4F8A-BE96-903E1EA5EB2E}" type="parTrans" cxnId="{0AED42A8-7492-4C55-97E2-71632D6091C9}">
      <dgm:prSet/>
      <dgm:spPr/>
      <dgm:t>
        <a:bodyPr/>
        <a:lstStyle/>
        <a:p>
          <a:endParaRPr lang="uk-UA"/>
        </a:p>
      </dgm:t>
    </dgm:pt>
    <dgm:pt modelId="{942B37E7-1439-425E-BF34-BD0481DBE7D4}" type="sibTrans" cxnId="{0AED42A8-7492-4C55-97E2-71632D6091C9}">
      <dgm:prSet/>
      <dgm:spPr/>
      <dgm:t>
        <a:bodyPr/>
        <a:lstStyle/>
        <a:p>
          <a:endParaRPr lang="uk-UA"/>
        </a:p>
      </dgm:t>
    </dgm:pt>
    <dgm:pt modelId="{05D95578-B610-46FC-85CB-FCB09EF445CA}">
      <dgm:prSet/>
      <dgm:spPr/>
      <dgm:t>
        <a:bodyPr/>
        <a:lstStyle/>
        <a:p>
          <a:pPr rtl="0"/>
          <a:r>
            <a:rPr lang="uk-UA" b="1" dirty="0" smtClean="0"/>
            <a:t>Діаметр:</a:t>
          </a:r>
          <a:r>
            <a:rPr lang="uk-UA" dirty="0" smtClean="0"/>
            <a:t>51300 </a:t>
          </a:r>
          <a:r>
            <a:rPr lang="uk-UA" dirty="0" smtClean="0"/>
            <a:t>км. (4 рази більший за </a:t>
          </a:r>
          <a:r>
            <a:rPr lang="uk-UA" dirty="0" err="1" smtClean="0"/>
            <a:t>диаметр</a:t>
          </a:r>
          <a:r>
            <a:rPr lang="uk-UA" dirty="0" smtClean="0"/>
            <a:t> Землі). </a:t>
          </a:r>
          <a:endParaRPr lang="uk-UA" dirty="0"/>
        </a:p>
      </dgm:t>
    </dgm:pt>
    <dgm:pt modelId="{25216B0E-71CC-41ED-8B54-AB11E9A392EB}" type="parTrans" cxnId="{4603553B-ACFB-4393-999D-F350BED70257}">
      <dgm:prSet/>
      <dgm:spPr/>
      <dgm:t>
        <a:bodyPr/>
        <a:lstStyle/>
        <a:p>
          <a:endParaRPr lang="uk-UA"/>
        </a:p>
      </dgm:t>
    </dgm:pt>
    <dgm:pt modelId="{67EE3741-9DB0-4CB3-9E38-16191EC8D9D4}" type="sibTrans" cxnId="{4603553B-ACFB-4393-999D-F350BED70257}">
      <dgm:prSet/>
      <dgm:spPr/>
      <dgm:t>
        <a:bodyPr/>
        <a:lstStyle/>
        <a:p>
          <a:endParaRPr lang="uk-UA"/>
        </a:p>
      </dgm:t>
    </dgm:pt>
    <dgm:pt modelId="{191BE3E7-93B9-4725-9BDA-99F6226EF683}">
      <dgm:prSet/>
      <dgm:spPr/>
      <dgm:t>
        <a:bodyPr/>
        <a:lstStyle/>
        <a:p>
          <a:pPr rtl="0"/>
          <a:r>
            <a:rPr lang="uk-UA" b="1" smtClean="0"/>
            <a:t>Густина:</a:t>
          </a:r>
          <a:r>
            <a:rPr lang="uk-UA" smtClean="0"/>
            <a:t>1,27 г/см</a:t>
          </a:r>
          <a:r>
            <a:rPr lang="uk-UA" baseline="30000" smtClean="0"/>
            <a:t>3</a:t>
          </a:r>
          <a:r>
            <a:rPr lang="uk-UA" smtClean="0"/>
            <a:t>.</a:t>
          </a:r>
          <a:endParaRPr lang="uk-UA"/>
        </a:p>
      </dgm:t>
    </dgm:pt>
    <dgm:pt modelId="{142A93DA-3FB2-4A7C-B0B8-C7E4F6641866}" type="parTrans" cxnId="{E0B473AE-CB17-44B3-BD3C-7948352795BD}">
      <dgm:prSet/>
      <dgm:spPr/>
      <dgm:t>
        <a:bodyPr/>
        <a:lstStyle/>
        <a:p>
          <a:endParaRPr lang="uk-UA"/>
        </a:p>
      </dgm:t>
    </dgm:pt>
    <dgm:pt modelId="{CC695D66-432B-4C9C-90F1-9644FFD8D8EA}" type="sibTrans" cxnId="{E0B473AE-CB17-44B3-BD3C-7948352795BD}">
      <dgm:prSet/>
      <dgm:spPr/>
      <dgm:t>
        <a:bodyPr/>
        <a:lstStyle/>
        <a:p>
          <a:endParaRPr lang="uk-UA"/>
        </a:p>
      </dgm:t>
    </dgm:pt>
    <dgm:pt modelId="{72C189C7-0A8E-4ADB-9D29-5F8D35082B51}">
      <dgm:prSet/>
      <dgm:spPr/>
      <dgm:t>
        <a:bodyPr/>
        <a:lstStyle/>
        <a:p>
          <a:pPr rtl="0"/>
          <a:r>
            <a:rPr lang="uk-UA" b="1" smtClean="0"/>
            <a:t>Температура:</a:t>
          </a:r>
          <a:r>
            <a:rPr lang="uk-UA" smtClean="0"/>
            <a:t>-220</a:t>
          </a:r>
          <a:r>
            <a:rPr lang="uk-UA" baseline="30000" smtClean="0"/>
            <a:t>o</a:t>
          </a:r>
          <a:r>
            <a:rPr lang="uk-UA" smtClean="0"/>
            <a:t>C. </a:t>
          </a:r>
          <a:endParaRPr lang="uk-UA"/>
        </a:p>
      </dgm:t>
    </dgm:pt>
    <dgm:pt modelId="{842E945A-2D46-4F0F-A999-8787BA2E40BF}" type="parTrans" cxnId="{D2C2709A-7E60-4FE4-A82C-2C6E43D395A5}">
      <dgm:prSet/>
      <dgm:spPr/>
      <dgm:t>
        <a:bodyPr/>
        <a:lstStyle/>
        <a:p>
          <a:endParaRPr lang="uk-UA"/>
        </a:p>
      </dgm:t>
    </dgm:pt>
    <dgm:pt modelId="{2ACDD7FF-A63D-43D9-A983-F5872A63BDD9}" type="sibTrans" cxnId="{D2C2709A-7E60-4FE4-A82C-2C6E43D395A5}">
      <dgm:prSet/>
      <dgm:spPr/>
      <dgm:t>
        <a:bodyPr/>
        <a:lstStyle/>
        <a:p>
          <a:endParaRPr lang="uk-UA"/>
        </a:p>
      </dgm:t>
    </dgm:pt>
    <dgm:pt modelId="{E914D517-A5D3-4E73-AB75-BA0AF83BDFC1}">
      <dgm:prSet/>
      <dgm:spPr/>
      <dgm:t>
        <a:bodyPr/>
        <a:lstStyle/>
        <a:p>
          <a:pPr rtl="0"/>
          <a:r>
            <a:rPr lang="uk-UA" b="1" smtClean="0"/>
            <a:t>Доба: </a:t>
          </a:r>
          <a:r>
            <a:rPr lang="uk-UA" smtClean="0"/>
            <a:t>17,23 часа. </a:t>
          </a:r>
          <a:endParaRPr lang="uk-UA"/>
        </a:p>
      </dgm:t>
    </dgm:pt>
    <dgm:pt modelId="{F7A95E67-64EA-4E5A-93EF-00BF84C49F27}" type="parTrans" cxnId="{17A172CB-6878-49E4-8064-89E87FE58764}">
      <dgm:prSet/>
      <dgm:spPr/>
      <dgm:t>
        <a:bodyPr/>
        <a:lstStyle/>
        <a:p>
          <a:endParaRPr lang="uk-UA"/>
        </a:p>
      </dgm:t>
    </dgm:pt>
    <dgm:pt modelId="{C2F31211-A378-44C0-A568-397AC2217F63}" type="sibTrans" cxnId="{17A172CB-6878-49E4-8064-89E87FE58764}">
      <dgm:prSet/>
      <dgm:spPr/>
      <dgm:t>
        <a:bodyPr/>
        <a:lstStyle/>
        <a:p>
          <a:endParaRPr lang="uk-UA"/>
        </a:p>
      </dgm:t>
    </dgm:pt>
    <dgm:pt modelId="{FFB44356-43C6-4239-B80F-74F3950976C3}">
      <dgm:prSet/>
      <dgm:spPr/>
      <dgm:t>
        <a:bodyPr/>
        <a:lstStyle/>
        <a:p>
          <a:pPr rtl="0"/>
          <a:r>
            <a:rPr lang="uk-UA" b="1" smtClean="0"/>
            <a:t>Відстань до Солнца (середнеє:</a:t>
          </a:r>
          <a:r>
            <a:rPr lang="uk-UA" smtClean="0"/>
            <a:t>19,2 а.о)</a:t>
          </a:r>
          <a:endParaRPr lang="uk-UA"/>
        </a:p>
      </dgm:t>
    </dgm:pt>
    <dgm:pt modelId="{366D1234-2AF6-4ACC-9FC4-60FC5D22B387}" type="parTrans" cxnId="{2E77A448-A503-4754-AC3B-CA3A11C882E4}">
      <dgm:prSet/>
      <dgm:spPr/>
      <dgm:t>
        <a:bodyPr/>
        <a:lstStyle/>
        <a:p>
          <a:endParaRPr lang="uk-UA"/>
        </a:p>
      </dgm:t>
    </dgm:pt>
    <dgm:pt modelId="{0EEC5BC2-4CB1-4C36-9262-2CBACB5DC289}" type="sibTrans" cxnId="{2E77A448-A503-4754-AC3B-CA3A11C882E4}">
      <dgm:prSet/>
      <dgm:spPr/>
      <dgm:t>
        <a:bodyPr/>
        <a:lstStyle/>
        <a:p>
          <a:endParaRPr lang="uk-UA"/>
        </a:p>
      </dgm:t>
    </dgm:pt>
    <dgm:pt modelId="{5D693756-D15E-40FF-AF38-560EA3ABF7DF}">
      <dgm:prSet/>
      <dgm:spPr/>
      <dgm:t>
        <a:bodyPr/>
        <a:lstStyle/>
        <a:p>
          <a:pPr rtl="0"/>
          <a:r>
            <a:rPr lang="uk-UA" b="1" smtClean="0"/>
            <a:t>Період обертання :</a:t>
          </a:r>
          <a:r>
            <a:rPr lang="uk-UA" smtClean="0"/>
            <a:t>84 земних  років</a:t>
          </a:r>
          <a:endParaRPr lang="uk-UA"/>
        </a:p>
      </dgm:t>
    </dgm:pt>
    <dgm:pt modelId="{37841467-0CA0-4828-BBDA-F7A9470EED4A}" type="parTrans" cxnId="{90462AAB-667E-480F-8547-CD84D6112600}">
      <dgm:prSet/>
      <dgm:spPr/>
      <dgm:t>
        <a:bodyPr/>
        <a:lstStyle/>
        <a:p>
          <a:endParaRPr lang="uk-UA"/>
        </a:p>
      </dgm:t>
    </dgm:pt>
    <dgm:pt modelId="{B0792084-341A-449B-9725-4EA01D1769E6}" type="sibTrans" cxnId="{90462AAB-667E-480F-8547-CD84D6112600}">
      <dgm:prSet/>
      <dgm:spPr/>
      <dgm:t>
        <a:bodyPr/>
        <a:lstStyle/>
        <a:p>
          <a:endParaRPr lang="uk-UA"/>
        </a:p>
      </dgm:t>
    </dgm:pt>
    <dgm:pt modelId="{CD246939-6B25-4AA6-99E0-9C890DB32EB1}">
      <dgm:prSet/>
      <dgm:spPr/>
      <dgm:t>
        <a:bodyPr/>
        <a:lstStyle/>
        <a:p>
          <a:pPr rtl="0"/>
          <a:r>
            <a:rPr lang="uk-UA" smtClean="0"/>
            <a:t>Швидкість на орбіті: 6,8 км/c </a:t>
          </a:r>
          <a:endParaRPr lang="uk-UA"/>
        </a:p>
      </dgm:t>
    </dgm:pt>
    <dgm:pt modelId="{C5EC725D-E873-4023-80C2-03181CBFBBF1}" type="parTrans" cxnId="{320DEC5D-C3D3-413C-AAF8-FC070E737C88}">
      <dgm:prSet/>
      <dgm:spPr/>
      <dgm:t>
        <a:bodyPr/>
        <a:lstStyle/>
        <a:p>
          <a:endParaRPr lang="uk-UA"/>
        </a:p>
      </dgm:t>
    </dgm:pt>
    <dgm:pt modelId="{6360EB9A-5388-46EF-9EDA-05467A19A096}" type="sibTrans" cxnId="{320DEC5D-C3D3-413C-AAF8-FC070E737C88}">
      <dgm:prSet/>
      <dgm:spPr/>
      <dgm:t>
        <a:bodyPr/>
        <a:lstStyle/>
        <a:p>
          <a:endParaRPr lang="uk-UA"/>
        </a:p>
      </dgm:t>
    </dgm:pt>
    <dgm:pt modelId="{ADCC2B84-5776-44C4-AAC5-0C3166057466}">
      <dgm:prSet/>
      <dgm:spPr/>
      <dgm:t>
        <a:bodyPr/>
        <a:lstStyle/>
        <a:p>
          <a:pPr rtl="0"/>
          <a:r>
            <a:rPr lang="uk-UA" b="1" smtClean="0"/>
            <a:t>Прискорення вільного падіння: </a:t>
          </a:r>
          <a:r>
            <a:rPr lang="uk-UA" smtClean="0"/>
            <a:t>9 м/c</a:t>
          </a:r>
          <a:r>
            <a:rPr lang="uk-UA" baseline="30000" smtClean="0"/>
            <a:t>2</a:t>
          </a:r>
          <a:endParaRPr lang="uk-UA"/>
        </a:p>
      </dgm:t>
    </dgm:pt>
    <dgm:pt modelId="{129077FF-4B70-43AA-B761-6A9C97422C88}" type="parTrans" cxnId="{C3DBE7AF-22A5-40DD-8369-81A8E12217DE}">
      <dgm:prSet/>
      <dgm:spPr/>
      <dgm:t>
        <a:bodyPr/>
        <a:lstStyle/>
        <a:p>
          <a:endParaRPr lang="uk-UA"/>
        </a:p>
      </dgm:t>
    </dgm:pt>
    <dgm:pt modelId="{5CBFEAEC-CB86-4489-9A35-50FF83354036}" type="sibTrans" cxnId="{C3DBE7AF-22A5-40DD-8369-81A8E12217DE}">
      <dgm:prSet/>
      <dgm:spPr/>
      <dgm:t>
        <a:bodyPr/>
        <a:lstStyle/>
        <a:p>
          <a:endParaRPr lang="uk-UA"/>
        </a:p>
      </dgm:t>
    </dgm:pt>
    <dgm:pt modelId="{07F9DE77-4547-46C7-A5B4-E92102412CC8}" type="pres">
      <dgm:prSet presAssocID="{1B884A9F-4578-457B-9553-0BDC09E7A601}" presName="linear" presStyleCnt="0">
        <dgm:presLayoutVars>
          <dgm:animLvl val="lvl"/>
          <dgm:resizeHandles val="exact"/>
        </dgm:presLayoutVars>
      </dgm:prSet>
      <dgm:spPr/>
      <dgm:t>
        <a:bodyPr/>
        <a:lstStyle/>
        <a:p>
          <a:endParaRPr lang="ru-RU"/>
        </a:p>
      </dgm:t>
    </dgm:pt>
    <dgm:pt modelId="{85F284D0-7E0F-4D1C-B2BC-C38A15704F4D}" type="pres">
      <dgm:prSet presAssocID="{631339AA-9E18-40B8-ADB5-475AA34C8ABA}" presName="parentText" presStyleLbl="node1" presStyleIdx="0" presStyleCnt="9">
        <dgm:presLayoutVars>
          <dgm:chMax val="0"/>
          <dgm:bulletEnabled val="1"/>
        </dgm:presLayoutVars>
      </dgm:prSet>
      <dgm:spPr/>
      <dgm:t>
        <a:bodyPr/>
        <a:lstStyle/>
        <a:p>
          <a:endParaRPr lang="ru-RU"/>
        </a:p>
      </dgm:t>
    </dgm:pt>
    <dgm:pt modelId="{9AF7D787-E9EB-46A9-8053-826C606F8C3C}" type="pres">
      <dgm:prSet presAssocID="{942B37E7-1439-425E-BF34-BD0481DBE7D4}" presName="spacer" presStyleCnt="0"/>
      <dgm:spPr/>
    </dgm:pt>
    <dgm:pt modelId="{0D6D2FC0-0137-4441-9F59-9B9B9B24C8BE}" type="pres">
      <dgm:prSet presAssocID="{05D95578-B610-46FC-85CB-FCB09EF445CA}" presName="parentText" presStyleLbl="node1" presStyleIdx="1" presStyleCnt="9">
        <dgm:presLayoutVars>
          <dgm:chMax val="0"/>
          <dgm:bulletEnabled val="1"/>
        </dgm:presLayoutVars>
      </dgm:prSet>
      <dgm:spPr/>
      <dgm:t>
        <a:bodyPr/>
        <a:lstStyle/>
        <a:p>
          <a:endParaRPr lang="ru-RU"/>
        </a:p>
      </dgm:t>
    </dgm:pt>
    <dgm:pt modelId="{46B0EDF6-6F89-4E1D-A3D2-B7AE36576BB4}" type="pres">
      <dgm:prSet presAssocID="{67EE3741-9DB0-4CB3-9E38-16191EC8D9D4}" presName="spacer" presStyleCnt="0"/>
      <dgm:spPr/>
    </dgm:pt>
    <dgm:pt modelId="{E5A8273C-E324-4FA6-9CE1-692CA8C07028}" type="pres">
      <dgm:prSet presAssocID="{191BE3E7-93B9-4725-9BDA-99F6226EF683}" presName="parentText" presStyleLbl="node1" presStyleIdx="2" presStyleCnt="9">
        <dgm:presLayoutVars>
          <dgm:chMax val="0"/>
          <dgm:bulletEnabled val="1"/>
        </dgm:presLayoutVars>
      </dgm:prSet>
      <dgm:spPr/>
      <dgm:t>
        <a:bodyPr/>
        <a:lstStyle/>
        <a:p>
          <a:endParaRPr lang="ru-RU"/>
        </a:p>
      </dgm:t>
    </dgm:pt>
    <dgm:pt modelId="{E383BFC1-69F9-45AB-9727-58AA6EDE304D}" type="pres">
      <dgm:prSet presAssocID="{CC695D66-432B-4C9C-90F1-9644FFD8D8EA}" presName="spacer" presStyleCnt="0"/>
      <dgm:spPr/>
    </dgm:pt>
    <dgm:pt modelId="{6BD1790B-B1E7-4EB9-97D1-1EAD2D6B498A}" type="pres">
      <dgm:prSet presAssocID="{72C189C7-0A8E-4ADB-9D29-5F8D35082B51}" presName="parentText" presStyleLbl="node1" presStyleIdx="3" presStyleCnt="9">
        <dgm:presLayoutVars>
          <dgm:chMax val="0"/>
          <dgm:bulletEnabled val="1"/>
        </dgm:presLayoutVars>
      </dgm:prSet>
      <dgm:spPr/>
      <dgm:t>
        <a:bodyPr/>
        <a:lstStyle/>
        <a:p>
          <a:endParaRPr lang="ru-RU"/>
        </a:p>
      </dgm:t>
    </dgm:pt>
    <dgm:pt modelId="{95337411-7345-452B-A559-D19EE626CE90}" type="pres">
      <dgm:prSet presAssocID="{2ACDD7FF-A63D-43D9-A983-F5872A63BDD9}" presName="spacer" presStyleCnt="0"/>
      <dgm:spPr/>
    </dgm:pt>
    <dgm:pt modelId="{E49CFBFE-E7CE-46FA-9C1E-CDABE9F9EF6D}" type="pres">
      <dgm:prSet presAssocID="{E914D517-A5D3-4E73-AB75-BA0AF83BDFC1}" presName="parentText" presStyleLbl="node1" presStyleIdx="4" presStyleCnt="9">
        <dgm:presLayoutVars>
          <dgm:chMax val="0"/>
          <dgm:bulletEnabled val="1"/>
        </dgm:presLayoutVars>
      </dgm:prSet>
      <dgm:spPr/>
      <dgm:t>
        <a:bodyPr/>
        <a:lstStyle/>
        <a:p>
          <a:endParaRPr lang="ru-RU"/>
        </a:p>
      </dgm:t>
    </dgm:pt>
    <dgm:pt modelId="{45FDFF52-3C31-4861-AC53-8C9723A64B23}" type="pres">
      <dgm:prSet presAssocID="{C2F31211-A378-44C0-A568-397AC2217F63}" presName="spacer" presStyleCnt="0"/>
      <dgm:spPr/>
    </dgm:pt>
    <dgm:pt modelId="{8F552FA1-BF7B-44DD-B250-DF71D651B962}" type="pres">
      <dgm:prSet presAssocID="{FFB44356-43C6-4239-B80F-74F3950976C3}" presName="parentText" presStyleLbl="node1" presStyleIdx="5" presStyleCnt="9">
        <dgm:presLayoutVars>
          <dgm:chMax val="0"/>
          <dgm:bulletEnabled val="1"/>
        </dgm:presLayoutVars>
      </dgm:prSet>
      <dgm:spPr/>
      <dgm:t>
        <a:bodyPr/>
        <a:lstStyle/>
        <a:p>
          <a:endParaRPr lang="ru-RU"/>
        </a:p>
      </dgm:t>
    </dgm:pt>
    <dgm:pt modelId="{E389D01D-3A21-4559-93FF-C1B507F99D1B}" type="pres">
      <dgm:prSet presAssocID="{0EEC5BC2-4CB1-4C36-9262-2CBACB5DC289}" presName="spacer" presStyleCnt="0"/>
      <dgm:spPr/>
    </dgm:pt>
    <dgm:pt modelId="{82E7041A-ED45-44E0-BFD5-CC884433BBB0}" type="pres">
      <dgm:prSet presAssocID="{5D693756-D15E-40FF-AF38-560EA3ABF7DF}" presName="parentText" presStyleLbl="node1" presStyleIdx="6" presStyleCnt="9">
        <dgm:presLayoutVars>
          <dgm:chMax val="0"/>
          <dgm:bulletEnabled val="1"/>
        </dgm:presLayoutVars>
      </dgm:prSet>
      <dgm:spPr/>
      <dgm:t>
        <a:bodyPr/>
        <a:lstStyle/>
        <a:p>
          <a:endParaRPr lang="ru-RU"/>
        </a:p>
      </dgm:t>
    </dgm:pt>
    <dgm:pt modelId="{793CEB3B-9AB0-4EA0-BA70-F1FCE2D7D394}" type="pres">
      <dgm:prSet presAssocID="{B0792084-341A-449B-9725-4EA01D1769E6}" presName="spacer" presStyleCnt="0"/>
      <dgm:spPr/>
    </dgm:pt>
    <dgm:pt modelId="{68033F6F-D544-4899-BE91-FC2F538DBB94}" type="pres">
      <dgm:prSet presAssocID="{CD246939-6B25-4AA6-99E0-9C890DB32EB1}" presName="parentText" presStyleLbl="node1" presStyleIdx="7" presStyleCnt="9">
        <dgm:presLayoutVars>
          <dgm:chMax val="0"/>
          <dgm:bulletEnabled val="1"/>
        </dgm:presLayoutVars>
      </dgm:prSet>
      <dgm:spPr/>
      <dgm:t>
        <a:bodyPr/>
        <a:lstStyle/>
        <a:p>
          <a:endParaRPr lang="ru-RU"/>
        </a:p>
      </dgm:t>
    </dgm:pt>
    <dgm:pt modelId="{D439AE5B-3CF3-4C39-9614-35867136044A}" type="pres">
      <dgm:prSet presAssocID="{6360EB9A-5388-46EF-9EDA-05467A19A096}" presName="spacer" presStyleCnt="0"/>
      <dgm:spPr/>
    </dgm:pt>
    <dgm:pt modelId="{DF267470-E2BA-47BA-99D7-6263F4364DE2}" type="pres">
      <dgm:prSet presAssocID="{ADCC2B84-5776-44C4-AAC5-0C3166057466}" presName="parentText" presStyleLbl="node1" presStyleIdx="8" presStyleCnt="9">
        <dgm:presLayoutVars>
          <dgm:chMax val="0"/>
          <dgm:bulletEnabled val="1"/>
        </dgm:presLayoutVars>
      </dgm:prSet>
      <dgm:spPr/>
      <dgm:t>
        <a:bodyPr/>
        <a:lstStyle/>
        <a:p>
          <a:endParaRPr lang="ru-RU"/>
        </a:p>
      </dgm:t>
    </dgm:pt>
  </dgm:ptLst>
  <dgm:cxnLst>
    <dgm:cxn modelId="{320DEC5D-C3D3-413C-AAF8-FC070E737C88}" srcId="{1B884A9F-4578-457B-9553-0BDC09E7A601}" destId="{CD246939-6B25-4AA6-99E0-9C890DB32EB1}" srcOrd="7" destOrd="0" parTransId="{C5EC725D-E873-4023-80C2-03181CBFBBF1}" sibTransId="{6360EB9A-5388-46EF-9EDA-05467A19A096}"/>
    <dgm:cxn modelId="{CB67D0C9-56B9-4EC4-9AED-BA7F9C7BDE3D}" type="presOf" srcId="{ADCC2B84-5776-44C4-AAC5-0C3166057466}" destId="{DF267470-E2BA-47BA-99D7-6263F4364DE2}" srcOrd="0" destOrd="0" presId="urn:microsoft.com/office/officeart/2005/8/layout/vList2"/>
    <dgm:cxn modelId="{E4954123-EE5E-47CD-83D2-785AED5CEFB7}" type="presOf" srcId="{05D95578-B610-46FC-85CB-FCB09EF445CA}" destId="{0D6D2FC0-0137-4441-9F59-9B9B9B24C8BE}" srcOrd="0" destOrd="0" presId="urn:microsoft.com/office/officeart/2005/8/layout/vList2"/>
    <dgm:cxn modelId="{0AED42A8-7492-4C55-97E2-71632D6091C9}" srcId="{1B884A9F-4578-457B-9553-0BDC09E7A601}" destId="{631339AA-9E18-40B8-ADB5-475AA34C8ABA}" srcOrd="0" destOrd="0" parTransId="{C700E2F7-D059-4F8A-BE96-903E1EA5EB2E}" sibTransId="{942B37E7-1439-425E-BF34-BD0481DBE7D4}"/>
    <dgm:cxn modelId="{D2C2709A-7E60-4FE4-A82C-2C6E43D395A5}" srcId="{1B884A9F-4578-457B-9553-0BDC09E7A601}" destId="{72C189C7-0A8E-4ADB-9D29-5F8D35082B51}" srcOrd="3" destOrd="0" parTransId="{842E945A-2D46-4F0F-A999-8787BA2E40BF}" sibTransId="{2ACDD7FF-A63D-43D9-A983-F5872A63BDD9}"/>
    <dgm:cxn modelId="{63376A6D-C0DB-42B9-BE26-20C1C6C69F22}" type="presOf" srcId="{5D693756-D15E-40FF-AF38-560EA3ABF7DF}" destId="{82E7041A-ED45-44E0-BFD5-CC884433BBB0}" srcOrd="0" destOrd="0" presId="urn:microsoft.com/office/officeart/2005/8/layout/vList2"/>
    <dgm:cxn modelId="{90462AAB-667E-480F-8547-CD84D6112600}" srcId="{1B884A9F-4578-457B-9553-0BDC09E7A601}" destId="{5D693756-D15E-40FF-AF38-560EA3ABF7DF}" srcOrd="6" destOrd="0" parTransId="{37841467-0CA0-4828-BBDA-F7A9470EED4A}" sibTransId="{B0792084-341A-449B-9725-4EA01D1769E6}"/>
    <dgm:cxn modelId="{285C0061-AC51-465A-936D-119F837832DD}" type="presOf" srcId="{FFB44356-43C6-4239-B80F-74F3950976C3}" destId="{8F552FA1-BF7B-44DD-B250-DF71D651B962}" srcOrd="0" destOrd="0" presId="urn:microsoft.com/office/officeart/2005/8/layout/vList2"/>
    <dgm:cxn modelId="{17A172CB-6878-49E4-8064-89E87FE58764}" srcId="{1B884A9F-4578-457B-9553-0BDC09E7A601}" destId="{E914D517-A5D3-4E73-AB75-BA0AF83BDFC1}" srcOrd="4" destOrd="0" parTransId="{F7A95E67-64EA-4E5A-93EF-00BF84C49F27}" sibTransId="{C2F31211-A378-44C0-A568-397AC2217F63}"/>
    <dgm:cxn modelId="{35D0B6D1-2204-45F0-B270-EE8401AB0985}" type="presOf" srcId="{E914D517-A5D3-4E73-AB75-BA0AF83BDFC1}" destId="{E49CFBFE-E7CE-46FA-9C1E-CDABE9F9EF6D}" srcOrd="0" destOrd="0" presId="urn:microsoft.com/office/officeart/2005/8/layout/vList2"/>
    <dgm:cxn modelId="{4A8FA7A8-C79D-4C4D-A6B8-3B31A52760F8}" type="presOf" srcId="{CD246939-6B25-4AA6-99E0-9C890DB32EB1}" destId="{68033F6F-D544-4899-BE91-FC2F538DBB94}" srcOrd="0" destOrd="0" presId="urn:microsoft.com/office/officeart/2005/8/layout/vList2"/>
    <dgm:cxn modelId="{9B67E038-7789-486B-AE78-407D46544D28}" type="presOf" srcId="{631339AA-9E18-40B8-ADB5-475AA34C8ABA}" destId="{85F284D0-7E0F-4D1C-B2BC-C38A15704F4D}" srcOrd="0" destOrd="0" presId="urn:microsoft.com/office/officeart/2005/8/layout/vList2"/>
    <dgm:cxn modelId="{E0B473AE-CB17-44B3-BD3C-7948352795BD}" srcId="{1B884A9F-4578-457B-9553-0BDC09E7A601}" destId="{191BE3E7-93B9-4725-9BDA-99F6226EF683}" srcOrd="2" destOrd="0" parTransId="{142A93DA-3FB2-4A7C-B0B8-C7E4F6641866}" sibTransId="{CC695D66-432B-4C9C-90F1-9644FFD8D8EA}"/>
    <dgm:cxn modelId="{4603553B-ACFB-4393-999D-F350BED70257}" srcId="{1B884A9F-4578-457B-9553-0BDC09E7A601}" destId="{05D95578-B610-46FC-85CB-FCB09EF445CA}" srcOrd="1" destOrd="0" parTransId="{25216B0E-71CC-41ED-8B54-AB11E9A392EB}" sibTransId="{67EE3741-9DB0-4CB3-9E38-16191EC8D9D4}"/>
    <dgm:cxn modelId="{C3DBE7AF-22A5-40DD-8369-81A8E12217DE}" srcId="{1B884A9F-4578-457B-9553-0BDC09E7A601}" destId="{ADCC2B84-5776-44C4-AAC5-0C3166057466}" srcOrd="8" destOrd="0" parTransId="{129077FF-4B70-43AA-B761-6A9C97422C88}" sibTransId="{5CBFEAEC-CB86-4489-9A35-50FF83354036}"/>
    <dgm:cxn modelId="{E4EC7BD9-178C-4444-B806-97928A112A26}" type="presOf" srcId="{72C189C7-0A8E-4ADB-9D29-5F8D35082B51}" destId="{6BD1790B-B1E7-4EB9-97D1-1EAD2D6B498A}" srcOrd="0" destOrd="0" presId="urn:microsoft.com/office/officeart/2005/8/layout/vList2"/>
    <dgm:cxn modelId="{9CE949F4-5AB2-42BD-91F4-926211B50EDE}" type="presOf" srcId="{1B884A9F-4578-457B-9553-0BDC09E7A601}" destId="{07F9DE77-4547-46C7-A5B4-E92102412CC8}" srcOrd="0" destOrd="0" presId="urn:microsoft.com/office/officeart/2005/8/layout/vList2"/>
    <dgm:cxn modelId="{2E77A448-A503-4754-AC3B-CA3A11C882E4}" srcId="{1B884A9F-4578-457B-9553-0BDC09E7A601}" destId="{FFB44356-43C6-4239-B80F-74F3950976C3}" srcOrd="5" destOrd="0" parTransId="{366D1234-2AF6-4ACC-9FC4-60FC5D22B387}" sibTransId="{0EEC5BC2-4CB1-4C36-9262-2CBACB5DC289}"/>
    <dgm:cxn modelId="{860ED32C-70EB-4D3B-87DF-902092010887}" type="presOf" srcId="{191BE3E7-93B9-4725-9BDA-99F6226EF683}" destId="{E5A8273C-E324-4FA6-9CE1-692CA8C07028}" srcOrd="0" destOrd="0" presId="urn:microsoft.com/office/officeart/2005/8/layout/vList2"/>
    <dgm:cxn modelId="{C03B1981-70E2-4E39-B0C8-3C7549B3F0E9}" type="presParOf" srcId="{07F9DE77-4547-46C7-A5B4-E92102412CC8}" destId="{85F284D0-7E0F-4D1C-B2BC-C38A15704F4D}" srcOrd="0" destOrd="0" presId="urn:microsoft.com/office/officeart/2005/8/layout/vList2"/>
    <dgm:cxn modelId="{C2D4C11E-EE3C-4D9E-99A8-63B0B334396B}" type="presParOf" srcId="{07F9DE77-4547-46C7-A5B4-E92102412CC8}" destId="{9AF7D787-E9EB-46A9-8053-826C606F8C3C}" srcOrd="1" destOrd="0" presId="urn:microsoft.com/office/officeart/2005/8/layout/vList2"/>
    <dgm:cxn modelId="{371400B8-94CB-4DF4-BB63-7D3BF33362C1}" type="presParOf" srcId="{07F9DE77-4547-46C7-A5B4-E92102412CC8}" destId="{0D6D2FC0-0137-4441-9F59-9B9B9B24C8BE}" srcOrd="2" destOrd="0" presId="urn:microsoft.com/office/officeart/2005/8/layout/vList2"/>
    <dgm:cxn modelId="{392704A8-2E6A-459B-945F-9AFA9FBF9888}" type="presParOf" srcId="{07F9DE77-4547-46C7-A5B4-E92102412CC8}" destId="{46B0EDF6-6F89-4E1D-A3D2-B7AE36576BB4}" srcOrd="3" destOrd="0" presId="urn:microsoft.com/office/officeart/2005/8/layout/vList2"/>
    <dgm:cxn modelId="{51D88173-FFB5-48A8-940E-9271550DABAB}" type="presParOf" srcId="{07F9DE77-4547-46C7-A5B4-E92102412CC8}" destId="{E5A8273C-E324-4FA6-9CE1-692CA8C07028}" srcOrd="4" destOrd="0" presId="urn:microsoft.com/office/officeart/2005/8/layout/vList2"/>
    <dgm:cxn modelId="{62E4D29D-EDBF-4C62-812E-880A2423FE8D}" type="presParOf" srcId="{07F9DE77-4547-46C7-A5B4-E92102412CC8}" destId="{E383BFC1-69F9-45AB-9727-58AA6EDE304D}" srcOrd="5" destOrd="0" presId="urn:microsoft.com/office/officeart/2005/8/layout/vList2"/>
    <dgm:cxn modelId="{FE131B9C-A31D-4CDF-BCB1-87F2CAA2C7BD}" type="presParOf" srcId="{07F9DE77-4547-46C7-A5B4-E92102412CC8}" destId="{6BD1790B-B1E7-4EB9-97D1-1EAD2D6B498A}" srcOrd="6" destOrd="0" presId="urn:microsoft.com/office/officeart/2005/8/layout/vList2"/>
    <dgm:cxn modelId="{30108B1D-8BAC-4697-BB3C-FA68E3605D4E}" type="presParOf" srcId="{07F9DE77-4547-46C7-A5B4-E92102412CC8}" destId="{95337411-7345-452B-A559-D19EE626CE90}" srcOrd="7" destOrd="0" presId="urn:microsoft.com/office/officeart/2005/8/layout/vList2"/>
    <dgm:cxn modelId="{E7CBEBA0-34BE-44B8-B4ED-41242E7153B4}" type="presParOf" srcId="{07F9DE77-4547-46C7-A5B4-E92102412CC8}" destId="{E49CFBFE-E7CE-46FA-9C1E-CDABE9F9EF6D}" srcOrd="8" destOrd="0" presId="urn:microsoft.com/office/officeart/2005/8/layout/vList2"/>
    <dgm:cxn modelId="{2B6470DF-30C5-4DE3-9A0C-0761E5579B4D}" type="presParOf" srcId="{07F9DE77-4547-46C7-A5B4-E92102412CC8}" destId="{45FDFF52-3C31-4861-AC53-8C9723A64B23}" srcOrd="9" destOrd="0" presId="urn:microsoft.com/office/officeart/2005/8/layout/vList2"/>
    <dgm:cxn modelId="{5D5A3966-F9B5-4C59-83F2-89003D964267}" type="presParOf" srcId="{07F9DE77-4547-46C7-A5B4-E92102412CC8}" destId="{8F552FA1-BF7B-44DD-B250-DF71D651B962}" srcOrd="10" destOrd="0" presId="urn:microsoft.com/office/officeart/2005/8/layout/vList2"/>
    <dgm:cxn modelId="{FABBA9DE-FB1B-4FA0-B2C1-2B7A8AEB8BE5}" type="presParOf" srcId="{07F9DE77-4547-46C7-A5B4-E92102412CC8}" destId="{E389D01D-3A21-4559-93FF-C1B507F99D1B}" srcOrd="11" destOrd="0" presId="urn:microsoft.com/office/officeart/2005/8/layout/vList2"/>
    <dgm:cxn modelId="{BF38EEAE-FB89-4633-B704-F5B98D4FC107}" type="presParOf" srcId="{07F9DE77-4547-46C7-A5B4-E92102412CC8}" destId="{82E7041A-ED45-44E0-BFD5-CC884433BBB0}" srcOrd="12" destOrd="0" presId="urn:microsoft.com/office/officeart/2005/8/layout/vList2"/>
    <dgm:cxn modelId="{DA2B7AFB-FD43-4B61-9EF2-1352F7533D9C}" type="presParOf" srcId="{07F9DE77-4547-46C7-A5B4-E92102412CC8}" destId="{793CEB3B-9AB0-4EA0-BA70-F1FCE2D7D394}" srcOrd="13" destOrd="0" presId="urn:microsoft.com/office/officeart/2005/8/layout/vList2"/>
    <dgm:cxn modelId="{4AE445AB-8352-4059-80B6-9AD6BFD2FE24}" type="presParOf" srcId="{07F9DE77-4547-46C7-A5B4-E92102412CC8}" destId="{68033F6F-D544-4899-BE91-FC2F538DBB94}" srcOrd="14" destOrd="0" presId="urn:microsoft.com/office/officeart/2005/8/layout/vList2"/>
    <dgm:cxn modelId="{DDD02EEB-08EF-44AC-83E3-A984E37EFCAB}" type="presParOf" srcId="{07F9DE77-4547-46C7-A5B4-E92102412CC8}" destId="{D439AE5B-3CF3-4C39-9614-35867136044A}" srcOrd="15" destOrd="0" presId="urn:microsoft.com/office/officeart/2005/8/layout/vList2"/>
    <dgm:cxn modelId="{CB2CECE4-DA72-4D52-B9E8-283108EFCCD4}" type="presParOf" srcId="{07F9DE77-4547-46C7-A5B4-E92102412CC8}" destId="{DF267470-E2BA-47BA-99D7-6263F4364DE2}"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11E7515-0F2B-43DA-8556-AE95E9B26C5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uk-UA"/>
        </a:p>
      </dgm:t>
    </dgm:pt>
    <dgm:pt modelId="{416B9C6F-E62D-4122-A977-CC29C958F2C7}">
      <dgm:prSet/>
      <dgm:spPr/>
      <dgm:t>
        <a:bodyPr/>
        <a:lstStyle/>
        <a:p>
          <a:pPr rtl="0"/>
          <a:r>
            <a:rPr lang="uk-UA" dirty="0" smtClean="0"/>
            <a:t>Названий Уран на честь найдавнішого грецького Божества, яке уособлює небо.</a:t>
          </a:r>
          <a:br>
            <a:rPr lang="uk-UA" dirty="0" smtClean="0"/>
          </a:br>
          <a:r>
            <a:rPr lang="uk-UA" dirty="0" smtClean="0"/>
            <a:t>Уран є по-справжньому блакитною </a:t>
          </a:r>
          <a:r>
            <a:rPr lang="uk-UA" dirty="0" smtClean="0"/>
            <a:t>планетою, яку </a:t>
          </a:r>
          <a:r>
            <a:rPr lang="uk-UA" dirty="0" smtClean="0"/>
            <a:t>ледь бачимо з Землі неозброєним оком у дуже ясні ночі. Маса Урана в 14,5 разів більше маси Землі, а радіус в 4 рази більше радіуса Землі.</a:t>
          </a:r>
          <a:br>
            <a:rPr lang="uk-UA" dirty="0" smtClean="0"/>
          </a:br>
          <a:r>
            <a:rPr lang="uk-UA" dirty="0" smtClean="0"/>
            <a:t>Уран став першою планетою, </a:t>
          </a:r>
          <a:r>
            <a:rPr lang="uk-UA" dirty="0" smtClean="0"/>
            <a:t>відкритою </a:t>
          </a:r>
          <a:r>
            <a:rPr lang="uk-UA" dirty="0" smtClean="0"/>
            <a:t>за допомогою телескопа.</a:t>
          </a:r>
          <a:br>
            <a:rPr lang="uk-UA" dirty="0" smtClean="0"/>
          </a:br>
          <a:r>
            <a:rPr lang="uk-UA" dirty="0" smtClean="0"/>
            <a:t>У Урана виявлено </a:t>
          </a:r>
          <a:r>
            <a:rPr lang="uk-UA" b="1" dirty="0" smtClean="0"/>
            <a:t>20 супутників.</a:t>
          </a:r>
          <a:endParaRPr lang="uk-UA" dirty="0"/>
        </a:p>
      </dgm:t>
    </dgm:pt>
    <dgm:pt modelId="{3C1995A9-7098-42AF-9E95-E9B0AC87ED98}" type="parTrans" cxnId="{E21246B9-D758-4354-BF79-C3205BD31C65}">
      <dgm:prSet/>
      <dgm:spPr/>
      <dgm:t>
        <a:bodyPr/>
        <a:lstStyle/>
        <a:p>
          <a:endParaRPr lang="uk-UA"/>
        </a:p>
      </dgm:t>
    </dgm:pt>
    <dgm:pt modelId="{C0E3F35C-5155-4BD5-A163-7F12C31A7942}" type="sibTrans" cxnId="{E21246B9-D758-4354-BF79-C3205BD31C65}">
      <dgm:prSet/>
      <dgm:spPr/>
      <dgm:t>
        <a:bodyPr/>
        <a:lstStyle/>
        <a:p>
          <a:endParaRPr lang="uk-UA"/>
        </a:p>
      </dgm:t>
    </dgm:pt>
    <dgm:pt modelId="{51EE2216-2296-4F4F-A45C-FA5F2697F8C0}" type="pres">
      <dgm:prSet presAssocID="{711E7515-0F2B-43DA-8556-AE95E9B26C59}" presName="linear" presStyleCnt="0">
        <dgm:presLayoutVars>
          <dgm:animLvl val="lvl"/>
          <dgm:resizeHandles val="exact"/>
        </dgm:presLayoutVars>
      </dgm:prSet>
      <dgm:spPr/>
      <dgm:t>
        <a:bodyPr/>
        <a:lstStyle/>
        <a:p>
          <a:endParaRPr lang="ru-RU"/>
        </a:p>
      </dgm:t>
    </dgm:pt>
    <dgm:pt modelId="{9FE06930-85B9-483C-B778-0F9037257B68}" type="pres">
      <dgm:prSet presAssocID="{416B9C6F-E62D-4122-A977-CC29C958F2C7}" presName="parentText" presStyleLbl="node1" presStyleIdx="0" presStyleCnt="1">
        <dgm:presLayoutVars>
          <dgm:chMax val="0"/>
          <dgm:bulletEnabled val="1"/>
        </dgm:presLayoutVars>
      </dgm:prSet>
      <dgm:spPr/>
      <dgm:t>
        <a:bodyPr/>
        <a:lstStyle/>
        <a:p>
          <a:endParaRPr lang="ru-RU"/>
        </a:p>
      </dgm:t>
    </dgm:pt>
  </dgm:ptLst>
  <dgm:cxnLst>
    <dgm:cxn modelId="{766E0AC0-F5AD-47F3-9506-BBFD10F39E2D}" type="presOf" srcId="{416B9C6F-E62D-4122-A977-CC29C958F2C7}" destId="{9FE06930-85B9-483C-B778-0F9037257B68}" srcOrd="0" destOrd="0" presId="urn:microsoft.com/office/officeart/2005/8/layout/vList2"/>
    <dgm:cxn modelId="{5F10F4BC-1615-4328-A0EB-476389E2DEEB}" type="presOf" srcId="{711E7515-0F2B-43DA-8556-AE95E9B26C59}" destId="{51EE2216-2296-4F4F-A45C-FA5F2697F8C0}" srcOrd="0" destOrd="0" presId="urn:microsoft.com/office/officeart/2005/8/layout/vList2"/>
    <dgm:cxn modelId="{E21246B9-D758-4354-BF79-C3205BD31C65}" srcId="{711E7515-0F2B-43DA-8556-AE95E9B26C59}" destId="{416B9C6F-E62D-4122-A977-CC29C958F2C7}" srcOrd="0" destOrd="0" parTransId="{3C1995A9-7098-42AF-9E95-E9B0AC87ED98}" sibTransId="{C0E3F35C-5155-4BD5-A163-7F12C31A7942}"/>
    <dgm:cxn modelId="{B6E5CC33-4DFB-447B-B403-2A5675AB49E1}" type="presParOf" srcId="{51EE2216-2296-4F4F-A45C-FA5F2697F8C0}" destId="{9FE06930-85B9-483C-B778-0F9037257B6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5AF320B-952E-413D-8B25-F664361465CE}" type="doc">
      <dgm:prSet loTypeId="urn:microsoft.com/office/officeart/2005/8/layout/vList2" loCatId="list" qsTypeId="urn:microsoft.com/office/officeart/2005/8/quickstyle/3d1" qsCatId="3D" csTypeId="urn:microsoft.com/office/officeart/2005/8/colors/colorful3" csCatId="colorful"/>
      <dgm:spPr/>
      <dgm:t>
        <a:bodyPr/>
        <a:lstStyle/>
        <a:p>
          <a:endParaRPr lang="uk-UA"/>
        </a:p>
      </dgm:t>
    </dgm:pt>
    <dgm:pt modelId="{466EF780-CF53-4992-9D52-11D0B3CC4E6D}">
      <dgm:prSet/>
      <dgm:spPr/>
      <dgm:t>
        <a:bodyPr/>
        <a:lstStyle/>
        <a:p>
          <a:pPr rtl="0"/>
          <a:r>
            <a:rPr lang="uk-UA" b="1" dirty="0" smtClean="0"/>
            <a:t>Подібно іншим газовим планетам, Уран має кільця. Кільця Урана містять багато досить великих часток, розміри їх коливаються від 10 метрів у діаметрі до дрібного пилу. Відкриття кілець Урана після кілець Сатурна дало можливість припустити, що кільця - це загальна характеристика газових планет.</a:t>
          </a:r>
          <a:endParaRPr lang="uk-UA" dirty="0"/>
        </a:p>
      </dgm:t>
    </dgm:pt>
    <dgm:pt modelId="{817D190B-1BBA-4E1B-B7CC-951A937D8BCC}" type="parTrans" cxnId="{2CFBCFC0-75A2-4E97-BE45-DA793ED6F6B9}">
      <dgm:prSet/>
      <dgm:spPr/>
      <dgm:t>
        <a:bodyPr/>
        <a:lstStyle/>
        <a:p>
          <a:endParaRPr lang="uk-UA"/>
        </a:p>
      </dgm:t>
    </dgm:pt>
    <dgm:pt modelId="{FE71BC10-8928-408A-9220-4C296ABAA666}" type="sibTrans" cxnId="{2CFBCFC0-75A2-4E97-BE45-DA793ED6F6B9}">
      <dgm:prSet/>
      <dgm:spPr/>
      <dgm:t>
        <a:bodyPr/>
        <a:lstStyle/>
        <a:p>
          <a:endParaRPr lang="uk-UA"/>
        </a:p>
      </dgm:t>
    </dgm:pt>
    <dgm:pt modelId="{3EB53759-6CAE-4B27-A468-98FA7992AF2D}" type="pres">
      <dgm:prSet presAssocID="{D5AF320B-952E-413D-8B25-F664361465CE}" presName="linear" presStyleCnt="0">
        <dgm:presLayoutVars>
          <dgm:animLvl val="lvl"/>
          <dgm:resizeHandles val="exact"/>
        </dgm:presLayoutVars>
      </dgm:prSet>
      <dgm:spPr/>
      <dgm:t>
        <a:bodyPr/>
        <a:lstStyle/>
        <a:p>
          <a:endParaRPr lang="ru-RU"/>
        </a:p>
      </dgm:t>
    </dgm:pt>
    <dgm:pt modelId="{F32EEAF2-4431-40CF-A41D-A506489C1C95}" type="pres">
      <dgm:prSet presAssocID="{466EF780-CF53-4992-9D52-11D0B3CC4E6D}" presName="parentText" presStyleLbl="node1" presStyleIdx="0" presStyleCnt="1">
        <dgm:presLayoutVars>
          <dgm:chMax val="0"/>
          <dgm:bulletEnabled val="1"/>
        </dgm:presLayoutVars>
      </dgm:prSet>
      <dgm:spPr/>
      <dgm:t>
        <a:bodyPr/>
        <a:lstStyle/>
        <a:p>
          <a:endParaRPr lang="ru-RU"/>
        </a:p>
      </dgm:t>
    </dgm:pt>
  </dgm:ptLst>
  <dgm:cxnLst>
    <dgm:cxn modelId="{D36547F3-1651-468F-9991-90E20670CDE8}" type="presOf" srcId="{466EF780-CF53-4992-9D52-11D0B3CC4E6D}" destId="{F32EEAF2-4431-40CF-A41D-A506489C1C95}" srcOrd="0" destOrd="0" presId="urn:microsoft.com/office/officeart/2005/8/layout/vList2"/>
    <dgm:cxn modelId="{2CFBCFC0-75A2-4E97-BE45-DA793ED6F6B9}" srcId="{D5AF320B-952E-413D-8B25-F664361465CE}" destId="{466EF780-CF53-4992-9D52-11D0B3CC4E6D}" srcOrd="0" destOrd="0" parTransId="{817D190B-1BBA-4E1B-B7CC-951A937D8BCC}" sibTransId="{FE71BC10-8928-408A-9220-4C296ABAA666}"/>
    <dgm:cxn modelId="{46B43E54-EBE5-45C4-BE37-2659DFD41A11}" type="presOf" srcId="{D5AF320B-952E-413D-8B25-F664361465CE}" destId="{3EB53759-6CAE-4B27-A468-98FA7992AF2D}" srcOrd="0" destOrd="0" presId="urn:microsoft.com/office/officeart/2005/8/layout/vList2"/>
    <dgm:cxn modelId="{A364BC14-A723-4A98-81B8-9D41BC38645F}" type="presParOf" srcId="{3EB53759-6CAE-4B27-A468-98FA7992AF2D}" destId="{F32EEAF2-4431-40CF-A41D-A506489C1C9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45D9C4E-DCB6-447F-A820-47E57B638A26}"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uk-UA"/>
        </a:p>
      </dgm:t>
    </dgm:pt>
    <dgm:pt modelId="{496382D8-64A7-4B74-8A39-4469D57D5209}">
      <dgm:prSet/>
      <dgm:spPr/>
      <dgm:t>
        <a:bodyPr/>
        <a:lstStyle/>
        <a:p>
          <a:pPr rtl="0"/>
          <a:r>
            <a:rPr lang="en-US" b="1" i="1" dirty="0" err="1" smtClean="0"/>
            <a:t>Maca</a:t>
          </a:r>
          <a:r>
            <a:rPr lang="en-US" b="1" i="1" dirty="0" smtClean="0"/>
            <a:t>: 1 * 1026</a:t>
          </a:r>
          <a:r>
            <a:rPr lang="ru-RU" b="1" i="1" dirty="0" smtClean="0"/>
            <a:t>кг. (17,2 </a:t>
          </a:r>
          <a:r>
            <a:rPr lang="ru-RU" b="1" i="1" dirty="0" err="1" smtClean="0"/>
            <a:t>разів</a:t>
          </a:r>
          <a:r>
            <a:rPr lang="ru-RU" b="1" i="1" dirty="0" smtClean="0"/>
            <a:t> </a:t>
          </a:r>
          <a:r>
            <a:rPr lang="ru-RU" b="1" i="1" dirty="0" err="1" smtClean="0"/>
            <a:t>більше</a:t>
          </a:r>
          <a:r>
            <a:rPr lang="ru-RU" b="1" i="1" dirty="0" smtClean="0"/>
            <a:t> </a:t>
          </a:r>
          <a:r>
            <a:rPr lang="ru-RU" b="1" i="1" dirty="0" err="1" smtClean="0"/>
            <a:t>маси</a:t>
          </a:r>
          <a:r>
            <a:rPr lang="ru-RU" b="1" i="1" dirty="0" smtClean="0"/>
            <a:t> </a:t>
          </a:r>
          <a:r>
            <a:rPr lang="ru-RU" b="1" i="1" dirty="0" err="1" smtClean="0"/>
            <a:t>Землі</a:t>
          </a:r>
          <a:r>
            <a:rPr lang="ru-RU" b="1" i="1" dirty="0" smtClean="0"/>
            <a:t>). </a:t>
          </a:r>
          <a:endParaRPr lang="uk-UA" dirty="0"/>
        </a:p>
      </dgm:t>
    </dgm:pt>
    <dgm:pt modelId="{E18B5612-6499-4E62-9AFB-242ECE9E3904}" type="parTrans" cxnId="{B5A684C5-C082-459B-AE3F-125DF8C9439D}">
      <dgm:prSet/>
      <dgm:spPr/>
      <dgm:t>
        <a:bodyPr/>
        <a:lstStyle/>
        <a:p>
          <a:endParaRPr lang="uk-UA"/>
        </a:p>
      </dgm:t>
    </dgm:pt>
    <dgm:pt modelId="{2DDF3F20-91F9-476F-987A-9AA10E6CB0CF}" type="sibTrans" cxnId="{B5A684C5-C082-459B-AE3F-125DF8C9439D}">
      <dgm:prSet/>
      <dgm:spPr/>
      <dgm:t>
        <a:bodyPr/>
        <a:lstStyle/>
        <a:p>
          <a:endParaRPr lang="uk-UA"/>
        </a:p>
      </dgm:t>
    </dgm:pt>
    <dgm:pt modelId="{0091629A-7B4E-440A-89F0-DABE45E69D57}">
      <dgm:prSet/>
      <dgm:spPr/>
      <dgm:t>
        <a:bodyPr/>
        <a:lstStyle/>
        <a:p>
          <a:r>
            <a:rPr lang="ru-RU" b="1" i="1" dirty="0" smtClean="0"/>
            <a:t>Діаметр: 49500 км. (3,9 рази більше діаметра Землі). </a:t>
          </a:r>
          <a:endParaRPr lang="ru-RU" b="1" i="1" dirty="0" smtClean="0"/>
        </a:p>
      </dgm:t>
    </dgm:pt>
    <dgm:pt modelId="{5452C0B7-12FC-4A9E-9DEA-4F4151496FA1}" type="parTrans" cxnId="{D0F1A5D2-0CE0-44D8-9EF5-175AF848C296}">
      <dgm:prSet/>
      <dgm:spPr/>
      <dgm:t>
        <a:bodyPr/>
        <a:lstStyle/>
        <a:p>
          <a:endParaRPr lang="ru-RU"/>
        </a:p>
      </dgm:t>
    </dgm:pt>
    <dgm:pt modelId="{7A4D1D5C-B6EC-438A-B5F7-AF9496C5F4A0}" type="sibTrans" cxnId="{D0F1A5D2-0CE0-44D8-9EF5-175AF848C296}">
      <dgm:prSet/>
      <dgm:spPr/>
      <dgm:t>
        <a:bodyPr/>
        <a:lstStyle/>
        <a:p>
          <a:endParaRPr lang="ru-RU"/>
        </a:p>
      </dgm:t>
    </dgm:pt>
    <dgm:pt modelId="{68B10609-BB87-4369-B8AD-1B7EFD0DD5B5}">
      <dgm:prSet/>
      <dgm:spPr/>
      <dgm:t>
        <a:bodyPr/>
        <a:lstStyle/>
        <a:p>
          <a:r>
            <a:rPr lang="ru-RU" b="1" i="1" dirty="0" err="1" smtClean="0"/>
            <a:t>Густина</a:t>
          </a:r>
          <a:r>
            <a:rPr lang="ru-RU" b="1" i="1" dirty="0" smtClean="0"/>
            <a:t>: 1,77 г/см3. </a:t>
          </a:r>
          <a:endParaRPr lang="ru-RU" b="1" i="1" dirty="0" smtClean="0"/>
        </a:p>
      </dgm:t>
    </dgm:pt>
    <dgm:pt modelId="{5A4181F9-E8BA-41D7-9C29-122B212A395B}" type="parTrans" cxnId="{5C054B8B-077F-44B5-80BF-68A0C67BF0E2}">
      <dgm:prSet/>
      <dgm:spPr/>
      <dgm:t>
        <a:bodyPr/>
        <a:lstStyle/>
        <a:p>
          <a:endParaRPr lang="ru-RU"/>
        </a:p>
      </dgm:t>
    </dgm:pt>
    <dgm:pt modelId="{45C93329-A3C8-493E-9583-C52AE3628B27}" type="sibTrans" cxnId="{5C054B8B-077F-44B5-80BF-68A0C67BF0E2}">
      <dgm:prSet/>
      <dgm:spPr/>
      <dgm:t>
        <a:bodyPr/>
        <a:lstStyle/>
        <a:p>
          <a:endParaRPr lang="ru-RU"/>
        </a:p>
      </dgm:t>
    </dgm:pt>
    <dgm:pt modelId="{4FC0BB8A-FD03-463D-9B18-CBEE9E628626}">
      <dgm:prSet/>
      <dgm:spPr/>
      <dgm:t>
        <a:bodyPr/>
        <a:lstStyle/>
        <a:p>
          <a:r>
            <a:rPr lang="ru-RU" b="1" i="1" dirty="0" smtClean="0"/>
            <a:t>Температура:-213</a:t>
          </a:r>
          <a:r>
            <a:rPr lang="en-US" b="1" i="1" dirty="0" smtClean="0"/>
            <a:t>oC. </a:t>
          </a:r>
          <a:endParaRPr lang="ru-RU" b="1" i="1" dirty="0" smtClean="0"/>
        </a:p>
      </dgm:t>
    </dgm:pt>
    <dgm:pt modelId="{7BD3CD65-6E7D-4549-9371-5EE9EAF55AE3}" type="parTrans" cxnId="{586A1A57-50F5-47DA-B633-E3716DF5F05F}">
      <dgm:prSet/>
      <dgm:spPr/>
      <dgm:t>
        <a:bodyPr/>
        <a:lstStyle/>
        <a:p>
          <a:endParaRPr lang="ru-RU"/>
        </a:p>
      </dgm:t>
    </dgm:pt>
    <dgm:pt modelId="{B3DD6A09-71B5-4135-9CEA-8AF999BE7157}" type="sibTrans" cxnId="{586A1A57-50F5-47DA-B633-E3716DF5F05F}">
      <dgm:prSet/>
      <dgm:spPr/>
      <dgm:t>
        <a:bodyPr/>
        <a:lstStyle/>
        <a:p>
          <a:endParaRPr lang="ru-RU"/>
        </a:p>
      </dgm:t>
    </dgm:pt>
    <dgm:pt modelId="{7068A60D-4786-4E2B-9D21-C126BDD4D828}">
      <dgm:prSet/>
      <dgm:spPr/>
      <dgm:t>
        <a:bodyPr/>
        <a:lstStyle/>
        <a:p>
          <a:r>
            <a:rPr lang="ru-RU" b="1" i="1" dirty="0" err="1" smtClean="0"/>
            <a:t>Доба</a:t>
          </a:r>
          <a:r>
            <a:rPr lang="ru-RU" b="1" i="1" dirty="0" smtClean="0"/>
            <a:t>: 17,87 години </a:t>
          </a:r>
          <a:endParaRPr lang="ru-RU" b="1" i="1" dirty="0" smtClean="0"/>
        </a:p>
      </dgm:t>
    </dgm:pt>
    <dgm:pt modelId="{FD758A6A-FA45-4712-B566-523D22481F5C}" type="parTrans" cxnId="{BC33EE30-5EF2-4058-BFFC-6B90FB8926A3}">
      <dgm:prSet/>
      <dgm:spPr/>
      <dgm:t>
        <a:bodyPr/>
        <a:lstStyle/>
        <a:p>
          <a:endParaRPr lang="ru-RU"/>
        </a:p>
      </dgm:t>
    </dgm:pt>
    <dgm:pt modelId="{4782D4E1-C2AA-44E1-8BF5-3DC7B909D828}" type="sibTrans" cxnId="{BC33EE30-5EF2-4058-BFFC-6B90FB8926A3}">
      <dgm:prSet/>
      <dgm:spPr/>
      <dgm:t>
        <a:bodyPr/>
        <a:lstStyle/>
        <a:p>
          <a:endParaRPr lang="ru-RU"/>
        </a:p>
      </dgm:t>
    </dgm:pt>
    <dgm:pt modelId="{BBC2B2BD-905F-473B-AF6A-6AF6B90DC788}">
      <dgm:prSet/>
      <dgm:spPr/>
      <dgm:t>
        <a:bodyPr/>
        <a:lstStyle/>
        <a:p>
          <a:r>
            <a:rPr lang="ru-RU" b="1" i="1" dirty="0" smtClean="0"/>
            <a:t>Відстань від Сонця (середня): 30 а.о. , тобто 4,5 млрд. км. </a:t>
          </a:r>
          <a:endParaRPr lang="ru-RU" b="1" i="1" dirty="0" smtClean="0"/>
        </a:p>
      </dgm:t>
    </dgm:pt>
    <dgm:pt modelId="{3FE25C32-6FCB-4111-A80C-5976DAF65212}" type="parTrans" cxnId="{83FAE16C-6CFF-4012-9135-9A2033A385FF}">
      <dgm:prSet/>
      <dgm:spPr/>
      <dgm:t>
        <a:bodyPr/>
        <a:lstStyle/>
        <a:p>
          <a:endParaRPr lang="ru-RU"/>
        </a:p>
      </dgm:t>
    </dgm:pt>
    <dgm:pt modelId="{B032CFA3-FACF-4A5D-9F7B-0D93D934ABE3}" type="sibTrans" cxnId="{83FAE16C-6CFF-4012-9135-9A2033A385FF}">
      <dgm:prSet/>
      <dgm:spPr/>
      <dgm:t>
        <a:bodyPr/>
        <a:lstStyle/>
        <a:p>
          <a:endParaRPr lang="ru-RU"/>
        </a:p>
      </dgm:t>
    </dgm:pt>
    <dgm:pt modelId="{BA7B91B9-F6C4-4B45-A1EC-615D29C2F61F}">
      <dgm:prSet/>
      <dgm:spPr/>
      <dgm:t>
        <a:bodyPr/>
        <a:lstStyle/>
        <a:p>
          <a:r>
            <a:rPr lang="ru-RU" b="1" i="1" dirty="0" smtClean="0"/>
            <a:t>Період обертання по орбіті (рік): 165 земних років </a:t>
          </a:r>
          <a:endParaRPr lang="ru-RU" b="1" i="1" dirty="0" smtClean="0"/>
        </a:p>
      </dgm:t>
    </dgm:pt>
    <dgm:pt modelId="{0A613582-0506-4A93-BDFA-2F4D9A3F5E2F}" type="parTrans" cxnId="{E0EE5BB7-FE75-43C1-A3BA-C14082A38CA1}">
      <dgm:prSet/>
      <dgm:spPr/>
      <dgm:t>
        <a:bodyPr/>
        <a:lstStyle/>
        <a:p>
          <a:endParaRPr lang="ru-RU"/>
        </a:p>
      </dgm:t>
    </dgm:pt>
    <dgm:pt modelId="{EDD47303-6DF7-4EE8-B598-41F3B6D5E760}" type="sibTrans" cxnId="{E0EE5BB7-FE75-43C1-A3BA-C14082A38CA1}">
      <dgm:prSet/>
      <dgm:spPr/>
      <dgm:t>
        <a:bodyPr/>
        <a:lstStyle/>
        <a:p>
          <a:endParaRPr lang="ru-RU"/>
        </a:p>
      </dgm:t>
    </dgm:pt>
    <dgm:pt modelId="{8092F5A8-A35D-408A-A2C4-EFA21A1A882A}">
      <dgm:prSet/>
      <dgm:spPr/>
      <dgm:t>
        <a:bodyPr/>
        <a:lstStyle/>
        <a:p>
          <a:r>
            <a:rPr lang="ru-RU" b="1" i="1" dirty="0" smtClean="0"/>
            <a:t>Швидкість обертання по орбіті: 5,4 км / c. </a:t>
          </a:r>
          <a:endParaRPr lang="ru-RU" b="1" i="1" dirty="0" smtClean="0"/>
        </a:p>
      </dgm:t>
    </dgm:pt>
    <dgm:pt modelId="{F555999D-A37F-4FD2-94C9-9F24D6F1C3E7}" type="parTrans" cxnId="{16B001FA-26AC-4545-B6CE-F6BF580D5D88}">
      <dgm:prSet/>
      <dgm:spPr/>
      <dgm:t>
        <a:bodyPr/>
        <a:lstStyle/>
        <a:p>
          <a:endParaRPr lang="ru-RU"/>
        </a:p>
      </dgm:t>
    </dgm:pt>
    <dgm:pt modelId="{4B88B97B-4DA9-45DA-A940-64970FA671B9}" type="sibTrans" cxnId="{16B001FA-26AC-4545-B6CE-F6BF580D5D88}">
      <dgm:prSet/>
      <dgm:spPr/>
      <dgm:t>
        <a:bodyPr/>
        <a:lstStyle/>
        <a:p>
          <a:endParaRPr lang="ru-RU"/>
        </a:p>
      </dgm:t>
    </dgm:pt>
    <dgm:pt modelId="{F78D44DA-C3DD-4CD8-9CCE-71736E8E84C3}">
      <dgm:prSet/>
      <dgm:spPr/>
      <dgm:t>
        <a:bodyPr/>
        <a:lstStyle/>
        <a:p>
          <a:r>
            <a:rPr lang="ru-RU" b="1" i="1" dirty="0" smtClean="0"/>
            <a:t>Прискорення вільного падіння: 11,6 м/c2</a:t>
          </a:r>
          <a:endParaRPr lang="ru-RU" b="1" i="1" dirty="0" smtClean="0"/>
        </a:p>
      </dgm:t>
    </dgm:pt>
    <dgm:pt modelId="{0707780A-3897-45D5-831B-B710058AEF76}" type="parTrans" cxnId="{64E80FAD-4090-43D0-8811-895C4B5B226F}">
      <dgm:prSet/>
      <dgm:spPr/>
      <dgm:t>
        <a:bodyPr/>
        <a:lstStyle/>
        <a:p>
          <a:endParaRPr lang="ru-RU"/>
        </a:p>
      </dgm:t>
    </dgm:pt>
    <dgm:pt modelId="{E13F9904-73D9-4C44-935E-ABA128DF3170}" type="sibTrans" cxnId="{64E80FAD-4090-43D0-8811-895C4B5B226F}">
      <dgm:prSet/>
      <dgm:spPr/>
      <dgm:t>
        <a:bodyPr/>
        <a:lstStyle/>
        <a:p>
          <a:endParaRPr lang="ru-RU"/>
        </a:p>
      </dgm:t>
    </dgm:pt>
    <dgm:pt modelId="{30AE4D84-A80F-4B0C-9418-E8C8C1CAA73C}" type="pres">
      <dgm:prSet presAssocID="{845D9C4E-DCB6-447F-A820-47E57B638A26}" presName="linear" presStyleCnt="0">
        <dgm:presLayoutVars>
          <dgm:animLvl val="lvl"/>
          <dgm:resizeHandles val="exact"/>
        </dgm:presLayoutVars>
      </dgm:prSet>
      <dgm:spPr/>
      <dgm:t>
        <a:bodyPr/>
        <a:lstStyle/>
        <a:p>
          <a:endParaRPr lang="ru-RU"/>
        </a:p>
      </dgm:t>
    </dgm:pt>
    <dgm:pt modelId="{FAEEE8DB-A6B2-4D43-A794-1F19F5878E51}" type="pres">
      <dgm:prSet presAssocID="{496382D8-64A7-4B74-8A39-4469D57D5209}" presName="parentText" presStyleLbl="node1" presStyleIdx="0" presStyleCnt="9">
        <dgm:presLayoutVars>
          <dgm:chMax val="0"/>
          <dgm:bulletEnabled val="1"/>
        </dgm:presLayoutVars>
      </dgm:prSet>
      <dgm:spPr/>
      <dgm:t>
        <a:bodyPr/>
        <a:lstStyle/>
        <a:p>
          <a:endParaRPr lang="ru-RU"/>
        </a:p>
      </dgm:t>
    </dgm:pt>
    <dgm:pt modelId="{45286790-BB80-4BFF-88A5-D1E5AF5C39BE}" type="pres">
      <dgm:prSet presAssocID="{2DDF3F20-91F9-476F-987A-9AA10E6CB0CF}" presName="spacer" presStyleCnt="0"/>
      <dgm:spPr/>
    </dgm:pt>
    <dgm:pt modelId="{5352A794-06C2-4C52-AE73-7F96F32AA6ED}" type="pres">
      <dgm:prSet presAssocID="{0091629A-7B4E-440A-89F0-DABE45E69D57}" presName="parentText" presStyleLbl="node1" presStyleIdx="1" presStyleCnt="9">
        <dgm:presLayoutVars>
          <dgm:chMax val="0"/>
          <dgm:bulletEnabled val="1"/>
        </dgm:presLayoutVars>
      </dgm:prSet>
      <dgm:spPr/>
    </dgm:pt>
    <dgm:pt modelId="{09493486-D199-4888-AE07-174E18A7D295}" type="pres">
      <dgm:prSet presAssocID="{7A4D1D5C-B6EC-438A-B5F7-AF9496C5F4A0}" presName="spacer" presStyleCnt="0"/>
      <dgm:spPr/>
    </dgm:pt>
    <dgm:pt modelId="{584CB8E5-58EA-446F-8F13-7E6A50388C48}" type="pres">
      <dgm:prSet presAssocID="{68B10609-BB87-4369-B8AD-1B7EFD0DD5B5}" presName="parentText" presStyleLbl="node1" presStyleIdx="2" presStyleCnt="9">
        <dgm:presLayoutVars>
          <dgm:chMax val="0"/>
          <dgm:bulletEnabled val="1"/>
        </dgm:presLayoutVars>
      </dgm:prSet>
      <dgm:spPr/>
    </dgm:pt>
    <dgm:pt modelId="{032EE606-336D-426B-890E-513E33E38011}" type="pres">
      <dgm:prSet presAssocID="{45C93329-A3C8-493E-9583-C52AE3628B27}" presName="spacer" presStyleCnt="0"/>
      <dgm:spPr/>
    </dgm:pt>
    <dgm:pt modelId="{E96641AF-A192-4B19-90BC-A021A7809A83}" type="pres">
      <dgm:prSet presAssocID="{4FC0BB8A-FD03-463D-9B18-CBEE9E628626}" presName="parentText" presStyleLbl="node1" presStyleIdx="3" presStyleCnt="9">
        <dgm:presLayoutVars>
          <dgm:chMax val="0"/>
          <dgm:bulletEnabled val="1"/>
        </dgm:presLayoutVars>
      </dgm:prSet>
      <dgm:spPr/>
    </dgm:pt>
    <dgm:pt modelId="{CAE89D42-432A-454C-80F5-63976C49F6CB}" type="pres">
      <dgm:prSet presAssocID="{B3DD6A09-71B5-4135-9CEA-8AF999BE7157}" presName="spacer" presStyleCnt="0"/>
      <dgm:spPr/>
    </dgm:pt>
    <dgm:pt modelId="{091F769B-03C7-4A7B-8C9F-970EB7BF15BD}" type="pres">
      <dgm:prSet presAssocID="{7068A60D-4786-4E2B-9D21-C126BDD4D828}" presName="parentText" presStyleLbl="node1" presStyleIdx="4" presStyleCnt="9">
        <dgm:presLayoutVars>
          <dgm:chMax val="0"/>
          <dgm:bulletEnabled val="1"/>
        </dgm:presLayoutVars>
      </dgm:prSet>
      <dgm:spPr/>
      <dgm:t>
        <a:bodyPr/>
        <a:lstStyle/>
        <a:p>
          <a:endParaRPr lang="ru-RU"/>
        </a:p>
      </dgm:t>
    </dgm:pt>
    <dgm:pt modelId="{0DDF3557-99DC-49C9-AF15-A6F81E8ABFB4}" type="pres">
      <dgm:prSet presAssocID="{4782D4E1-C2AA-44E1-8BF5-3DC7B909D828}" presName="spacer" presStyleCnt="0"/>
      <dgm:spPr/>
    </dgm:pt>
    <dgm:pt modelId="{DD2CB65E-908D-41B1-844E-9FDD88A3BB5A}" type="pres">
      <dgm:prSet presAssocID="{BBC2B2BD-905F-473B-AF6A-6AF6B90DC788}" presName="parentText" presStyleLbl="node1" presStyleIdx="5" presStyleCnt="9">
        <dgm:presLayoutVars>
          <dgm:chMax val="0"/>
          <dgm:bulletEnabled val="1"/>
        </dgm:presLayoutVars>
      </dgm:prSet>
      <dgm:spPr/>
    </dgm:pt>
    <dgm:pt modelId="{48ED9085-D344-4359-A9F9-31BD634AD25C}" type="pres">
      <dgm:prSet presAssocID="{B032CFA3-FACF-4A5D-9F7B-0D93D934ABE3}" presName="spacer" presStyleCnt="0"/>
      <dgm:spPr/>
    </dgm:pt>
    <dgm:pt modelId="{059E1C13-2694-4BB4-888E-7DF1597BDEA0}" type="pres">
      <dgm:prSet presAssocID="{BA7B91B9-F6C4-4B45-A1EC-615D29C2F61F}" presName="parentText" presStyleLbl="node1" presStyleIdx="6" presStyleCnt="9">
        <dgm:presLayoutVars>
          <dgm:chMax val="0"/>
          <dgm:bulletEnabled val="1"/>
        </dgm:presLayoutVars>
      </dgm:prSet>
      <dgm:spPr/>
    </dgm:pt>
    <dgm:pt modelId="{7E9D84E3-B3F0-4D1D-B61B-99DA6A037DDD}" type="pres">
      <dgm:prSet presAssocID="{EDD47303-6DF7-4EE8-B598-41F3B6D5E760}" presName="spacer" presStyleCnt="0"/>
      <dgm:spPr/>
    </dgm:pt>
    <dgm:pt modelId="{66507225-9964-4132-AB25-131807C28622}" type="pres">
      <dgm:prSet presAssocID="{8092F5A8-A35D-408A-A2C4-EFA21A1A882A}" presName="parentText" presStyleLbl="node1" presStyleIdx="7" presStyleCnt="9">
        <dgm:presLayoutVars>
          <dgm:chMax val="0"/>
          <dgm:bulletEnabled val="1"/>
        </dgm:presLayoutVars>
      </dgm:prSet>
      <dgm:spPr/>
    </dgm:pt>
    <dgm:pt modelId="{393682E4-32F5-4318-954E-F6EAC59086AA}" type="pres">
      <dgm:prSet presAssocID="{4B88B97B-4DA9-45DA-A940-64970FA671B9}" presName="spacer" presStyleCnt="0"/>
      <dgm:spPr/>
    </dgm:pt>
    <dgm:pt modelId="{B5424BC7-DA9E-424B-8C81-F9687FF83D68}" type="pres">
      <dgm:prSet presAssocID="{F78D44DA-C3DD-4CD8-9CCE-71736E8E84C3}" presName="parentText" presStyleLbl="node1" presStyleIdx="8" presStyleCnt="9">
        <dgm:presLayoutVars>
          <dgm:chMax val="0"/>
          <dgm:bulletEnabled val="1"/>
        </dgm:presLayoutVars>
      </dgm:prSet>
      <dgm:spPr/>
    </dgm:pt>
  </dgm:ptLst>
  <dgm:cxnLst>
    <dgm:cxn modelId="{BA6357C3-64A7-46DB-9852-E2559DDFD1C0}" type="presOf" srcId="{4FC0BB8A-FD03-463D-9B18-CBEE9E628626}" destId="{E96641AF-A192-4B19-90BC-A021A7809A83}" srcOrd="0" destOrd="0" presId="urn:microsoft.com/office/officeart/2005/8/layout/vList2"/>
    <dgm:cxn modelId="{07BFD594-5119-421C-B5F1-519810CAE56A}" type="presOf" srcId="{0091629A-7B4E-440A-89F0-DABE45E69D57}" destId="{5352A794-06C2-4C52-AE73-7F96F32AA6ED}" srcOrd="0" destOrd="0" presId="urn:microsoft.com/office/officeart/2005/8/layout/vList2"/>
    <dgm:cxn modelId="{16B001FA-26AC-4545-B6CE-F6BF580D5D88}" srcId="{845D9C4E-DCB6-447F-A820-47E57B638A26}" destId="{8092F5A8-A35D-408A-A2C4-EFA21A1A882A}" srcOrd="7" destOrd="0" parTransId="{F555999D-A37F-4FD2-94C9-9F24D6F1C3E7}" sibTransId="{4B88B97B-4DA9-45DA-A940-64970FA671B9}"/>
    <dgm:cxn modelId="{7CEBF3B8-9A0B-48CC-9A57-F1D913A392B9}" type="presOf" srcId="{BA7B91B9-F6C4-4B45-A1EC-615D29C2F61F}" destId="{059E1C13-2694-4BB4-888E-7DF1597BDEA0}" srcOrd="0" destOrd="0" presId="urn:microsoft.com/office/officeart/2005/8/layout/vList2"/>
    <dgm:cxn modelId="{D0F1A5D2-0CE0-44D8-9EF5-175AF848C296}" srcId="{845D9C4E-DCB6-447F-A820-47E57B638A26}" destId="{0091629A-7B4E-440A-89F0-DABE45E69D57}" srcOrd="1" destOrd="0" parTransId="{5452C0B7-12FC-4A9E-9DEA-4F4151496FA1}" sibTransId="{7A4D1D5C-B6EC-438A-B5F7-AF9496C5F4A0}"/>
    <dgm:cxn modelId="{586A1A57-50F5-47DA-B633-E3716DF5F05F}" srcId="{845D9C4E-DCB6-447F-A820-47E57B638A26}" destId="{4FC0BB8A-FD03-463D-9B18-CBEE9E628626}" srcOrd="3" destOrd="0" parTransId="{7BD3CD65-6E7D-4549-9371-5EE9EAF55AE3}" sibTransId="{B3DD6A09-71B5-4135-9CEA-8AF999BE7157}"/>
    <dgm:cxn modelId="{4E21D046-8C5B-45F0-B63C-4B1E55B9CFEB}" type="presOf" srcId="{8092F5A8-A35D-408A-A2C4-EFA21A1A882A}" destId="{66507225-9964-4132-AB25-131807C28622}" srcOrd="0" destOrd="0" presId="urn:microsoft.com/office/officeart/2005/8/layout/vList2"/>
    <dgm:cxn modelId="{83FAE16C-6CFF-4012-9135-9A2033A385FF}" srcId="{845D9C4E-DCB6-447F-A820-47E57B638A26}" destId="{BBC2B2BD-905F-473B-AF6A-6AF6B90DC788}" srcOrd="5" destOrd="0" parTransId="{3FE25C32-6FCB-4111-A80C-5976DAF65212}" sibTransId="{B032CFA3-FACF-4A5D-9F7B-0D93D934ABE3}"/>
    <dgm:cxn modelId="{1AE58490-1C7E-4ACB-B352-5D594736EA8B}" type="presOf" srcId="{68B10609-BB87-4369-B8AD-1B7EFD0DD5B5}" destId="{584CB8E5-58EA-446F-8F13-7E6A50388C48}" srcOrd="0" destOrd="0" presId="urn:microsoft.com/office/officeart/2005/8/layout/vList2"/>
    <dgm:cxn modelId="{B5A684C5-C082-459B-AE3F-125DF8C9439D}" srcId="{845D9C4E-DCB6-447F-A820-47E57B638A26}" destId="{496382D8-64A7-4B74-8A39-4469D57D5209}" srcOrd="0" destOrd="0" parTransId="{E18B5612-6499-4E62-9AFB-242ECE9E3904}" sibTransId="{2DDF3F20-91F9-476F-987A-9AA10E6CB0CF}"/>
    <dgm:cxn modelId="{E0EE5BB7-FE75-43C1-A3BA-C14082A38CA1}" srcId="{845D9C4E-DCB6-447F-A820-47E57B638A26}" destId="{BA7B91B9-F6C4-4B45-A1EC-615D29C2F61F}" srcOrd="6" destOrd="0" parTransId="{0A613582-0506-4A93-BDFA-2F4D9A3F5E2F}" sibTransId="{EDD47303-6DF7-4EE8-B598-41F3B6D5E760}"/>
    <dgm:cxn modelId="{B9E6D7F6-1868-48FA-9617-45453DD87B3F}" type="presOf" srcId="{BBC2B2BD-905F-473B-AF6A-6AF6B90DC788}" destId="{DD2CB65E-908D-41B1-844E-9FDD88A3BB5A}" srcOrd="0" destOrd="0" presId="urn:microsoft.com/office/officeart/2005/8/layout/vList2"/>
    <dgm:cxn modelId="{DE5BBDCD-C8B8-4458-9CC6-41774AFA6440}" type="presOf" srcId="{845D9C4E-DCB6-447F-A820-47E57B638A26}" destId="{30AE4D84-A80F-4B0C-9418-E8C8C1CAA73C}" srcOrd="0" destOrd="0" presId="urn:microsoft.com/office/officeart/2005/8/layout/vList2"/>
    <dgm:cxn modelId="{64E80FAD-4090-43D0-8811-895C4B5B226F}" srcId="{845D9C4E-DCB6-447F-A820-47E57B638A26}" destId="{F78D44DA-C3DD-4CD8-9CCE-71736E8E84C3}" srcOrd="8" destOrd="0" parTransId="{0707780A-3897-45D5-831B-B710058AEF76}" sibTransId="{E13F9904-73D9-4C44-935E-ABA128DF3170}"/>
    <dgm:cxn modelId="{5C054B8B-077F-44B5-80BF-68A0C67BF0E2}" srcId="{845D9C4E-DCB6-447F-A820-47E57B638A26}" destId="{68B10609-BB87-4369-B8AD-1B7EFD0DD5B5}" srcOrd="2" destOrd="0" parTransId="{5A4181F9-E8BA-41D7-9C29-122B212A395B}" sibTransId="{45C93329-A3C8-493E-9583-C52AE3628B27}"/>
    <dgm:cxn modelId="{4EDE9A0F-45BE-4E8A-9FC4-6283F8502260}" type="presOf" srcId="{496382D8-64A7-4B74-8A39-4469D57D5209}" destId="{FAEEE8DB-A6B2-4D43-A794-1F19F5878E51}" srcOrd="0" destOrd="0" presId="urn:microsoft.com/office/officeart/2005/8/layout/vList2"/>
    <dgm:cxn modelId="{4992D372-FC66-4DFB-818C-010C28A8C617}" type="presOf" srcId="{F78D44DA-C3DD-4CD8-9CCE-71736E8E84C3}" destId="{B5424BC7-DA9E-424B-8C81-F9687FF83D68}" srcOrd="0" destOrd="0" presId="urn:microsoft.com/office/officeart/2005/8/layout/vList2"/>
    <dgm:cxn modelId="{41927924-F45C-453E-9CAD-5D25B24DCCE2}" type="presOf" srcId="{7068A60D-4786-4E2B-9D21-C126BDD4D828}" destId="{091F769B-03C7-4A7B-8C9F-970EB7BF15BD}" srcOrd="0" destOrd="0" presId="urn:microsoft.com/office/officeart/2005/8/layout/vList2"/>
    <dgm:cxn modelId="{BC33EE30-5EF2-4058-BFFC-6B90FB8926A3}" srcId="{845D9C4E-DCB6-447F-A820-47E57B638A26}" destId="{7068A60D-4786-4E2B-9D21-C126BDD4D828}" srcOrd="4" destOrd="0" parTransId="{FD758A6A-FA45-4712-B566-523D22481F5C}" sibTransId="{4782D4E1-C2AA-44E1-8BF5-3DC7B909D828}"/>
    <dgm:cxn modelId="{3C1E20BB-46EE-4928-8F4B-C2B76AB13A4A}" type="presParOf" srcId="{30AE4D84-A80F-4B0C-9418-E8C8C1CAA73C}" destId="{FAEEE8DB-A6B2-4D43-A794-1F19F5878E51}" srcOrd="0" destOrd="0" presId="urn:microsoft.com/office/officeart/2005/8/layout/vList2"/>
    <dgm:cxn modelId="{385B3659-AD75-4B57-9296-70F6A32FF9B5}" type="presParOf" srcId="{30AE4D84-A80F-4B0C-9418-E8C8C1CAA73C}" destId="{45286790-BB80-4BFF-88A5-D1E5AF5C39BE}" srcOrd="1" destOrd="0" presId="urn:microsoft.com/office/officeart/2005/8/layout/vList2"/>
    <dgm:cxn modelId="{13BFE4D1-6ECA-43CF-B8F1-43C7FFBE996F}" type="presParOf" srcId="{30AE4D84-A80F-4B0C-9418-E8C8C1CAA73C}" destId="{5352A794-06C2-4C52-AE73-7F96F32AA6ED}" srcOrd="2" destOrd="0" presId="urn:microsoft.com/office/officeart/2005/8/layout/vList2"/>
    <dgm:cxn modelId="{C70D1D8F-10ED-4A41-8AF4-7C7D200D8737}" type="presParOf" srcId="{30AE4D84-A80F-4B0C-9418-E8C8C1CAA73C}" destId="{09493486-D199-4888-AE07-174E18A7D295}" srcOrd="3" destOrd="0" presId="urn:microsoft.com/office/officeart/2005/8/layout/vList2"/>
    <dgm:cxn modelId="{56A577A9-3016-42C3-9759-2F4FA08997C2}" type="presParOf" srcId="{30AE4D84-A80F-4B0C-9418-E8C8C1CAA73C}" destId="{584CB8E5-58EA-446F-8F13-7E6A50388C48}" srcOrd="4" destOrd="0" presId="urn:microsoft.com/office/officeart/2005/8/layout/vList2"/>
    <dgm:cxn modelId="{81293447-4AC7-45E4-A9BE-0D9B0CD84F48}" type="presParOf" srcId="{30AE4D84-A80F-4B0C-9418-E8C8C1CAA73C}" destId="{032EE606-336D-426B-890E-513E33E38011}" srcOrd="5" destOrd="0" presId="urn:microsoft.com/office/officeart/2005/8/layout/vList2"/>
    <dgm:cxn modelId="{C0DFDDD0-5C80-4D5F-9F57-6A149E14B15C}" type="presParOf" srcId="{30AE4D84-A80F-4B0C-9418-E8C8C1CAA73C}" destId="{E96641AF-A192-4B19-90BC-A021A7809A83}" srcOrd="6" destOrd="0" presId="urn:microsoft.com/office/officeart/2005/8/layout/vList2"/>
    <dgm:cxn modelId="{7296D0B5-FDA2-4C1C-9870-36FE9F7899F0}" type="presParOf" srcId="{30AE4D84-A80F-4B0C-9418-E8C8C1CAA73C}" destId="{CAE89D42-432A-454C-80F5-63976C49F6CB}" srcOrd="7" destOrd="0" presId="urn:microsoft.com/office/officeart/2005/8/layout/vList2"/>
    <dgm:cxn modelId="{5F0DD8B2-5F6A-4690-B4CB-86B52F35179D}" type="presParOf" srcId="{30AE4D84-A80F-4B0C-9418-E8C8C1CAA73C}" destId="{091F769B-03C7-4A7B-8C9F-970EB7BF15BD}" srcOrd="8" destOrd="0" presId="urn:microsoft.com/office/officeart/2005/8/layout/vList2"/>
    <dgm:cxn modelId="{4340D6F3-0A22-4290-806F-34609A6E5628}" type="presParOf" srcId="{30AE4D84-A80F-4B0C-9418-E8C8C1CAA73C}" destId="{0DDF3557-99DC-49C9-AF15-A6F81E8ABFB4}" srcOrd="9" destOrd="0" presId="urn:microsoft.com/office/officeart/2005/8/layout/vList2"/>
    <dgm:cxn modelId="{9A2851C4-9694-4281-BC33-EDBAA613C2B9}" type="presParOf" srcId="{30AE4D84-A80F-4B0C-9418-E8C8C1CAA73C}" destId="{DD2CB65E-908D-41B1-844E-9FDD88A3BB5A}" srcOrd="10" destOrd="0" presId="urn:microsoft.com/office/officeart/2005/8/layout/vList2"/>
    <dgm:cxn modelId="{24C06D31-A8E9-4852-8EDE-AB1C20E7CC64}" type="presParOf" srcId="{30AE4D84-A80F-4B0C-9418-E8C8C1CAA73C}" destId="{48ED9085-D344-4359-A9F9-31BD634AD25C}" srcOrd="11" destOrd="0" presId="urn:microsoft.com/office/officeart/2005/8/layout/vList2"/>
    <dgm:cxn modelId="{96B55897-F0E7-43B4-9C5F-29AF6BDD8E87}" type="presParOf" srcId="{30AE4D84-A80F-4B0C-9418-E8C8C1CAA73C}" destId="{059E1C13-2694-4BB4-888E-7DF1597BDEA0}" srcOrd="12" destOrd="0" presId="urn:microsoft.com/office/officeart/2005/8/layout/vList2"/>
    <dgm:cxn modelId="{3F086E08-273A-4F68-A25B-B65DB118F999}" type="presParOf" srcId="{30AE4D84-A80F-4B0C-9418-E8C8C1CAA73C}" destId="{7E9D84E3-B3F0-4D1D-B61B-99DA6A037DDD}" srcOrd="13" destOrd="0" presId="urn:microsoft.com/office/officeart/2005/8/layout/vList2"/>
    <dgm:cxn modelId="{693EAC59-5A9D-4C1F-B13A-B3291510E10C}" type="presParOf" srcId="{30AE4D84-A80F-4B0C-9418-E8C8C1CAA73C}" destId="{66507225-9964-4132-AB25-131807C28622}" srcOrd="14" destOrd="0" presId="urn:microsoft.com/office/officeart/2005/8/layout/vList2"/>
    <dgm:cxn modelId="{BC5E6E38-770E-4CD4-9CF3-3BDCCDD06838}" type="presParOf" srcId="{30AE4D84-A80F-4B0C-9418-E8C8C1CAA73C}" destId="{393682E4-32F5-4318-954E-F6EAC59086AA}" srcOrd="15" destOrd="0" presId="urn:microsoft.com/office/officeart/2005/8/layout/vList2"/>
    <dgm:cxn modelId="{9A450DBA-FC60-42E0-BE11-4799D667077A}" type="presParOf" srcId="{30AE4D84-A80F-4B0C-9418-E8C8C1CAA73C}" destId="{B5424BC7-DA9E-424B-8C81-F9687FF83D68}"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33D296C-71E8-4EE7-8C59-BF7CEDD047CC}" type="doc">
      <dgm:prSet loTypeId="urn:microsoft.com/office/officeart/2005/8/layout/vList2" loCatId="list" qsTypeId="urn:microsoft.com/office/officeart/2005/8/quickstyle/3d1" qsCatId="3D" csTypeId="urn:microsoft.com/office/officeart/2005/8/colors/colorful4" csCatId="colorful"/>
      <dgm:spPr/>
      <dgm:t>
        <a:bodyPr/>
        <a:lstStyle/>
        <a:p>
          <a:endParaRPr lang="uk-UA"/>
        </a:p>
      </dgm:t>
    </dgm:pt>
    <dgm:pt modelId="{5F3646EE-EE5B-42F4-958A-2A4423572352}">
      <dgm:prSet/>
      <dgm:spPr/>
      <dgm:t>
        <a:bodyPr/>
        <a:lstStyle/>
        <a:p>
          <a:pPr algn="ctr" rtl="0"/>
          <a:r>
            <a:rPr lang="ru-RU" smtClean="0"/>
            <a:t>Під цим поняттям розуміють таке небесне тіло, яке може безпосередньо обертатися навколо Сонця, тобто воно не є супутником якої-небудь іншої планети. У даний момент на статус карликової планети претендують такі небесні об’єкти, як Іксіон, Квавар, Орк і Седна.</a:t>
          </a:r>
          <a:endParaRPr lang="uk-UA"/>
        </a:p>
      </dgm:t>
    </dgm:pt>
    <dgm:pt modelId="{10B4F723-95DA-4FFA-A78D-BC8DBB245866}" type="parTrans" cxnId="{FAA74FFB-F91E-4958-B12B-66661D38D3E0}">
      <dgm:prSet/>
      <dgm:spPr/>
      <dgm:t>
        <a:bodyPr/>
        <a:lstStyle/>
        <a:p>
          <a:endParaRPr lang="uk-UA"/>
        </a:p>
      </dgm:t>
    </dgm:pt>
    <dgm:pt modelId="{8DA6AB99-714F-40F7-A614-AD6722662367}" type="sibTrans" cxnId="{FAA74FFB-F91E-4958-B12B-66661D38D3E0}">
      <dgm:prSet/>
      <dgm:spPr/>
      <dgm:t>
        <a:bodyPr/>
        <a:lstStyle/>
        <a:p>
          <a:endParaRPr lang="uk-UA"/>
        </a:p>
      </dgm:t>
    </dgm:pt>
    <dgm:pt modelId="{7B63984A-2130-44FE-9A25-6DE55B320AE9}" type="pres">
      <dgm:prSet presAssocID="{D33D296C-71E8-4EE7-8C59-BF7CEDD047CC}" presName="linear" presStyleCnt="0">
        <dgm:presLayoutVars>
          <dgm:animLvl val="lvl"/>
          <dgm:resizeHandles val="exact"/>
        </dgm:presLayoutVars>
      </dgm:prSet>
      <dgm:spPr/>
      <dgm:t>
        <a:bodyPr/>
        <a:lstStyle/>
        <a:p>
          <a:endParaRPr lang="ru-RU"/>
        </a:p>
      </dgm:t>
    </dgm:pt>
    <dgm:pt modelId="{91F34B38-31B4-460A-A0FC-328566C7374E}" type="pres">
      <dgm:prSet presAssocID="{5F3646EE-EE5B-42F4-958A-2A4423572352}" presName="parentText" presStyleLbl="node1" presStyleIdx="0" presStyleCnt="1" custLinFactNeighborX="3376" custLinFactNeighborY="-1492">
        <dgm:presLayoutVars>
          <dgm:chMax val="0"/>
          <dgm:bulletEnabled val="1"/>
        </dgm:presLayoutVars>
      </dgm:prSet>
      <dgm:spPr/>
      <dgm:t>
        <a:bodyPr/>
        <a:lstStyle/>
        <a:p>
          <a:endParaRPr lang="ru-RU"/>
        </a:p>
      </dgm:t>
    </dgm:pt>
  </dgm:ptLst>
  <dgm:cxnLst>
    <dgm:cxn modelId="{6F4E25DE-403C-4577-A131-65199691EEF4}" type="presOf" srcId="{5F3646EE-EE5B-42F4-958A-2A4423572352}" destId="{91F34B38-31B4-460A-A0FC-328566C7374E}" srcOrd="0" destOrd="0" presId="urn:microsoft.com/office/officeart/2005/8/layout/vList2"/>
    <dgm:cxn modelId="{4825D8C9-6BAA-486F-B4A3-6D84CC9147E6}" type="presOf" srcId="{D33D296C-71E8-4EE7-8C59-BF7CEDD047CC}" destId="{7B63984A-2130-44FE-9A25-6DE55B320AE9}" srcOrd="0" destOrd="0" presId="urn:microsoft.com/office/officeart/2005/8/layout/vList2"/>
    <dgm:cxn modelId="{FAA74FFB-F91E-4958-B12B-66661D38D3E0}" srcId="{D33D296C-71E8-4EE7-8C59-BF7CEDD047CC}" destId="{5F3646EE-EE5B-42F4-958A-2A4423572352}" srcOrd="0" destOrd="0" parTransId="{10B4F723-95DA-4FFA-A78D-BC8DBB245866}" sibTransId="{8DA6AB99-714F-40F7-A614-AD6722662367}"/>
    <dgm:cxn modelId="{F7C475BB-ACDC-4A8E-BC90-7DBD2E3F96AA}" type="presParOf" srcId="{7B63984A-2130-44FE-9A25-6DE55B320AE9}" destId="{91F34B38-31B4-460A-A0FC-328566C7374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BEE9C01-91A6-40CC-A6A6-866F7D15A55B}" type="doc">
      <dgm:prSet loTypeId="urn:microsoft.com/office/officeart/2005/8/layout/vList2" loCatId="list" qsTypeId="urn:microsoft.com/office/officeart/2005/8/quickstyle/3d1" qsCatId="3D" csTypeId="urn:microsoft.com/office/officeart/2005/8/colors/colorful5" csCatId="colorful"/>
      <dgm:spPr/>
      <dgm:t>
        <a:bodyPr/>
        <a:lstStyle/>
        <a:p>
          <a:endParaRPr lang="uk-UA"/>
        </a:p>
      </dgm:t>
    </dgm:pt>
    <dgm:pt modelId="{32C3117C-37D1-4D7B-AA67-95D42112A5CD}">
      <dgm:prSet/>
      <dgm:spPr/>
      <dgm:t>
        <a:bodyPr/>
        <a:lstStyle/>
        <a:p>
          <a:pPr rtl="0"/>
          <a:r>
            <a:rPr lang="ru-RU" smtClean="0"/>
            <a:t>Астроїдами називають такі небесні тіла, які мають розмір від 50 метрів до 1 000 кілометрів. Як правило, ці об’єкти складаються із заліза, нікелю та зі скельних порід. Вперше поняття «астероїд» застосував Вільям Гершель.</a:t>
          </a:r>
          <a:endParaRPr lang="uk-UA"/>
        </a:p>
      </dgm:t>
    </dgm:pt>
    <dgm:pt modelId="{3C2587BF-DCD5-4A1F-B074-B3C77D9A8750}" type="parTrans" cxnId="{C0A514EB-F33D-40FC-B9BA-767964F444F9}">
      <dgm:prSet/>
      <dgm:spPr/>
      <dgm:t>
        <a:bodyPr/>
        <a:lstStyle/>
        <a:p>
          <a:endParaRPr lang="uk-UA"/>
        </a:p>
      </dgm:t>
    </dgm:pt>
    <dgm:pt modelId="{EA64941D-49F6-4A8B-BC8A-1A5C6B46B1E4}" type="sibTrans" cxnId="{C0A514EB-F33D-40FC-B9BA-767964F444F9}">
      <dgm:prSet/>
      <dgm:spPr/>
      <dgm:t>
        <a:bodyPr/>
        <a:lstStyle/>
        <a:p>
          <a:endParaRPr lang="uk-UA"/>
        </a:p>
      </dgm:t>
    </dgm:pt>
    <dgm:pt modelId="{D2C2EDF4-39B4-4A8A-A7B8-C9AAEB7EEDEB}">
      <dgm:prSet/>
      <dgm:spPr/>
      <dgm:t>
        <a:bodyPr/>
        <a:lstStyle/>
        <a:p>
          <a:pPr rtl="0"/>
          <a:r>
            <a:rPr lang="ru-RU" smtClean="0"/>
            <a:t>Найвідомішими астероїдами вважаються: Амур, Веста, Гідальго, Ероc, Ікар, Паллада, Юнона.</a:t>
          </a:r>
          <a:endParaRPr lang="uk-UA"/>
        </a:p>
      </dgm:t>
    </dgm:pt>
    <dgm:pt modelId="{4AABECEC-88E4-47C1-A774-15C7902FC7BB}" type="parTrans" cxnId="{2CEBD952-45FA-4389-B76F-7E9EFC3D6808}">
      <dgm:prSet/>
      <dgm:spPr/>
      <dgm:t>
        <a:bodyPr/>
        <a:lstStyle/>
        <a:p>
          <a:endParaRPr lang="uk-UA"/>
        </a:p>
      </dgm:t>
    </dgm:pt>
    <dgm:pt modelId="{24027512-E4A7-4D46-A318-08B00CC07519}" type="sibTrans" cxnId="{2CEBD952-45FA-4389-B76F-7E9EFC3D6808}">
      <dgm:prSet/>
      <dgm:spPr/>
      <dgm:t>
        <a:bodyPr/>
        <a:lstStyle/>
        <a:p>
          <a:endParaRPr lang="uk-UA"/>
        </a:p>
      </dgm:t>
    </dgm:pt>
    <dgm:pt modelId="{CDC40E4B-F7B3-4A35-BDA9-F874278DCA56}" type="pres">
      <dgm:prSet presAssocID="{7BEE9C01-91A6-40CC-A6A6-866F7D15A55B}" presName="linear" presStyleCnt="0">
        <dgm:presLayoutVars>
          <dgm:animLvl val="lvl"/>
          <dgm:resizeHandles val="exact"/>
        </dgm:presLayoutVars>
      </dgm:prSet>
      <dgm:spPr/>
      <dgm:t>
        <a:bodyPr/>
        <a:lstStyle/>
        <a:p>
          <a:endParaRPr lang="ru-RU"/>
        </a:p>
      </dgm:t>
    </dgm:pt>
    <dgm:pt modelId="{460A01EC-1566-4D25-9399-023E7807E4DA}" type="pres">
      <dgm:prSet presAssocID="{32C3117C-37D1-4D7B-AA67-95D42112A5CD}" presName="parentText" presStyleLbl="node1" presStyleIdx="0" presStyleCnt="2">
        <dgm:presLayoutVars>
          <dgm:chMax val="0"/>
          <dgm:bulletEnabled val="1"/>
        </dgm:presLayoutVars>
      </dgm:prSet>
      <dgm:spPr/>
      <dgm:t>
        <a:bodyPr/>
        <a:lstStyle/>
        <a:p>
          <a:endParaRPr lang="ru-RU"/>
        </a:p>
      </dgm:t>
    </dgm:pt>
    <dgm:pt modelId="{6595690B-8CE9-485A-9E5B-535AFF247EC4}" type="pres">
      <dgm:prSet presAssocID="{EA64941D-49F6-4A8B-BC8A-1A5C6B46B1E4}" presName="spacer" presStyleCnt="0"/>
      <dgm:spPr/>
    </dgm:pt>
    <dgm:pt modelId="{07C00808-A52C-4484-B17F-F6E0824CBDFA}" type="pres">
      <dgm:prSet presAssocID="{D2C2EDF4-39B4-4A8A-A7B8-C9AAEB7EEDEB}" presName="parentText" presStyleLbl="node1" presStyleIdx="1" presStyleCnt="2">
        <dgm:presLayoutVars>
          <dgm:chMax val="0"/>
          <dgm:bulletEnabled val="1"/>
        </dgm:presLayoutVars>
      </dgm:prSet>
      <dgm:spPr/>
      <dgm:t>
        <a:bodyPr/>
        <a:lstStyle/>
        <a:p>
          <a:endParaRPr lang="ru-RU"/>
        </a:p>
      </dgm:t>
    </dgm:pt>
  </dgm:ptLst>
  <dgm:cxnLst>
    <dgm:cxn modelId="{07B7E8C5-6BF8-4B57-8834-9811E014E73E}" type="presOf" srcId="{32C3117C-37D1-4D7B-AA67-95D42112A5CD}" destId="{460A01EC-1566-4D25-9399-023E7807E4DA}" srcOrd="0" destOrd="0" presId="urn:microsoft.com/office/officeart/2005/8/layout/vList2"/>
    <dgm:cxn modelId="{2CEBD952-45FA-4389-B76F-7E9EFC3D6808}" srcId="{7BEE9C01-91A6-40CC-A6A6-866F7D15A55B}" destId="{D2C2EDF4-39B4-4A8A-A7B8-C9AAEB7EEDEB}" srcOrd="1" destOrd="0" parTransId="{4AABECEC-88E4-47C1-A774-15C7902FC7BB}" sibTransId="{24027512-E4A7-4D46-A318-08B00CC07519}"/>
    <dgm:cxn modelId="{74A508F4-4D35-4891-A4BC-E5BD6E63E93C}" type="presOf" srcId="{7BEE9C01-91A6-40CC-A6A6-866F7D15A55B}" destId="{CDC40E4B-F7B3-4A35-BDA9-F874278DCA56}" srcOrd="0" destOrd="0" presId="urn:microsoft.com/office/officeart/2005/8/layout/vList2"/>
    <dgm:cxn modelId="{473E627A-499A-4FCC-9C58-C56C004D1B39}" type="presOf" srcId="{D2C2EDF4-39B4-4A8A-A7B8-C9AAEB7EEDEB}" destId="{07C00808-A52C-4484-B17F-F6E0824CBDFA}" srcOrd="0" destOrd="0" presId="urn:microsoft.com/office/officeart/2005/8/layout/vList2"/>
    <dgm:cxn modelId="{C0A514EB-F33D-40FC-B9BA-767964F444F9}" srcId="{7BEE9C01-91A6-40CC-A6A6-866F7D15A55B}" destId="{32C3117C-37D1-4D7B-AA67-95D42112A5CD}" srcOrd="0" destOrd="0" parTransId="{3C2587BF-DCD5-4A1F-B074-B3C77D9A8750}" sibTransId="{EA64941D-49F6-4A8B-BC8A-1A5C6B46B1E4}"/>
    <dgm:cxn modelId="{82AACDC5-76AE-4503-B081-1D3C57143246}" type="presParOf" srcId="{CDC40E4B-F7B3-4A35-BDA9-F874278DCA56}" destId="{460A01EC-1566-4D25-9399-023E7807E4DA}" srcOrd="0" destOrd="0" presId="urn:microsoft.com/office/officeart/2005/8/layout/vList2"/>
    <dgm:cxn modelId="{03EA38D0-E087-49CC-B092-96C7A48A8F4E}" type="presParOf" srcId="{CDC40E4B-F7B3-4A35-BDA9-F874278DCA56}" destId="{6595690B-8CE9-485A-9E5B-535AFF247EC4}" srcOrd="1" destOrd="0" presId="urn:microsoft.com/office/officeart/2005/8/layout/vList2"/>
    <dgm:cxn modelId="{1B20D10A-D084-4ADE-B0A2-BE21601704CA}" type="presParOf" srcId="{CDC40E4B-F7B3-4A35-BDA9-F874278DCA56}" destId="{07C00808-A52C-4484-B17F-F6E0824CBDFA}"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6E6809B-3531-462D-BBC6-6EA277CD36C2}"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uk-UA"/>
        </a:p>
      </dgm:t>
    </dgm:pt>
    <dgm:pt modelId="{236DCAC2-C7BE-473A-86C6-ED6B434297F3}">
      <dgm:prSet custT="1"/>
      <dgm:spPr/>
      <dgm:t>
        <a:bodyPr/>
        <a:lstStyle/>
        <a:p>
          <a:pPr rtl="0"/>
          <a:r>
            <a:rPr lang="ru-RU" sz="1600" b="0" i="0" baseline="0" dirty="0" err="1" smtClean="0"/>
            <a:t>Утворюються</a:t>
          </a:r>
          <a:r>
            <a:rPr lang="ru-RU" sz="1600" b="0" i="0" baseline="0" dirty="0" smtClean="0"/>
            <a:t>  у газо-</a:t>
          </a:r>
          <a:r>
            <a:rPr lang="ru-RU" sz="1600" b="0" i="0" baseline="0" dirty="0" err="1" smtClean="0"/>
            <a:t>пилових</a:t>
          </a:r>
          <a:r>
            <a:rPr lang="ru-RU" sz="1600" b="0" i="0" baseline="0" dirty="0" smtClean="0"/>
            <a:t> </a:t>
          </a:r>
          <a:r>
            <a:rPr lang="ru-RU" sz="1600" b="0" i="0" baseline="0" dirty="0" err="1" smtClean="0"/>
            <a:t>хмарах</a:t>
          </a:r>
          <a:endParaRPr lang="uk-UA" sz="1600" dirty="0"/>
        </a:p>
      </dgm:t>
    </dgm:pt>
    <dgm:pt modelId="{E49BED10-C363-4545-836E-C24C2A681449}" type="parTrans" cxnId="{5390BEA2-B905-4377-B12D-6359D659A3A0}">
      <dgm:prSet/>
      <dgm:spPr/>
      <dgm:t>
        <a:bodyPr/>
        <a:lstStyle/>
        <a:p>
          <a:endParaRPr lang="uk-UA" sz="1600"/>
        </a:p>
      </dgm:t>
    </dgm:pt>
    <dgm:pt modelId="{4D6CE9B5-E4E0-409D-AE32-678C050108F4}" type="sibTrans" cxnId="{5390BEA2-B905-4377-B12D-6359D659A3A0}">
      <dgm:prSet/>
      <dgm:spPr/>
      <dgm:t>
        <a:bodyPr/>
        <a:lstStyle/>
        <a:p>
          <a:endParaRPr lang="uk-UA" sz="1600"/>
        </a:p>
      </dgm:t>
    </dgm:pt>
    <dgm:pt modelId="{8A378BB0-E68C-43E1-B99C-34F1CC2CAF18}">
      <dgm:prSet custT="1"/>
      <dgm:spPr/>
      <dgm:t>
        <a:bodyPr/>
        <a:lstStyle/>
        <a:p>
          <a:pPr rtl="0"/>
          <a:r>
            <a:rPr lang="uk-UA" sz="1600" b="0" i="0" baseline="0" smtClean="0"/>
            <a:t>В</a:t>
          </a:r>
          <a:r>
            <a:rPr lang="ru-RU" sz="1600" b="0" i="0" baseline="0" smtClean="0"/>
            <a:t>иникають гігантські згустки речовини внаслідок гравітаційного  притягання</a:t>
          </a:r>
          <a:r>
            <a:rPr lang="en-US" sz="1600" b="0" i="0" baseline="0" smtClean="0"/>
            <a:t> </a:t>
          </a:r>
          <a:endParaRPr lang="uk-UA" sz="1600"/>
        </a:p>
      </dgm:t>
    </dgm:pt>
    <dgm:pt modelId="{2162CF09-0D54-47EB-BAAC-0109C9959D6D}" type="parTrans" cxnId="{73C0AEC5-C52B-4294-BC3D-3451DC1FDD58}">
      <dgm:prSet/>
      <dgm:spPr/>
      <dgm:t>
        <a:bodyPr/>
        <a:lstStyle/>
        <a:p>
          <a:endParaRPr lang="uk-UA" sz="1600"/>
        </a:p>
      </dgm:t>
    </dgm:pt>
    <dgm:pt modelId="{66858412-83CB-419D-9345-956807E1A782}" type="sibTrans" cxnId="{73C0AEC5-C52B-4294-BC3D-3451DC1FDD58}">
      <dgm:prSet/>
      <dgm:spPr/>
      <dgm:t>
        <a:bodyPr/>
        <a:lstStyle/>
        <a:p>
          <a:endParaRPr lang="uk-UA" sz="1600"/>
        </a:p>
      </dgm:t>
    </dgm:pt>
    <dgm:pt modelId="{C2D2094F-955E-44E6-8AA0-0DF03619C582}">
      <dgm:prSet custT="1"/>
      <dgm:spPr/>
      <dgm:t>
        <a:bodyPr/>
        <a:lstStyle/>
        <a:p>
          <a:pPr rtl="0"/>
          <a:r>
            <a:rPr lang="ru-RU" sz="1600" b="0" i="0" baseline="0" smtClean="0"/>
            <a:t>Маса  згустка  дорівнює  кільком масам Сонця</a:t>
          </a:r>
          <a:endParaRPr lang="uk-UA" sz="1600"/>
        </a:p>
      </dgm:t>
    </dgm:pt>
    <dgm:pt modelId="{442A66F8-6ABA-44EF-A4CF-D6182D294463}" type="parTrans" cxnId="{3B506308-77E7-4E0B-90CE-4F865C8BC16C}">
      <dgm:prSet/>
      <dgm:spPr/>
      <dgm:t>
        <a:bodyPr/>
        <a:lstStyle/>
        <a:p>
          <a:endParaRPr lang="uk-UA" sz="1600"/>
        </a:p>
      </dgm:t>
    </dgm:pt>
    <dgm:pt modelId="{1419E415-8D3A-4AE6-A11C-19635FCEFD4F}" type="sibTrans" cxnId="{3B506308-77E7-4E0B-90CE-4F865C8BC16C}">
      <dgm:prSet/>
      <dgm:spPr/>
      <dgm:t>
        <a:bodyPr/>
        <a:lstStyle/>
        <a:p>
          <a:endParaRPr lang="uk-UA" sz="1600"/>
        </a:p>
      </dgm:t>
    </dgm:pt>
    <dgm:pt modelId="{915BF57D-67E7-45DA-9856-F846AA6B6FF3}">
      <dgm:prSet custT="1"/>
      <dgm:spPr/>
      <dgm:t>
        <a:bodyPr/>
        <a:lstStyle/>
        <a:p>
          <a:pPr rtl="0"/>
          <a:r>
            <a:rPr lang="ru-RU" sz="1600" b="0" i="0" baseline="0" dirty="0" smtClean="0"/>
            <a:t>Ядро </a:t>
          </a:r>
          <a:r>
            <a:rPr lang="ru-RU" sz="1600" b="0" i="0" baseline="0" dirty="0" err="1" smtClean="0"/>
            <a:t>розігрівається</a:t>
          </a:r>
          <a:r>
            <a:rPr lang="ru-RU" sz="1600" b="0" i="0" baseline="0" dirty="0" smtClean="0"/>
            <a:t> до десятка </a:t>
          </a:r>
          <a:r>
            <a:rPr lang="ru-RU" sz="1600" b="0" i="0" baseline="0" dirty="0" err="1" smtClean="0"/>
            <a:t>мільйонів</a:t>
          </a:r>
          <a:r>
            <a:rPr lang="ru-RU" sz="1600" b="0" i="0" baseline="0" dirty="0" smtClean="0"/>
            <a:t> </a:t>
          </a:r>
          <a:r>
            <a:rPr lang="ru-RU" sz="1600" b="0" i="0" baseline="0" dirty="0" err="1" smtClean="0"/>
            <a:t>градусів</a:t>
          </a:r>
          <a:r>
            <a:rPr lang="ru-RU" sz="1600" b="0" i="0" baseline="0" dirty="0" smtClean="0"/>
            <a:t> </a:t>
          </a:r>
          <a:r>
            <a:rPr lang="ru-RU" sz="1600" b="0" i="0" baseline="0" dirty="0" err="1" smtClean="0"/>
            <a:t>внаслідок</a:t>
          </a:r>
          <a:r>
            <a:rPr lang="ru-RU" sz="1600" b="0" i="0" baseline="0" dirty="0" smtClean="0"/>
            <a:t> </a:t>
          </a:r>
          <a:r>
            <a:rPr lang="ru-RU" sz="1600" b="0" i="0" baseline="0" dirty="0" err="1" smtClean="0"/>
            <a:t>подальшого</a:t>
          </a:r>
          <a:r>
            <a:rPr lang="ru-RU" sz="1600" b="0" i="0" baseline="0" dirty="0" smtClean="0"/>
            <a:t> </a:t>
          </a:r>
          <a:r>
            <a:rPr lang="ru-RU" sz="1600" b="0" i="0" baseline="0" dirty="0" err="1" smtClean="0"/>
            <a:t>стискання</a:t>
          </a:r>
          <a:endParaRPr lang="uk-UA" sz="1600" dirty="0"/>
        </a:p>
      </dgm:t>
    </dgm:pt>
    <dgm:pt modelId="{B141D01C-4FF1-4101-AF04-72BDB67DEFD0}" type="parTrans" cxnId="{66850BC6-29EB-49D4-8DDF-7DD552A38605}">
      <dgm:prSet/>
      <dgm:spPr/>
      <dgm:t>
        <a:bodyPr/>
        <a:lstStyle/>
        <a:p>
          <a:endParaRPr lang="uk-UA" sz="1600"/>
        </a:p>
      </dgm:t>
    </dgm:pt>
    <dgm:pt modelId="{10D06C90-32D5-4FA6-9382-D96801FE886F}" type="sibTrans" cxnId="{66850BC6-29EB-49D4-8DDF-7DD552A38605}">
      <dgm:prSet/>
      <dgm:spPr/>
      <dgm:t>
        <a:bodyPr/>
        <a:lstStyle/>
        <a:p>
          <a:endParaRPr lang="uk-UA" sz="1600"/>
        </a:p>
      </dgm:t>
    </dgm:pt>
    <dgm:pt modelId="{AB4FE4E2-316D-4B8C-9A03-6E8E7CC63C7B}">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i="0" u="none" strike="noStrike" cap="none" normalizeH="0" baseline="0" smtClean="0">
              <a:ln/>
              <a:effectLst/>
              <a:latin typeface="Tahoma" pitchFamily="34" charset="0"/>
              <a:cs typeface="Tahoma" pitchFamily="34" charset="0"/>
            </a:rPr>
            <a:t>Виникає термоядерна реакція</a:t>
          </a:r>
        </a:p>
        <a:p>
          <a:endParaRPr lang="uk-UA" sz="1600" dirty="0"/>
        </a:p>
      </dgm:t>
    </dgm:pt>
    <dgm:pt modelId="{30147C2E-4C04-4A14-BF1F-88F0F02078A7}" type="parTrans" cxnId="{84766B6D-24A9-4302-92D3-2463FCCF2279}">
      <dgm:prSet/>
      <dgm:spPr/>
      <dgm:t>
        <a:bodyPr/>
        <a:lstStyle/>
        <a:p>
          <a:endParaRPr lang="uk-UA" sz="1600"/>
        </a:p>
      </dgm:t>
    </dgm:pt>
    <dgm:pt modelId="{0E294D18-CBF0-41FF-ABDE-D0AB4A2B9503}" type="sibTrans" cxnId="{84766B6D-24A9-4302-92D3-2463FCCF2279}">
      <dgm:prSet/>
      <dgm:spPr/>
      <dgm:t>
        <a:bodyPr/>
        <a:lstStyle/>
        <a:p>
          <a:endParaRPr lang="uk-UA" sz="1600"/>
        </a:p>
      </dgm:t>
    </dgm:pt>
    <dgm:pt modelId="{E4714BE0-67A5-4D49-A430-A8416339EC53}">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i="0" u="none" strike="noStrike" cap="none" normalizeH="0" baseline="0" smtClean="0">
              <a:ln/>
              <a:effectLst/>
              <a:latin typeface="Tahoma" pitchFamily="34" charset="0"/>
              <a:cs typeface="Tahoma" pitchFamily="34" charset="0"/>
            </a:rPr>
            <a:t>Процес народження зорі може тривати до мільйона років</a:t>
          </a:r>
        </a:p>
        <a:p>
          <a:endParaRPr lang="uk-UA" sz="1600" dirty="0"/>
        </a:p>
      </dgm:t>
    </dgm:pt>
    <dgm:pt modelId="{C44A1B06-E3F0-4BA2-91E0-CB6D83E30702}" type="parTrans" cxnId="{C80D2693-8AAE-4112-BE48-82304082918F}">
      <dgm:prSet/>
      <dgm:spPr/>
      <dgm:t>
        <a:bodyPr/>
        <a:lstStyle/>
        <a:p>
          <a:endParaRPr lang="uk-UA" sz="1600"/>
        </a:p>
      </dgm:t>
    </dgm:pt>
    <dgm:pt modelId="{FAFA92DE-833E-44F4-831A-AC7A15691721}" type="sibTrans" cxnId="{C80D2693-8AAE-4112-BE48-82304082918F}">
      <dgm:prSet/>
      <dgm:spPr/>
      <dgm:t>
        <a:bodyPr/>
        <a:lstStyle/>
        <a:p>
          <a:endParaRPr lang="uk-UA" sz="1600"/>
        </a:p>
      </dgm:t>
    </dgm:pt>
    <dgm:pt modelId="{13813B5D-C9BE-42D6-881C-A2DC2B839524}">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i="0" u="none" strike="noStrike" cap="none" normalizeH="0" baseline="0" smtClean="0">
              <a:ln/>
              <a:effectLst/>
              <a:latin typeface="Tahoma" pitchFamily="34" charset="0"/>
              <a:cs typeface="Tahoma" pitchFamily="34" charset="0"/>
            </a:rPr>
            <a:t>Через мільярди років ї</a:t>
          </a:r>
          <a:r>
            <a:rPr kumimoji="0" lang="ru-RU" sz="1600" i="0" u="none" strike="noStrike" cap="none" normalizeH="0" baseline="0" smtClean="0">
              <a:ln/>
              <a:effectLst/>
              <a:latin typeface="Tahoma" pitchFamily="34" charset="0"/>
              <a:cs typeface="Tahoma" pitchFamily="34" charset="0"/>
            </a:rPr>
            <a:t>х верхні шари розширюються і відриваються від зорі</a:t>
          </a:r>
        </a:p>
        <a:p>
          <a:endParaRPr lang="uk-UA" sz="1600" dirty="0"/>
        </a:p>
      </dgm:t>
    </dgm:pt>
    <dgm:pt modelId="{17394745-CDE0-4CD6-9CC8-82117B456A55}" type="parTrans" cxnId="{029D2DC2-C90A-4A07-B58B-3E8E8F1E2B01}">
      <dgm:prSet/>
      <dgm:spPr/>
      <dgm:t>
        <a:bodyPr/>
        <a:lstStyle/>
        <a:p>
          <a:endParaRPr lang="uk-UA" sz="1600"/>
        </a:p>
      </dgm:t>
    </dgm:pt>
    <dgm:pt modelId="{7A00CB55-6CFA-4C04-BD0C-E91A27DEF839}" type="sibTrans" cxnId="{029D2DC2-C90A-4A07-B58B-3E8E8F1E2B01}">
      <dgm:prSet/>
      <dgm:spPr/>
      <dgm:t>
        <a:bodyPr/>
        <a:lstStyle/>
        <a:p>
          <a:endParaRPr lang="uk-UA" sz="1600"/>
        </a:p>
      </dgm:t>
    </dgm:pt>
    <dgm:pt modelId="{B13200B4-0F79-474F-A792-8C8D76B05573}">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i="0" u="none" strike="noStrike" cap="none" normalizeH="0" baseline="0" smtClean="0">
              <a:ln/>
              <a:effectLst/>
              <a:latin typeface="Tahoma" pitchFamily="34" charset="0"/>
              <a:cs typeface="Tahoma" pitchFamily="34" charset="0"/>
            </a:rPr>
            <a:t>Утворюється </a:t>
          </a:r>
          <a:r>
            <a:rPr kumimoji="0" lang="ru-RU" sz="1600" i="0" u="none" strike="noStrike" cap="none" normalizeH="0" baseline="0" smtClean="0">
              <a:ln/>
              <a:effectLst/>
              <a:latin typeface="Tahoma" pitchFamily="34" charset="0"/>
              <a:cs typeface="Tahoma" pitchFamily="34" charset="0"/>
            </a:rPr>
            <a:t>білий карлик, який з часом згасає</a:t>
          </a:r>
        </a:p>
        <a:p>
          <a:endParaRPr lang="uk-UA" sz="1600" dirty="0"/>
        </a:p>
      </dgm:t>
    </dgm:pt>
    <dgm:pt modelId="{60272CB3-0C3E-4394-B406-BAC91EA2D3DA}" type="parTrans" cxnId="{6BFB2FF6-09CD-41D0-8207-FFC715683DF6}">
      <dgm:prSet/>
      <dgm:spPr/>
      <dgm:t>
        <a:bodyPr/>
        <a:lstStyle/>
        <a:p>
          <a:endParaRPr lang="uk-UA" sz="1600"/>
        </a:p>
      </dgm:t>
    </dgm:pt>
    <dgm:pt modelId="{34B43990-7355-4123-896C-9B81DD0A1B58}" type="sibTrans" cxnId="{6BFB2FF6-09CD-41D0-8207-FFC715683DF6}">
      <dgm:prSet/>
      <dgm:spPr/>
      <dgm:t>
        <a:bodyPr/>
        <a:lstStyle/>
        <a:p>
          <a:endParaRPr lang="uk-UA" sz="1600"/>
        </a:p>
      </dgm:t>
    </dgm:pt>
    <dgm:pt modelId="{63B6E97C-77E6-4946-BC12-060FC900A242}">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i="0" u="none" strike="noStrike" cap="none" normalizeH="0" baseline="0" smtClean="0">
              <a:ln/>
              <a:effectLst/>
              <a:latin typeface="Tahoma" pitchFamily="34" charset="0"/>
              <a:cs typeface="Tahoma" pitchFamily="34" charset="0"/>
            </a:rPr>
            <a:t>Вибухають через певний час, утворюючи нейтронну</a:t>
          </a:r>
          <a:r>
            <a:rPr kumimoji="0" lang="uk-UA" sz="1600" i="0" u="none" strike="noStrike" cap="none" normalizeH="0" smtClean="0">
              <a:ln/>
              <a:effectLst/>
              <a:latin typeface="Tahoma" pitchFamily="34" charset="0"/>
              <a:cs typeface="Tahoma" pitchFamily="34" charset="0"/>
            </a:rPr>
            <a:t> зорю і чорну діру</a:t>
          </a:r>
          <a:endParaRPr kumimoji="0" lang="uk-UA" sz="1600" i="0" u="none" strike="noStrike" cap="none" normalizeH="0" baseline="0" smtClean="0">
            <a:ln/>
            <a:effectLst/>
            <a:latin typeface="Tahoma" pitchFamily="34" charset="0"/>
            <a:cs typeface="Tahoma" pitchFamily="34" charset="0"/>
          </a:endParaRPr>
        </a:p>
        <a:p>
          <a:endParaRPr lang="uk-UA" sz="1600" dirty="0"/>
        </a:p>
      </dgm:t>
    </dgm:pt>
    <dgm:pt modelId="{825CC6DD-3BB7-4895-BEFF-FA10A9DE2517}" type="parTrans" cxnId="{85E3B2F0-5D3C-4B58-B66A-3117F23D79FC}">
      <dgm:prSet/>
      <dgm:spPr/>
      <dgm:t>
        <a:bodyPr/>
        <a:lstStyle/>
        <a:p>
          <a:endParaRPr lang="uk-UA" sz="1600"/>
        </a:p>
      </dgm:t>
    </dgm:pt>
    <dgm:pt modelId="{06E2EFF2-CAC3-426A-AF81-F2F2FA9F360D}" type="sibTrans" cxnId="{85E3B2F0-5D3C-4B58-B66A-3117F23D79FC}">
      <dgm:prSet/>
      <dgm:spPr/>
      <dgm:t>
        <a:bodyPr/>
        <a:lstStyle/>
        <a:p>
          <a:endParaRPr lang="uk-UA" sz="1600"/>
        </a:p>
      </dgm:t>
    </dgm:pt>
    <dgm:pt modelId="{F318EA0B-FB00-4246-A5C5-CE3BC11A423B}" type="pres">
      <dgm:prSet presAssocID="{66E6809B-3531-462D-BBC6-6EA277CD36C2}" presName="Name0" presStyleCnt="0">
        <dgm:presLayoutVars>
          <dgm:dir/>
          <dgm:animLvl val="lvl"/>
          <dgm:resizeHandles val="exact"/>
        </dgm:presLayoutVars>
      </dgm:prSet>
      <dgm:spPr/>
      <dgm:t>
        <a:bodyPr/>
        <a:lstStyle/>
        <a:p>
          <a:endParaRPr lang="ru-RU"/>
        </a:p>
      </dgm:t>
    </dgm:pt>
    <dgm:pt modelId="{CDCD47E3-913F-4028-A971-8CFAD2020B3E}" type="pres">
      <dgm:prSet presAssocID="{63B6E97C-77E6-4946-BC12-060FC900A242}" presName="boxAndChildren" presStyleCnt="0"/>
      <dgm:spPr/>
    </dgm:pt>
    <dgm:pt modelId="{20F838A8-4D4A-48F7-B929-5736D3A09CF5}" type="pres">
      <dgm:prSet presAssocID="{63B6E97C-77E6-4946-BC12-060FC900A242}" presName="parentTextBox" presStyleLbl="node1" presStyleIdx="0" presStyleCnt="9"/>
      <dgm:spPr/>
      <dgm:t>
        <a:bodyPr/>
        <a:lstStyle/>
        <a:p>
          <a:endParaRPr lang="ru-RU"/>
        </a:p>
      </dgm:t>
    </dgm:pt>
    <dgm:pt modelId="{3FC8CE80-3BB0-4308-A47F-01CCDF8C8E57}" type="pres">
      <dgm:prSet presAssocID="{34B43990-7355-4123-896C-9B81DD0A1B58}" presName="sp" presStyleCnt="0"/>
      <dgm:spPr/>
    </dgm:pt>
    <dgm:pt modelId="{41054604-D12A-4C30-A463-770ED0D1F7F2}" type="pres">
      <dgm:prSet presAssocID="{B13200B4-0F79-474F-A792-8C8D76B05573}" presName="arrowAndChildren" presStyleCnt="0"/>
      <dgm:spPr/>
    </dgm:pt>
    <dgm:pt modelId="{809D55CC-97BD-43E0-9FB6-DA232B1F62D3}" type="pres">
      <dgm:prSet presAssocID="{B13200B4-0F79-474F-A792-8C8D76B05573}" presName="parentTextArrow" presStyleLbl="node1" presStyleIdx="1" presStyleCnt="9"/>
      <dgm:spPr/>
      <dgm:t>
        <a:bodyPr/>
        <a:lstStyle/>
        <a:p>
          <a:endParaRPr lang="ru-RU"/>
        </a:p>
      </dgm:t>
    </dgm:pt>
    <dgm:pt modelId="{2EFFF135-C9AA-469B-9E66-50DDEB076A96}" type="pres">
      <dgm:prSet presAssocID="{7A00CB55-6CFA-4C04-BD0C-E91A27DEF839}" presName="sp" presStyleCnt="0"/>
      <dgm:spPr/>
    </dgm:pt>
    <dgm:pt modelId="{B53EFFD5-C8D0-4008-9BE1-C99C25C09162}" type="pres">
      <dgm:prSet presAssocID="{13813B5D-C9BE-42D6-881C-A2DC2B839524}" presName="arrowAndChildren" presStyleCnt="0"/>
      <dgm:spPr/>
    </dgm:pt>
    <dgm:pt modelId="{70E9DBCD-DC05-47C1-BBB6-61E7A180BB40}" type="pres">
      <dgm:prSet presAssocID="{13813B5D-C9BE-42D6-881C-A2DC2B839524}" presName="parentTextArrow" presStyleLbl="node1" presStyleIdx="2" presStyleCnt="9"/>
      <dgm:spPr/>
      <dgm:t>
        <a:bodyPr/>
        <a:lstStyle/>
        <a:p>
          <a:endParaRPr lang="ru-RU"/>
        </a:p>
      </dgm:t>
    </dgm:pt>
    <dgm:pt modelId="{C8DE7E57-AE6F-4B7E-BC82-3C2629A55F68}" type="pres">
      <dgm:prSet presAssocID="{FAFA92DE-833E-44F4-831A-AC7A15691721}" presName="sp" presStyleCnt="0"/>
      <dgm:spPr/>
    </dgm:pt>
    <dgm:pt modelId="{6458DDB7-8A45-4C21-8BD5-B005420EACA4}" type="pres">
      <dgm:prSet presAssocID="{E4714BE0-67A5-4D49-A430-A8416339EC53}" presName="arrowAndChildren" presStyleCnt="0"/>
      <dgm:spPr/>
    </dgm:pt>
    <dgm:pt modelId="{9AA8F271-D1C5-4435-B8B0-97A2A8748494}" type="pres">
      <dgm:prSet presAssocID="{E4714BE0-67A5-4D49-A430-A8416339EC53}" presName="parentTextArrow" presStyleLbl="node1" presStyleIdx="3" presStyleCnt="9"/>
      <dgm:spPr/>
      <dgm:t>
        <a:bodyPr/>
        <a:lstStyle/>
        <a:p>
          <a:endParaRPr lang="ru-RU"/>
        </a:p>
      </dgm:t>
    </dgm:pt>
    <dgm:pt modelId="{17FDC6F8-43F1-49DD-B3B7-285965A04DEC}" type="pres">
      <dgm:prSet presAssocID="{0E294D18-CBF0-41FF-ABDE-D0AB4A2B9503}" presName="sp" presStyleCnt="0"/>
      <dgm:spPr/>
    </dgm:pt>
    <dgm:pt modelId="{7CCDE4FE-89FA-47F2-A94F-6135920F9D45}" type="pres">
      <dgm:prSet presAssocID="{AB4FE4E2-316D-4B8C-9A03-6E8E7CC63C7B}" presName="arrowAndChildren" presStyleCnt="0"/>
      <dgm:spPr/>
    </dgm:pt>
    <dgm:pt modelId="{C2D05C0A-4250-4CDA-BE39-4DB3C0769453}" type="pres">
      <dgm:prSet presAssocID="{AB4FE4E2-316D-4B8C-9A03-6E8E7CC63C7B}" presName="parentTextArrow" presStyleLbl="node1" presStyleIdx="4" presStyleCnt="9"/>
      <dgm:spPr/>
      <dgm:t>
        <a:bodyPr/>
        <a:lstStyle/>
        <a:p>
          <a:endParaRPr lang="ru-RU"/>
        </a:p>
      </dgm:t>
    </dgm:pt>
    <dgm:pt modelId="{D1046DC1-F17D-483A-9B2E-CBC7D2817C10}" type="pres">
      <dgm:prSet presAssocID="{10D06C90-32D5-4FA6-9382-D96801FE886F}" presName="sp" presStyleCnt="0"/>
      <dgm:spPr/>
    </dgm:pt>
    <dgm:pt modelId="{5FC791A0-63E6-41B2-9DF0-004462110B2F}" type="pres">
      <dgm:prSet presAssocID="{915BF57D-67E7-45DA-9856-F846AA6B6FF3}" presName="arrowAndChildren" presStyleCnt="0"/>
      <dgm:spPr/>
    </dgm:pt>
    <dgm:pt modelId="{1A013CF3-3EFE-445C-963D-B33BC2D46E9F}" type="pres">
      <dgm:prSet presAssocID="{915BF57D-67E7-45DA-9856-F846AA6B6FF3}" presName="parentTextArrow" presStyleLbl="node1" presStyleIdx="5" presStyleCnt="9"/>
      <dgm:spPr/>
      <dgm:t>
        <a:bodyPr/>
        <a:lstStyle/>
        <a:p>
          <a:endParaRPr lang="ru-RU"/>
        </a:p>
      </dgm:t>
    </dgm:pt>
    <dgm:pt modelId="{BBB465AD-69D7-4D72-A4CD-4FE77F79CE54}" type="pres">
      <dgm:prSet presAssocID="{1419E415-8D3A-4AE6-A11C-19635FCEFD4F}" presName="sp" presStyleCnt="0"/>
      <dgm:spPr/>
    </dgm:pt>
    <dgm:pt modelId="{E25AE124-88DA-4B5B-A7F9-1A65C6BB25F4}" type="pres">
      <dgm:prSet presAssocID="{C2D2094F-955E-44E6-8AA0-0DF03619C582}" presName="arrowAndChildren" presStyleCnt="0"/>
      <dgm:spPr/>
    </dgm:pt>
    <dgm:pt modelId="{50A42EC1-3889-4213-AB41-6C3463C4BF0B}" type="pres">
      <dgm:prSet presAssocID="{C2D2094F-955E-44E6-8AA0-0DF03619C582}" presName="parentTextArrow" presStyleLbl="node1" presStyleIdx="6" presStyleCnt="9"/>
      <dgm:spPr/>
      <dgm:t>
        <a:bodyPr/>
        <a:lstStyle/>
        <a:p>
          <a:endParaRPr lang="ru-RU"/>
        </a:p>
      </dgm:t>
    </dgm:pt>
    <dgm:pt modelId="{8EB16A4E-2D97-479C-8CD0-7AF859F15C7A}" type="pres">
      <dgm:prSet presAssocID="{66858412-83CB-419D-9345-956807E1A782}" presName="sp" presStyleCnt="0"/>
      <dgm:spPr/>
    </dgm:pt>
    <dgm:pt modelId="{8C18C69E-BD4F-4DD5-BDDE-A89708BD9F75}" type="pres">
      <dgm:prSet presAssocID="{8A378BB0-E68C-43E1-B99C-34F1CC2CAF18}" presName="arrowAndChildren" presStyleCnt="0"/>
      <dgm:spPr/>
    </dgm:pt>
    <dgm:pt modelId="{027DFD02-CA4B-44C8-8F4C-0092F49FA025}" type="pres">
      <dgm:prSet presAssocID="{8A378BB0-E68C-43E1-B99C-34F1CC2CAF18}" presName="parentTextArrow" presStyleLbl="node1" presStyleIdx="7" presStyleCnt="9"/>
      <dgm:spPr/>
      <dgm:t>
        <a:bodyPr/>
        <a:lstStyle/>
        <a:p>
          <a:endParaRPr lang="ru-RU"/>
        </a:p>
      </dgm:t>
    </dgm:pt>
    <dgm:pt modelId="{55298135-9362-499C-A2AB-125531A30D13}" type="pres">
      <dgm:prSet presAssocID="{4D6CE9B5-E4E0-409D-AE32-678C050108F4}" presName="sp" presStyleCnt="0"/>
      <dgm:spPr/>
    </dgm:pt>
    <dgm:pt modelId="{8EB18E73-1561-41A2-9D59-0A1C3590F3C1}" type="pres">
      <dgm:prSet presAssocID="{236DCAC2-C7BE-473A-86C6-ED6B434297F3}" presName="arrowAndChildren" presStyleCnt="0"/>
      <dgm:spPr/>
    </dgm:pt>
    <dgm:pt modelId="{0B19F2C7-A456-4C20-BF7B-EBD576CAC14F}" type="pres">
      <dgm:prSet presAssocID="{236DCAC2-C7BE-473A-86C6-ED6B434297F3}" presName="parentTextArrow" presStyleLbl="node1" presStyleIdx="8" presStyleCnt="9"/>
      <dgm:spPr/>
      <dgm:t>
        <a:bodyPr/>
        <a:lstStyle/>
        <a:p>
          <a:endParaRPr lang="ru-RU"/>
        </a:p>
      </dgm:t>
    </dgm:pt>
  </dgm:ptLst>
  <dgm:cxnLst>
    <dgm:cxn modelId="{90294285-9860-4054-B90D-528F9ECA3E56}" type="presOf" srcId="{915BF57D-67E7-45DA-9856-F846AA6B6FF3}" destId="{1A013CF3-3EFE-445C-963D-B33BC2D46E9F}" srcOrd="0" destOrd="0" presId="urn:microsoft.com/office/officeart/2005/8/layout/process4"/>
    <dgm:cxn modelId="{3B506308-77E7-4E0B-90CE-4F865C8BC16C}" srcId="{66E6809B-3531-462D-BBC6-6EA277CD36C2}" destId="{C2D2094F-955E-44E6-8AA0-0DF03619C582}" srcOrd="2" destOrd="0" parTransId="{442A66F8-6ABA-44EF-A4CF-D6182D294463}" sibTransId="{1419E415-8D3A-4AE6-A11C-19635FCEFD4F}"/>
    <dgm:cxn modelId="{394534E4-BD85-4CA4-85D3-8385B331F446}" type="presOf" srcId="{E4714BE0-67A5-4D49-A430-A8416339EC53}" destId="{9AA8F271-D1C5-4435-B8B0-97A2A8748494}" srcOrd="0" destOrd="0" presId="urn:microsoft.com/office/officeart/2005/8/layout/process4"/>
    <dgm:cxn modelId="{029D2DC2-C90A-4A07-B58B-3E8E8F1E2B01}" srcId="{66E6809B-3531-462D-BBC6-6EA277CD36C2}" destId="{13813B5D-C9BE-42D6-881C-A2DC2B839524}" srcOrd="6" destOrd="0" parTransId="{17394745-CDE0-4CD6-9CC8-82117B456A55}" sibTransId="{7A00CB55-6CFA-4C04-BD0C-E91A27DEF839}"/>
    <dgm:cxn modelId="{C80D2693-8AAE-4112-BE48-82304082918F}" srcId="{66E6809B-3531-462D-BBC6-6EA277CD36C2}" destId="{E4714BE0-67A5-4D49-A430-A8416339EC53}" srcOrd="5" destOrd="0" parTransId="{C44A1B06-E3F0-4BA2-91E0-CB6D83E30702}" sibTransId="{FAFA92DE-833E-44F4-831A-AC7A15691721}"/>
    <dgm:cxn modelId="{73C0AEC5-C52B-4294-BC3D-3451DC1FDD58}" srcId="{66E6809B-3531-462D-BBC6-6EA277CD36C2}" destId="{8A378BB0-E68C-43E1-B99C-34F1CC2CAF18}" srcOrd="1" destOrd="0" parTransId="{2162CF09-0D54-47EB-BAAC-0109C9959D6D}" sibTransId="{66858412-83CB-419D-9345-956807E1A782}"/>
    <dgm:cxn modelId="{6BFB2FF6-09CD-41D0-8207-FFC715683DF6}" srcId="{66E6809B-3531-462D-BBC6-6EA277CD36C2}" destId="{B13200B4-0F79-474F-A792-8C8D76B05573}" srcOrd="7" destOrd="0" parTransId="{60272CB3-0C3E-4394-B406-BAC91EA2D3DA}" sibTransId="{34B43990-7355-4123-896C-9B81DD0A1B58}"/>
    <dgm:cxn modelId="{82618E52-2E51-41B3-8CF0-61FBA3F136E6}" type="presOf" srcId="{66E6809B-3531-462D-BBC6-6EA277CD36C2}" destId="{F318EA0B-FB00-4246-A5C5-CE3BC11A423B}" srcOrd="0" destOrd="0" presId="urn:microsoft.com/office/officeart/2005/8/layout/process4"/>
    <dgm:cxn modelId="{66850BC6-29EB-49D4-8DDF-7DD552A38605}" srcId="{66E6809B-3531-462D-BBC6-6EA277CD36C2}" destId="{915BF57D-67E7-45DA-9856-F846AA6B6FF3}" srcOrd="3" destOrd="0" parTransId="{B141D01C-4FF1-4101-AF04-72BDB67DEFD0}" sibTransId="{10D06C90-32D5-4FA6-9382-D96801FE886F}"/>
    <dgm:cxn modelId="{85E3B2F0-5D3C-4B58-B66A-3117F23D79FC}" srcId="{66E6809B-3531-462D-BBC6-6EA277CD36C2}" destId="{63B6E97C-77E6-4946-BC12-060FC900A242}" srcOrd="8" destOrd="0" parTransId="{825CC6DD-3BB7-4895-BEFF-FA10A9DE2517}" sibTransId="{06E2EFF2-CAC3-426A-AF81-F2F2FA9F360D}"/>
    <dgm:cxn modelId="{3DAD86E6-5DD4-41ED-8172-128353966975}" type="presOf" srcId="{13813B5D-C9BE-42D6-881C-A2DC2B839524}" destId="{70E9DBCD-DC05-47C1-BBB6-61E7A180BB40}" srcOrd="0" destOrd="0" presId="urn:microsoft.com/office/officeart/2005/8/layout/process4"/>
    <dgm:cxn modelId="{84766B6D-24A9-4302-92D3-2463FCCF2279}" srcId="{66E6809B-3531-462D-BBC6-6EA277CD36C2}" destId="{AB4FE4E2-316D-4B8C-9A03-6E8E7CC63C7B}" srcOrd="4" destOrd="0" parTransId="{30147C2E-4C04-4A14-BF1F-88F0F02078A7}" sibTransId="{0E294D18-CBF0-41FF-ABDE-D0AB4A2B9503}"/>
    <dgm:cxn modelId="{26BEC1D1-C5EE-4B66-900A-BC6FCDAE70E9}" type="presOf" srcId="{8A378BB0-E68C-43E1-B99C-34F1CC2CAF18}" destId="{027DFD02-CA4B-44C8-8F4C-0092F49FA025}" srcOrd="0" destOrd="0" presId="urn:microsoft.com/office/officeart/2005/8/layout/process4"/>
    <dgm:cxn modelId="{5390BEA2-B905-4377-B12D-6359D659A3A0}" srcId="{66E6809B-3531-462D-BBC6-6EA277CD36C2}" destId="{236DCAC2-C7BE-473A-86C6-ED6B434297F3}" srcOrd="0" destOrd="0" parTransId="{E49BED10-C363-4545-836E-C24C2A681449}" sibTransId="{4D6CE9B5-E4E0-409D-AE32-678C050108F4}"/>
    <dgm:cxn modelId="{0D64B29E-D0CB-4A9F-8FD2-B9F7BA3140ED}" type="presOf" srcId="{B13200B4-0F79-474F-A792-8C8D76B05573}" destId="{809D55CC-97BD-43E0-9FB6-DA232B1F62D3}" srcOrd="0" destOrd="0" presId="urn:microsoft.com/office/officeart/2005/8/layout/process4"/>
    <dgm:cxn modelId="{D749B0D4-A7A1-4E36-A04A-AC3BABDC3A53}" type="presOf" srcId="{63B6E97C-77E6-4946-BC12-060FC900A242}" destId="{20F838A8-4D4A-48F7-B929-5736D3A09CF5}" srcOrd="0" destOrd="0" presId="urn:microsoft.com/office/officeart/2005/8/layout/process4"/>
    <dgm:cxn modelId="{C5EE602C-0683-454C-8798-46779D0D1C08}" type="presOf" srcId="{C2D2094F-955E-44E6-8AA0-0DF03619C582}" destId="{50A42EC1-3889-4213-AB41-6C3463C4BF0B}" srcOrd="0" destOrd="0" presId="urn:microsoft.com/office/officeart/2005/8/layout/process4"/>
    <dgm:cxn modelId="{B7C6F096-ECE0-4672-89E6-CED30EFF853B}" type="presOf" srcId="{236DCAC2-C7BE-473A-86C6-ED6B434297F3}" destId="{0B19F2C7-A456-4C20-BF7B-EBD576CAC14F}" srcOrd="0" destOrd="0" presId="urn:microsoft.com/office/officeart/2005/8/layout/process4"/>
    <dgm:cxn modelId="{61149336-17BD-4EB2-B97A-CFCA309807A9}" type="presOf" srcId="{AB4FE4E2-316D-4B8C-9A03-6E8E7CC63C7B}" destId="{C2D05C0A-4250-4CDA-BE39-4DB3C0769453}" srcOrd="0" destOrd="0" presId="urn:microsoft.com/office/officeart/2005/8/layout/process4"/>
    <dgm:cxn modelId="{CB17B21C-28C1-467B-9BE2-3898EF4D172E}" type="presParOf" srcId="{F318EA0B-FB00-4246-A5C5-CE3BC11A423B}" destId="{CDCD47E3-913F-4028-A971-8CFAD2020B3E}" srcOrd="0" destOrd="0" presId="urn:microsoft.com/office/officeart/2005/8/layout/process4"/>
    <dgm:cxn modelId="{AB5E67BC-2A8E-48F2-87A5-93DF868CD113}" type="presParOf" srcId="{CDCD47E3-913F-4028-A971-8CFAD2020B3E}" destId="{20F838A8-4D4A-48F7-B929-5736D3A09CF5}" srcOrd="0" destOrd="0" presId="urn:microsoft.com/office/officeart/2005/8/layout/process4"/>
    <dgm:cxn modelId="{9E210063-9D25-4015-B7BA-DD7F9CD44016}" type="presParOf" srcId="{F318EA0B-FB00-4246-A5C5-CE3BC11A423B}" destId="{3FC8CE80-3BB0-4308-A47F-01CCDF8C8E57}" srcOrd="1" destOrd="0" presId="urn:microsoft.com/office/officeart/2005/8/layout/process4"/>
    <dgm:cxn modelId="{E154A512-FFC5-4FF8-AA9C-383D62329A71}" type="presParOf" srcId="{F318EA0B-FB00-4246-A5C5-CE3BC11A423B}" destId="{41054604-D12A-4C30-A463-770ED0D1F7F2}" srcOrd="2" destOrd="0" presId="urn:microsoft.com/office/officeart/2005/8/layout/process4"/>
    <dgm:cxn modelId="{32A18445-CC04-4FFC-9E52-70A5912B7BD0}" type="presParOf" srcId="{41054604-D12A-4C30-A463-770ED0D1F7F2}" destId="{809D55CC-97BD-43E0-9FB6-DA232B1F62D3}" srcOrd="0" destOrd="0" presId="urn:microsoft.com/office/officeart/2005/8/layout/process4"/>
    <dgm:cxn modelId="{D838BF1F-D538-40B5-AC64-A9D43981C1B4}" type="presParOf" srcId="{F318EA0B-FB00-4246-A5C5-CE3BC11A423B}" destId="{2EFFF135-C9AA-469B-9E66-50DDEB076A96}" srcOrd="3" destOrd="0" presId="urn:microsoft.com/office/officeart/2005/8/layout/process4"/>
    <dgm:cxn modelId="{D3FF424A-A592-4D87-8B57-8FB6BDA4B9DF}" type="presParOf" srcId="{F318EA0B-FB00-4246-A5C5-CE3BC11A423B}" destId="{B53EFFD5-C8D0-4008-9BE1-C99C25C09162}" srcOrd="4" destOrd="0" presId="urn:microsoft.com/office/officeart/2005/8/layout/process4"/>
    <dgm:cxn modelId="{391649A0-0BC6-41BF-B152-A217A039CF8D}" type="presParOf" srcId="{B53EFFD5-C8D0-4008-9BE1-C99C25C09162}" destId="{70E9DBCD-DC05-47C1-BBB6-61E7A180BB40}" srcOrd="0" destOrd="0" presId="urn:microsoft.com/office/officeart/2005/8/layout/process4"/>
    <dgm:cxn modelId="{238ADBF8-E50F-422E-8845-7F04F2A05730}" type="presParOf" srcId="{F318EA0B-FB00-4246-A5C5-CE3BC11A423B}" destId="{C8DE7E57-AE6F-4B7E-BC82-3C2629A55F68}" srcOrd="5" destOrd="0" presId="urn:microsoft.com/office/officeart/2005/8/layout/process4"/>
    <dgm:cxn modelId="{5F5BD1A6-EC64-4FF1-BF94-A3D5BE5F8245}" type="presParOf" srcId="{F318EA0B-FB00-4246-A5C5-CE3BC11A423B}" destId="{6458DDB7-8A45-4C21-8BD5-B005420EACA4}" srcOrd="6" destOrd="0" presId="urn:microsoft.com/office/officeart/2005/8/layout/process4"/>
    <dgm:cxn modelId="{D86430B0-66E0-429F-BC24-21364BC39C34}" type="presParOf" srcId="{6458DDB7-8A45-4C21-8BD5-B005420EACA4}" destId="{9AA8F271-D1C5-4435-B8B0-97A2A8748494}" srcOrd="0" destOrd="0" presId="urn:microsoft.com/office/officeart/2005/8/layout/process4"/>
    <dgm:cxn modelId="{69818763-1005-475F-8C18-98B25F7EF763}" type="presParOf" srcId="{F318EA0B-FB00-4246-A5C5-CE3BC11A423B}" destId="{17FDC6F8-43F1-49DD-B3B7-285965A04DEC}" srcOrd="7" destOrd="0" presId="urn:microsoft.com/office/officeart/2005/8/layout/process4"/>
    <dgm:cxn modelId="{35B813FD-7E24-44B1-8CC4-D23FB7BA90FC}" type="presParOf" srcId="{F318EA0B-FB00-4246-A5C5-CE3BC11A423B}" destId="{7CCDE4FE-89FA-47F2-A94F-6135920F9D45}" srcOrd="8" destOrd="0" presId="urn:microsoft.com/office/officeart/2005/8/layout/process4"/>
    <dgm:cxn modelId="{3DB7213F-7A1C-416C-9A97-9CDA79707FDF}" type="presParOf" srcId="{7CCDE4FE-89FA-47F2-A94F-6135920F9D45}" destId="{C2D05C0A-4250-4CDA-BE39-4DB3C0769453}" srcOrd="0" destOrd="0" presId="urn:microsoft.com/office/officeart/2005/8/layout/process4"/>
    <dgm:cxn modelId="{79266046-0D8F-4C7B-BFEF-16C0506E5019}" type="presParOf" srcId="{F318EA0B-FB00-4246-A5C5-CE3BC11A423B}" destId="{D1046DC1-F17D-483A-9B2E-CBC7D2817C10}" srcOrd="9" destOrd="0" presId="urn:microsoft.com/office/officeart/2005/8/layout/process4"/>
    <dgm:cxn modelId="{5CFEAE69-F908-4DD5-A174-E2BA820F6E49}" type="presParOf" srcId="{F318EA0B-FB00-4246-A5C5-CE3BC11A423B}" destId="{5FC791A0-63E6-41B2-9DF0-004462110B2F}" srcOrd="10" destOrd="0" presId="urn:microsoft.com/office/officeart/2005/8/layout/process4"/>
    <dgm:cxn modelId="{84CF0C6C-4D49-48FC-B724-C04E70317298}" type="presParOf" srcId="{5FC791A0-63E6-41B2-9DF0-004462110B2F}" destId="{1A013CF3-3EFE-445C-963D-B33BC2D46E9F}" srcOrd="0" destOrd="0" presId="urn:microsoft.com/office/officeart/2005/8/layout/process4"/>
    <dgm:cxn modelId="{3F66A4D7-D2CF-431B-932A-D72ABBC35D92}" type="presParOf" srcId="{F318EA0B-FB00-4246-A5C5-CE3BC11A423B}" destId="{BBB465AD-69D7-4D72-A4CD-4FE77F79CE54}" srcOrd="11" destOrd="0" presId="urn:microsoft.com/office/officeart/2005/8/layout/process4"/>
    <dgm:cxn modelId="{DC839116-5CAF-41B3-A801-40374276ABCB}" type="presParOf" srcId="{F318EA0B-FB00-4246-A5C5-CE3BC11A423B}" destId="{E25AE124-88DA-4B5B-A7F9-1A65C6BB25F4}" srcOrd="12" destOrd="0" presId="urn:microsoft.com/office/officeart/2005/8/layout/process4"/>
    <dgm:cxn modelId="{2B5F8F17-E180-421C-B46D-1D9267CA6F6B}" type="presParOf" srcId="{E25AE124-88DA-4B5B-A7F9-1A65C6BB25F4}" destId="{50A42EC1-3889-4213-AB41-6C3463C4BF0B}" srcOrd="0" destOrd="0" presId="urn:microsoft.com/office/officeart/2005/8/layout/process4"/>
    <dgm:cxn modelId="{18264F0B-1EC0-4254-B32E-E9EEC4FDE94D}" type="presParOf" srcId="{F318EA0B-FB00-4246-A5C5-CE3BC11A423B}" destId="{8EB16A4E-2D97-479C-8CD0-7AF859F15C7A}" srcOrd="13" destOrd="0" presId="urn:microsoft.com/office/officeart/2005/8/layout/process4"/>
    <dgm:cxn modelId="{FE9B6CFB-DA09-4A23-87B4-68098C04D693}" type="presParOf" srcId="{F318EA0B-FB00-4246-A5C5-CE3BC11A423B}" destId="{8C18C69E-BD4F-4DD5-BDDE-A89708BD9F75}" srcOrd="14" destOrd="0" presId="urn:microsoft.com/office/officeart/2005/8/layout/process4"/>
    <dgm:cxn modelId="{B3DDC823-B663-4131-BA47-035BC26FF8EF}" type="presParOf" srcId="{8C18C69E-BD4F-4DD5-BDDE-A89708BD9F75}" destId="{027DFD02-CA4B-44C8-8F4C-0092F49FA025}" srcOrd="0" destOrd="0" presId="urn:microsoft.com/office/officeart/2005/8/layout/process4"/>
    <dgm:cxn modelId="{54A34883-9C68-4454-B0A0-A6A5B63BC296}" type="presParOf" srcId="{F318EA0B-FB00-4246-A5C5-CE3BC11A423B}" destId="{55298135-9362-499C-A2AB-125531A30D13}" srcOrd="15" destOrd="0" presId="urn:microsoft.com/office/officeart/2005/8/layout/process4"/>
    <dgm:cxn modelId="{54993949-E0D1-41A5-874D-904AED5C0992}" type="presParOf" srcId="{F318EA0B-FB00-4246-A5C5-CE3BC11A423B}" destId="{8EB18E73-1561-41A2-9D59-0A1C3590F3C1}" srcOrd="16" destOrd="0" presId="urn:microsoft.com/office/officeart/2005/8/layout/process4"/>
    <dgm:cxn modelId="{53334DD5-4312-4599-AA00-67E3BBB76B23}" type="presParOf" srcId="{8EB18E73-1561-41A2-9D59-0A1C3590F3C1}" destId="{0B19F2C7-A456-4C20-BF7B-EBD576CAC14F}"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3C8E10B-10E7-4D63-8ADC-C9F5A6BAE654}" type="doc">
      <dgm:prSet loTypeId="urn:microsoft.com/office/officeart/2005/8/layout/vList2" loCatId="list" qsTypeId="urn:microsoft.com/office/officeart/2005/8/quickstyle/3d1" qsCatId="3D" csTypeId="urn:microsoft.com/office/officeart/2005/8/colors/colorful4" csCatId="colorful"/>
      <dgm:spPr/>
      <dgm:t>
        <a:bodyPr/>
        <a:lstStyle/>
        <a:p>
          <a:endParaRPr lang="uk-UA"/>
        </a:p>
      </dgm:t>
    </dgm:pt>
    <dgm:pt modelId="{81987837-4C71-4CFD-8736-AB2CEDA6D8A7}">
      <dgm:prSet/>
      <dgm:spPr/>
      <dgm:t>
        <a:bodyPr/>
        <a:lstStyle/>
        <a:p>
          <a:pPr rtl="0"/>
          <a:r>
            <a:rPr lang="ru-RU" smtClean="0"/>
            <a:t>Існує думка про те, що комети походять із Хмари Оорта, яка знаходиться недалеко від Сонця. Вважається, що до її складу входять «рештки», що залишилися після конденсації сонячної туманності.</a:t>
          </a:r>
          <a:endParaRPr lang="uk-UA"/>
        </a:p>
      </dgm:t>
    </dgm:pt>
    <dgm:pt modelId="{9320F9E1-8BE4-4A6F-8F92-1184652CEF2D}" type="parTrans" cxnId="{6EE99901-A855-4E50-B5D2-DF1F3D12CB28}">
      <dgm:prSet/>
      <dgm:spPr/>
      <dgm:t>
        <a:bodyPr/>
        <a:lstStyle/>
        <a:p>
          <a:endParaRPr lang="uk-UA"/>
        </a:p>
      </dgm:t>
    </dgm:pt>
    <dgm:pt modelId="{3F746F53-3D52-4DB9-86A6-11082141F95B}" type="sibTrans" cxnId="{6EE99901-A855-4E50-B5D2-DF1F3D12CB28}">
      <dgm:prSet/>
      <dgm:spPr/>
      <dgm:t>
        <a:bodyPr/>
        <a:lstStyle/>
        <a:p>
          <a:endParaRPr lang="uk-UA"/>
        </a:p>
      </dgm:t>
    </dgm:pt>
    <dgm:pt modelId="{9B338845-B620-4ACC-AD6E-6C53612D9C19}">
      <dgm:prSet/>
      <dgm:spPr/>
      <dgm:t>
        <a:bodyPr/>
        <a:lstStyle/>
        <a:p>
          <a:pPr rtl="0"/>
          <a:r>
            <a:rPr lang="ru-RU" smtClean="0"/>
            <a:t>На даний момент число виявлених комет складає більше 400.</a:t>
          </a:r>
          <a:endParaRPr lang="uk-UA"/>
        </a:p>
      </dgm:t>
    </dgm:pt>
    <dgm:pt modelId="{962499E4-AFB8-4CC8-A0CB-893E38A32C8F}" type="parTrans" cxnId="{7B555E57-A01D-4F68-BB96-442CEE948DF0}">
      <dgm:prSet/>
      <dgm:spPr/>
      <dgm:t>
        <a:bodyPr/>
        <a:lstStyle/>
        <a:p>
          <a:endParaRPr lang="uk-UA"/>
        </a:p>
      </dgm:t>
    </dgm:pt>
    <dgm:pt modelId="{EE5A8CF8-7746-49EE-9F24-C153BA49B555}" type="sibTrans" cxnId="{7B555E57-A01D-4F68-BB96-442CEE948DF0}">
      <dgm:prSet/>
      <dgm:spPr/>
      <dgm:t>
        <a:bodyPr/>
        <a:lstStyle/>
        <a:p>
          <a:endParaRPr lang="uk-UA"/>
        </a:p>
      </dgm:t>
    </dgm:pt>
    <dgm:pt modelId="{FA678E81-2FFC-473A-9001-3F95790DFFA2}" type="pres">
      <dgm:prSet presAssocID="{B3C8E10B-10E7-4D63-8ADC-C9F5A6BAE654}" presName="linear" presStyleCnt="0">
        <dgm:presLayoutVars>
          <dgm:animLvl val="lvl"/>
          <dgm:resizeHandles val="exact"/>
        </dgm:presLayoutVars>
      </dgm:prSet>
      <dgm:spPr/>
      <dgm:t>
        <a:bodyPr/>
        <a:lstStyle/>
        <a:p>
          <a:endParaRPr lang="ru-RU"/>
        </a:p>
      </dgm:t>
    </dgm:pt>
    <dgm:pt modelId="{A7A416EA-617A-49F8-B8FF-1D78C474A799}" type="pres">
      <dgm:prSet presAssocID="{81987837-4C71-4CFD-8736-AB2CEDA6D8A7}" presName="parentText" presStyleLbl="node1" presStyleIdx="0" presStyleCnt="2">
        <dgm:presLayoutVars>
          <dgm:chMax val="0"/>
          <dgm:bulletEnabled val="1"/>
        </dgm:presLayoutVars>
      </dgm:prSet>
      <dgm:spPr/>
      <dgm:t>
        <a:bodyPr/>
        <a:lstStyle/>
        <a:p>
          <a:endParaRPr lang="ru-RU"/>
        </a:p>
      </dgm:t>
    </dgm:pt>
    <dgm:pt modelId="{F0284AE0-02D9-4413-98D0-DA100700F2EC}" type="pres">
      <dgm:prSet presAssocID="{3F746F53-3D52-4DB9-86A6-11082141F95B}" presName="spacer" presStyleCnt="0"/>
      <dgm:spPr/>
    </dgm:pt>
    <dgm:pt modelId="{266882B7-8CDD-4B29-A16B-20E4F64D31F6}" type="pres">
      <dgm:prSet presAssocID="{9B338845-B620-4ACC-AD6E-6C53612D9C19}" presName="parentText" presStyleLbl="node1" presStyleIdx="1" presStyleCnt="2">
        <dgm:presLayoutVars>
          <dgm:chMax val="0"/>
          <dgm:bulletEnabled val="1"/>
        </dgm:presLayoutVars>
      </dgm:prSet>
      <dgm:spPr/>
      <dgm:t>
        <a:bodyPr/>
        <a:lstStyle/>
        <a:p>
          <a:endParaRPr lang="ru-RU"/>
        </a:p>
      </dgm:t>
    </dgm:pt>
  </dgm:ptLst>
  <dgm:cxnLst>
    <dgm:cxn modelId="{7B555E57-A01D-4F68-BB96-442CEE948DF0}" srcId="{B3C8E10B-10E7-4D63-8ADC-C9F5A6BAE654}" destId="{9B338845-B620-4ACC-AD6E-6C53612D9C19}" srcOrd="1" destOrd="0" parTransId="{962499E4-AFB8-4CC8-A0CB-893E38A32C8F}" sibTransId="{EE5A8CF8-7746-49EE-9F24-C153BA49B555}"/>
    <dgm:cxn modelId="{D75D1BFE-4FEA-4E9B-A1BA-D9727A16B420}" type="presOf" srcId="{B3C8E10B-10E7-4D63-8ADC-C9F5A6BAE654}" destId="{FA678E81-2FFC-473A-9001-3F95790DFFA2}" srcOrd="0" destOrd="0" presId="urn:microsoft.com/office/officeart/2005/8/layout/vList2"/>
    <dgm:cxn modelId="{B9A34180-BA8E-4677-AA32-B026FA5CB190}" type="presOf" srcId="{81987837-4C71-4CFD-8736-AB2CEDA6D8A7}" destId="{A7A416EA-617A-49F8-B8FF-1D78C474A799}" srcOrd="0" destOrd="0" presId="urn:microsoft.com/office/officeart/2005/8/layout/vList2"/>
    <dgm:cxn modelId="{E0AD28D5-0083-4485-8965-62EF93B5514C}" type="presOf" srcId="{9B338845-B620-4ACC-AD6E-6C53612D9C19}" destId="{266882B7-8CDD-4B29-A16B-20E4F64D31F6}" srcOrd="0" destOrd="0" presId="urn:microsoft.com/office/officeart/2005/8/layout/vList2"/>
    <dgm:cxn modelId="{6EE99901-A855-4E50-B5D2-DF1F3D12CB28}" srcId="{B3C8E10B-10E7-4D63-8ADC-C9F5A6BAE654}" destId="{81987837-4C71-4CFD-8736-AB2CEDA6D8A7}" srcOrd="0" destOrd="0" parTransId="{9320F9E1-8BE4-4A6F-8F92-1184652CEF2D}" sibTransId="{3F746F53-3D52-4DB9-86A6-11082141F95B}"/>
    <dgm:cxn modelId="{ABE57477-1497-4AC4-AB2F-D9FC15250E19}" type="presParOf" srcId="{FA678E81-2FFC-473A-9001-3F95790DFFA2}" destId="{A7A416EA-617A-49F8-B8FF-1D78C474A799}" srcOrd="0" destOrd="0" presId="urn:microsoft.com/office/officeart/2005/8/layout/vList2"/>
    <dgm:cxn modelId="{3B042E93-290C-4CE6-9203-926C69371543}" type="presParOf" srcId="{FA678E81-2FFC-473A-9001-3F95790DFFA2}" destId="{F0284AE0-02D9-4413-98D0-DA100700F2EC}" srcOrd="1" destOrd="0" presId="urn:microsoft.com/office/officeart/2005/8/layout/vList2"/>
    <dgm:cxn modelId="{87A2DF98-E00B-44B3-9288-07A55F7E171D}" type="presParOf" srcId="{FA678E81-2FFC-473A-9001-3F95790DFFA2}" destId="{266882B7-8CDD-4B29-A16B-20E4F64D31F6}"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5DAEBF4-B65E-4FD7-970A-10A6E27A7A68}"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uk-UA"/>
        </a:p>
      </dgm:t>
    </dgm:pt>
    <dgm:pt modelId="{BAEA52BD-C836-4953-BC54-75CBC5037D5E}">
      <dgm:prSet phldrT="[Текст]"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1800" dirty="0" smtClean="0"/>
            <a:t>Перетікання речовини однієї зорі на іншу</a:t>
          </a:r>
          <a:endParaRPr lang="ru-RU" sz="1800" dirty="0" smtClean="0"/>
        </a:p>
        <a:p>
          <a:pPr defTabSz="1377950">
            <a:lnSpc>
              <a:spcPct val="90000"/>
            </a:lnSpc>
            <a:spcBef>
              <a:spcPct val="0"/>
            </a:spcBef>
            <a:spcAft>
              <a:spcPct val="35000"/>
            </a:spcAft>
          </a:pPr>
          <a:endParaRPr lang="uk-UA" dirty="0"/>
        </a:p>
      </dgm:t>
    </dgm:pt>
    <dgm:pt modelId="{F76576E4-9D5F-4CAB-8883-B921B68FB230}" type="parTrans" cxnId="{136A3873-C751-457F-9E6F-C6A901B1C4CB}">
      <dgm:prSet/>
      <dgm:spPr/>
      <dgm:t>
        <a:bodyPr/>
        <a:lstStyle/>
        <a:p>
          <a:endParaRPr lang="uk-UA"/>
        </a:p>
      </dgm:t>
    </dgm:pt>
    <dgm:pt modelId="{C10DD15B-1D6F-4139-B16E-50BA51F8F9B8}" type="sibTrans" cxnId="{136A3873-C751-457F-9E6F-C6A901B1C4CB}">
      <dgm:prSet/>
      <dgm:spPr/>
      <dgm:t>
        <a:bodyPr/>
        <a:lstStyle/>
        <a:p>
          <a:endParaRPr lang="uk-UA"/>
        </a:p>
      </dgm:t>
    </dgm:pt>
    <dgm:pt modelId="{A5A96648-15B2-4ED2-8F3F-81F7906132E8}">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1800" dirty="0" smtClean="0"/>
            <a:t>Утворення </a:t>
          </a:r>
          <a:r>
            <a:rPr lang="uk-UA" sz="1800" dirty="0" err="1" smtClean="0"/>
            <a:t>аккре</a:t>
          </a:r>
          <a:r>
            <a:rPr lang="en-US" sz="1800" dirty="0" smtClean="0"/>
            <a:t>a</a:t>
          </a:r>
          <a:r>
            <a:rPr lang="uk-UA" sz="1800" dirty="0" err="1" smtClean="0"/>
            <a:t>ційного</a:t>
          </a:r>
          <a:r>
            <a:rPr lang="uk-UA" sz="1800" dirty="0" smtClean="0"/>
            <a:t> диску</a:t>
          </a:r>
          <a:endParaRPr lang="ru-RU" sz="1800" dirty="0" smtClean="0"/>
        </a:p>
        <a:p>
          <a:pPr defTabSz="2133600">
            <a:lnSpc>
              <a:spcPct val="90000"/>
            </a:lnSpc>
            <a:spcBef>
              <a:spcPct val="0"/>
            </a:spcBef>
            <a:spcAft>
              <a:spcPct val="35000"/>
            </a:spcAft>
          </a:pPr>
          <a:endParaRPr lang="uk-UA" dirty="0"/>
        </a:p>
      </dgm:t>
    </dgm:pt>
    <dgm:pt modelId="{164AA48D-D7EA-4708-92FF-808CBF9DB45F}" type="parTrans" cxnId="{1F8FABD7-2F98-4D57-84E3-45E26DF8D175}">
      <dgm:prSet/>
      <dgm:spPr/>
      <dgm:t>
        <a:bodyPr/>
        <a:lstStyle/>
        <a:p>
          <a:endParaRPr lang="uk-UA"/>
        </a:p>
      </dgm:t>
    </dgm:pt>
    <dgm:pt modelId="{905A6669-E479-4871-B3A0-BBAA45043D26}" type="sibTrans" cxnId="{1F8FABD7-2F98-4D57-84E3-45E26DF8D175}">
      <dgm:prSet/>
      <dgm:spPr/>
      <dgm:t>
        <a:bodyPr/>
        <a:lstStyle/>
        <a:p>
          <a:endParaRPr lang="uk-UA"/>
        </a:p>
      </dgm:t>
    </dgm:pt>
    <dgm:pt modelId="{01FA5AFF-67C3-463E-995B-2D1FCC445742}">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1800" dirty="0" smtClean="0"/>
            <a:t>Збільшення маси і температури білого карлика</a:t>
          </a:r>
          <a:endParaRPr lang="ru-RU" sz="1800" dirty="0" smtClean="0"/>
        </a:p>
        <a:p>
          <a:pPr defTabSz="2133600">
            <a:lnSpc>
              <a:spcPct val="90000"/>
            </a:lnSpc>
            <a:spcBef>
              <a:spcPct val="0"/>
            </a:spcBef>
            <a:spcAft>
              <a:spcPct val="35000"/>
            </a:spcAft>
          </a:pPr>
          <a:endParaRPr lang="uk-UA" dirty="0"/>
        </a:p>
      </dgm:t>
    </dgm:pt>
    <dgm:pt modelId="{6BDA91CF-ACA6-4C21-9F15-E98539C23F17}" type="parTrans" cxnId="{305C6679-D2AF-4E11-840D-2FD2A65FAEA9}">
      <dgm:prSet/>
      <dgm:spPr/>
      <dgm:t>
        <a:bodyPr/>
        <a:lstStyle/>
        <a:p>
          <a:endParaRPr lang="uk-UA"/>
        </a:p>
      </dgm:t>
    </dgm:pt>
    <dgm:pt modelId="{7344A9B5-8354-4404-9BFF-5C7CAE4F86EB}" type="sibTrans" cxnId="{305C6679-D2AF-4E11-840D-2FD2A65FAEA9}">
      <dgm:prSet/>
      <dgm:spPr/>
      <dgm:t>
        <a:bodyPr/>
        <a:lstStyle/>
        <a:p>
          <a:endParaRPr lang="uk-UA"/>
        </a:p>
      </dgm:t>
    </dgm:pt>
    <dgm:pt modelId="{53BFA3DA-F625-41C2-AAEB-44FB71451B7E}">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1800" dirty="0" smtClean="0"/>
            <a:t>Стрімкий початок термоядерної реакції</a:t>
          </a:r>
          <a:endParaRPr lang="ru-RU" sz="1800" dirty="0" smtClean="0"/>
        </a:p>
        <a:p>
          <a:pPr defTabSz="2133600">
            <a:lnSpc>
              <a:spcPct val="90000"/>
            </a:lnSpc>
            <a:spcBef>
              <a:spcPct val="0"/>
            </a:spcBef>
            <a:spcAft>
              <a:spcPct val="35000"/>
            </a:spcAft>
          </a:pPr>
          <a:endParaRPr lang="uk-UA" dirty="0"/>
        </a:p>
      </dgm:t>
    </dgm:pt>
    <dgm:pt modelId="{2520C78B-7425-4A58-82D3-AE5A58526BF9}" type="parTrans" cxnId="{E6D880B6-93A5-4D79-86F2-B133695C912E}">
      <dgm:prSet/>
      <dgm:spPr/>
      <dgm:t>
        <a:bodyPr/>
        <a:lstStyle/>
        <a:p>
          <a:endParaRPr lang="uk-UA"/>
        </a:p>
      </dgm:t>
    </dgm:pt>
    <dgm:pt modelId="{E7AF6ABC-EB64-4B42-A5CD-3116D6A11F97}" type="sibTrans" cxnId="{E6D880B6-93A5-4D79-86F2-B133695C912E}">
      <dgm:prSet/>
      <dgm:spPr/>
      <dgm:t>
        <a:bodyPr/>
        <a:lstStyle/>
        <a:p>
          <a:endParaRPr lang="uk-UA"/>
        </a:p>
      </dgm:t>
    </dgm:pt>
    <dgm:pt modelId="{4C5179D9-649F-4980-91D6-B09BA3C38F65}">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1800" dirty="0" smtClean="0"/>
            <a:t>Скидання оболонки в навколишній простір</a:t>
          </a:r>
          <a:endParaRPr lang="ru-RU" sz="1800" dirty="0" smtClean="0"/>
        </a:p>
        <a:p>
          <a:pPr defTabSz="1689100">
            <a:lnSpc>
              <a:spcPct val="90000"/>
            </a:lnSpc>
            <a:spcBef>
              <a:spcPct val="0"/>
            </a:spcBef>
            <a:spcAft>
              <a:spcPct val="35000"/>
            </a:spcAft>
          </a:pPr>
          <a:endParaRPr lang="uk-UA" dirty="0"/>
        </a:p>
      </dgm:t>
    </dgm:pt>
    <dgm:pt modelId="{4C671235-5EA4-4F8E-B08C-F3E70F8D1600}" type="parTrans" cxnId="{5AB95710-6010-4F59-91C6-8650ADE84938}">
      <dgm:prSet/>
      <dgm:spPr/>
      <dgm:t>
        <a:bodyPr/>
        <a:lstStyle/>
        <a:p>
          <a:endParaRPr lang="uk-UA"/>
        </a:p>
      </dgm:t>
    </dgm:pt>
    <dgm:pt modelId="{6F4C6CDE-54BB-447E-A326-939B66EFDA53}" type="sibTrans" cxnId="{5AB95710-6010-4F59-91C6-8650ADE84938}">
      <dgm:prSet/>
      <dgm:spPr/>
      <dgm:t>
        <a:bodyPr/>
        <a:lstStyle/>
        <a:p>
          <a:endParaRPr lang="uk-UA"/>
        </a:p>
      </dgm:t>
    </dgm:pt>
    <dgm:pt modelId="{BDDEE52D-6720-4F8A-8B4B-5047153DBAFD}" type="pres">
      <dgm:prSet presAssocID="{35DAEBF4-B65E-4FD7-970A-10A6E27A7A68}" presName="Name0" presStyleCnt="0">
        <dgm:presLayoutVars>
          <dgm:dir/>
          <dgm:animLvl val="lvl"/>
          <dgm:resizeHandles val="exact"/>
        </dgm:presLayoutVars>
      </dgm:prSet>
      <dgm:spPr/>
      <dgm:t>
        <a:bodyPr/>
        <a:lstStyle/>
        <a:p>
          <a:endParaRPr lang="ru-RU"/>
        </a:p>
      </dgm:t>
    </dgm:pt>
    <dgm:pt modelId="{73675B9B-4179-4E2F-801B-D576A55D92E0}" type="pres">
      <dgm:prSet presAssocID="{4C5179D9-649F-4980-91D6-B09BA3C38F65}" presName="boxAndChildren" presStyleCnt="0"/>
      <dgm:spPr/>
    </dgm:pt>
    <dgm:pt modelId="{262778A7-50F4-4409-B685-2BB0A768FA8E}" type="pres">
      <dgm:prSet presAssocID="{4C5179D9-649F-4980-91D6-B09BA3C38F65}" presName="parentTextBox" presStyleLbl="node1" presStyleIdx="0" presStyleCnt="5"/>
      <dgm:spPr/>
      <dgm:t>
        <a:bodyPr/>
        <a:lstStyle/>
        <a:p>
          <a:endParaRPr lang="ru-RU"/>
        </a:p>
      </dgm:t>
    </dgm:pt>
    <dgm:pt modelId="{2F9CD3FC-EB86-4AD0-9B2F-754575B63E78}" type="pres">
      <dgm:prSet presAssocID="{E7AF6ABC-EB64-4B42-A5CD-3116D6A11F97}" presName="sp" presStyleCnt="0"/>
      <dgm:spPr/>
    </dgm:pt>
    <dgm:pt modelId="{1CFBC77E-78D6-4668-8CC5-71F7F19A590C}" type="pres">
      <dgm:prSet presAssocID="{53BFA3DA-F625-41C2-AAEB-44FB71451B7E}" presName="arrowAndChildren" presStyleCnt="0"/>
      <dgm:spPr/>
    </dgm:pt>
    <dgm:pt modelId="{0F4D0126-FF3C-4C5D-8134-19B86BE155A4}" type="pres">
      <dgm:prSet presAssocID="{53BFA3DA-F625-41C2-AAEB-44FB71451B7E}" presName="parentTextArrow" presStyleLbl="node1" presStyleIdx="1" presStyleCnt="5"/>
      <dgm:spPr/>
      <dgm:t>
        <a:bodyPr/>
        <a:lstStyle/>
        <a:p>
          <a:endParaRPr lang="ru-RU"/>
        </a:p>
      </dgm:t>
    </dgm:pt>
    <dgm:pt modelId="{3D65D1E8-7A74-49BD-B490-96FF5D7A8972}" type="pres">
      <dgm:prSet presAssocID="{7344A9B5-8354-4404-9BFF-5C7CAE4F86EB}" presName="sp" presStyleCnt="0"/>
      <dgm:spPr/>
    </dgm:pt>
    <dgm:pt modelId="{5740C819-2CCC-449F-BDE1-3D2B450A3B5F}" type="pres">
      <dgm:prSet presAssocID="{01FA5AFF-67C3-463E-995B-2D1FCC445742}" presName="arrowAndChildren" presStyleCnt="0"/>
      <dgm:spPr/>
    </dgm:pt>
    <dgm:pt modelId="{0AD25392-4747-41D2-8D22-43BC3400E95C}" type="pres">
      <dgm:prSet presAssocID="{01FA5AFF-67C3-463E-995B-2D1FCC445742}" presName="parentTextArrow" presStyleLbl="node1" presStyleIdx="2" presStyleCnt="5"/>
      <dgm:spPr/>
      <dgm:t>
        <a:bodyPr/>
        <a:lstStyle/>
        <a:p>
          <a:endParaRPr lang="ru-RU"/>
        </a:p>
      </dgm:t>
    </dgm:pt>
    <dgm:pt modelId="{A8FE7C7F-BA76-4F65-BDC7-7A7D0C3445A1}" type="pres">
      <dgm:prSet presAssocID="{905A6669-E479-4871-B3A0-BBAA45043D26}" presName="sp" presStyleCnt="0"/>
      <dgm:spPr/>
    </dgm:pt>
    <dgm:pt modelId="{1B3DC046-935E-4E0C-9D6B-2E3FF78B1340}" type="pres">
      <dgm:prSet presAssocID="{A5A96648-15B2-4ED2-8F3F-81F7906132E8}" presName="arrowAndChildren" presStyleCnt="0"/>
      <dgm:spPr/>
    </dgm:pt>
    <dgm:pt modelId="{9980920A-F85A-4B8E-B64F-69570F84CC59}" type="pres">
      <dgm:prSet presAssocID="{A5A96648-15B2-4ED2-8F3F-81F7906132E8}" presName="parentTextArrow" presStyleLbl="node1" presStyleIdx="3" presStyleCnt="5"/>
      <dgm:spPr/>
      <dgm:t>
        <a:bodyPr/>
        <a:lstStyle/>
        <a:p>
          <a:endParaRPr lang="ru-RU"/>
        </a:p>
      </dgm:t>
    </dgm:pt>
    <dgm:pt modelId="{21D87962-4A41-423D-A346-32125C63D50E}" type="pres">
      <dgm:prSet presAssocID="{C10DD15B-1D6F-4139-B16E-50BA51F8F9B8}" presName="sp" presStyleCnt="0"/>
      <dgm:spPr/>
    </dgm:pt>
    <dgm:pt modelId="{9BEF56CF-210B-4D6E-B8E8-6EFFFDE6FD87}" type="pres">
      <dgm:prSet presAssocID="{BAEA52BD-C836-4953-BC54-75CBC5037D5E}" presName="arrowAndChildren" presStyleCnt="0"/>
      <dgm:spPr/>
    </dgm:pt>
    <dgm:pt modelId="{DC11ECA2-1D48-4E00-9506-7A409A798BED}" type="pres">
      <dgm:prSet presAssocID="{BAEA52BD-C836-4953-BC54-75CBC5037D5E}" presName="parentTextArrow" presStyleLbl="node1" presStyleIdx="4" presStyleCnt="5"/>
      <dgm:spPr/>
      <dgm:t>
        <a:bodyPr/>
        <a:lstStyle/>
        <a:p>
          <a:endParaRPr lang="ru-RU"/>
        </a:p>
      </dgm:t>
    </dgm:pt>
  </dgm:ptLst>
  <dgm:cxnLst>
    <dgm:cxn modelId="{1F8FABD7-2F98-4D57-84E3-45E26DF8D175}" srcId="{35DAEBF4-B65E-4FD7-970A-10A6E27A7A68}" destId="{A5A96648-15B2-4ED2-8F3F-81F7906132E8}" srcOrd="1" destOrd="0" parTransId="{164AA48D-D7EA-4708-92FF-808CBF9DB45F}" sibTransId="{905A6669-E479-4871-B3A0-BBAA45043D26}"/>
    <dgm:cxn modelId="{5AB95710-6010-4F59-91C6-8650ADE84938}" srcId="{35DAEBF4-B65E-4FD7-970A-10A6E27A7A68}" destId="{4C5179D9-649F-4980-91D6-B09BA3C38F65}" srcOrd="4" destOrd="0" parTransId="{4C671235-5EA4-4F8E-B08C-F3E70F8D1600}" sibTransId="{6F4C6CDE-54BB-447E-A326-939B66EFDA53}"/>
    <dgm:cxn modelId="{136A3873-C751-457F-9E6F-C6A901B1C4CB}" srcId="{35DAEBF4-B65E-4FD7-970A-10A6E27A7A68}" destId="{BAEA52BD-C836-4953-BC54-75CBC5037D5E}" srcOrd="0" destOrd="0" parTransId="{F76576E4-9D5F-4CAB-8883-B921B68FB230}" sibTransId="{C10DD15B-1D6F-4139-B16E-50BA51F8F9B8}"/>
    <dgm:cxn modelId="{E6D880B6-93A5-4D79-86F2-B133695C912E}" srcId="{35DAEBF4-B65E-4FD7-970A-10A6E27A7A68}" destId="{53BFA3DA-F625-41C2-AAEB-44FB71451B7E}" srcOrd="3" destOrd="0" parTransId="{2520C78B-7425-4A58-82D3-AE5A58526BF9}" sibTransId="{E7AF6ABC-EB64-4B42-A5CD-3116D6A11F97}"/>
    <dgm:cxn modelId="{8125146C-8B3A-4AB0-A5DC-E85BE4B27D55}" type="presOf" srcId="{BAEA52BD-C836-4953-BC54-75CBC5037D5E}" destId="{DC11ECA2-1D48-4E00-9506-7A409A798BED}" srcOrd="0" destOrd="0" presId="urn:microsoft.com/office/officeart/2005/8/layout/process4"/>
    <dgm:cxn modelId="{A6DEE11C-2746-455B-AF45-3FFB1542B12B}" type="presOf" srcId="{53BFA3DA-F625-41C2-AAEB-44FB71451B7E}" destId="{0F4D0126-FF3C-4C5D-8134-19B86BE155A4}" srcOrd="0" destOrd="0" presId="urn:microsoft.com/office/officeart/2005/8/layout/process4"/>
    <dgm:cxn modelId="{8306959C-2F01-4830-9950-EA10F60902B4}" type="presOf" srcId="{01FA5AFF-67C3-463E-995B-2D1FCC445742}" destId="{0AD25392-4747-41D2-8D22-43BC3400E95C}" srcOrd="0" destOrd="0" presId="urn:microsoft.com/office/officeart/2005/8/layout/process4"/>
    <dgm:cxn modelId="{B4A0BE5B-F1D9-46AF-BDDA-22F5D0A1C7DB}" type="presOf" srcId="{35DAEBF4-B65E-4FD7-970A-10A6E27A7A68}" destId="{BDDEE52D-6720-4F8A-8B4B-5047153DBAFD}" srcOrd="0" destOrd="0" presId="urn:microsoft.com/office/officeart/2005/8/layout/process4"/>
    <dgm:cxn modelId="{8DEC7B15-08A3-46A5-96AA-47B5C494758E}" type="presOf" srcId="{4C5179D9-649F-4980-91D6-B09BA3C38F65}" destId="{262778A7-50F4-4409-B685-2BB0A768FA8E}" srcOrd="0" destOrd="0" presId="urn:microsoft.com/office/officeart/2005/8/layout/process4"/>
    <dgm:cxn modelId="{C74DABE3-740D-4E8C-AA60-BC833741BB8B}" type="presOf" srcId="{A5A96648-15B2-4ED2-8F3F-81F7906132E8}" destId="{9980920A-F85A-4B8E-B64F-69570F84CC59}" srcOrd="0" destOrd="0" presId="urn:microsoft.com/office/officeart/2005/8/layout/process4"/>
    <dgm:cxn modelId="{305C6679-D2AF-4E11-840D-2FD2A65FAEA9}" srcId="{35DAEBF4-B65E-4FD7-970A-10A6E27A7A68}" destId="{01FA5AFF-67C3-463E-995B-2D1FCC445742}" srcOrd="2" destOrd="0" parTransId="{6BDA91CF-ACA6-4C21-9F15-E98539C23F17}" sibTransId="{7344A9B5-8354-4404-9BFF-5C7CAE4F86EB}"/>
    <dgm:cxn modelId="{D3CD6A2E-A4E1-4AB9-8E48-60CE597A847C}" type="presParOf" srcId="{BDDEE52D-6720-4F8A-8B4B-5047153DBAFD}" destId="{73675B9B-4179-4E2F-801B-D576A55D92E0}" srcOrd="0" destOrd="0" presId="urn:microsoft.com/office/officeart/2005/8/layout/process4"/>
    <dgm:cxn modelId="{6D707EDC-0E88-4E6E-823D-49C8441779DE}" type="presParOf" srcId="{73675B9B-4179-4E2F-801B-D576A55D92E0}" destId="{262778A7-50F4-4409-B685-2BB0A768FA8E}" srcOrd="0" destOrd="0" presId="urn:microsoft.com/office/officeart/2005/8/layout/process4"/>
    <dgm:cxn modelId="{3CCA1DE7-08E2-4A14-A5C5-03BAE095376D}" type="presParOf" srcId="{BDDEE52D-6720-4F8A-8B4B-5047153DBAFD}" destId="{2F9CD3FC-EB86-4AD0-9B2F-754575B63E78}" srcOrd="1" destOrd="0" presId="urn:microsoft.com/office/officeart/2005/8/layout/process4"/>
    <dgm:cxn modelId="{8A69F3EB-865C-4F71-81C9-C7EEA108009D}" type="presParOf" srcId="{BDDEE52D-6720-4F8A-8B4B-5047153DBAFD}" destId="{1CFBC77E-78D6-4668-8CC5-71F7F19A590C}" srcOrd="2" destOrd="0" presId="urn:microsoft.com/office/officeart/2005/8/layout/process4"/>
    <dgm:cxn modelId="{E85E7193-862A-4883-BB71-CFBB8E917547}" type="presParOf" srcId="{1CFBC77E-78D6-4668-8CC5-71F7F19A590C}" destId="{0F4D0126-FF3C-4C5D-8134-19B86BE155A4}" srcOrd="0" destOrd="0" presId="urn:microsoft.com/office/officeart/2005/8/layout/process4"/>
    <dgm:cxn modelId="{3FEB557B-4D21-4313-8F06-F8BCB9A45FE0}" type="presParOf" srcId="{BDDEE52D-6720-4F8A-8B4B-5047153DBAFD}" destId="{3D65D1E8-7A74-49BD-B490-96FF5D7A8972}" srcOrd="3" destOrd="0" presId="urn:microsoft.com/office/officeart/2005/8/layout/process4"/>
    <dgm:cxn modelId="{97E92AAA-2646-4330-B330-2606E806FA0F}" type="presParOf" srcId="{BDDEE52D-6720-4F8A-8B4B-5047153DBAFD}" destId="{5740C819-2CCC-449F-BDE1-3D2B450A3B5F}" srcOrd="4" destOrd="0" presId="urn:microsoft.com/office/officeart/2005/8/layout/process4"/>
    <dgm:cxn modelId="{87CE25C9-4584-4854-9890-E89CF9C364D9}" type="presParOf" srcId="{5740C819-2CCC-449F-BDE1-3D2B450A3B5F}" destId="{0AD25392-4747-41D2-8D22-43BC3400E95C}" srcOrd="0" destOrd="0" presId="urn:microsoft.com/office/officeart/2005/8/layout/process4"/>
    <dgm:cxn modelId="{EDB0F16F-7F71-4245-B357-7930F4764D13}" type="presParOf" srcId="{BDDEE52D-6720-4F8A-8B4B-5047153DBAFD}" destId="{A8FE7C7F-BA76-4F65-BDC7-7A7D0C3445A1}" srcOrd="5" destOrd="0" presId="urn:microsoft.com/office/officeart/2005/8/layout/process4"/>
    <dgm:cxn modelId="{29BAD07F-E3F2-41D8-ACD3-98A9E37A8006}" type="presParOf" srcId="{BDDEE52D-6720-4F8A-8B4B-5047153DBAFD}" destId="{1B3DC046-935E-4E0C-9D6B-2E3FF78B1340}" srcOrd="6" destOrd="0" presId="urn:microsoft.com/office/officeart/2005/8/layout/process4"/>
    <dgm:cxn modelId="{24DBFE66-5EC1-476C-AA08-71D884DD9027}" type="presParOf" srcId="{1B3DC046-935E-4E0C-9D6B-2E3FF78B1340}" destId="{9980920A-F85A-4B8E-B64F-69570F84CC59}" srcOrd="0" destOrd="0" presId="urn:microsoft.com/office/officeart/2005/8/layout/process4"/>
    <dgm:cxn modelId="{3E26270F-AC7C-4F6C-9F07-AA47B1EF2DB0}" type="presParOf" srcId="{BDDEE52D-6720-4F8A-8B4B-5047153DBAFD}" destId="{21D87962-4A41-423D-A346-32125C63D50E}" srcOrd="7" destOrd="0" presId="urn:microsoft.com/office/officeart/2005/8/layout/process4"/>
    <dgm:cxn modelId="{611A37E7-A8D2-4FAB-B7BA-11CFDA696B6C}" type="presParOf" srcId="{BDDEE52D-6720-4F8A-8B4B-5047153DBAFD}" destId="{9BEF56CF-210B-4D6E-B8E8-6EFFFDE6FD87}" srcOrd="8" destOrd="0" presId="urn:microsoft.com/office/officeart/2005/8/layout/process4"/>
    <dgm:cxn modelId="{C86D5689-2C44-4F80-A448-08639B26B8F7}" type="presParOf" srcId="{9BEF56CF-210B-4D6E-B8E8-6EFFFDE6FD87}" destId="{DC11ECA2-1D48-4E00-9506-7A409A798BED}"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360CFE-0FE7-484C-B2D9-E2AF36A4D5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50FAD1C5-108A-4DE0-8FAC-BB4DE8C6663C}">
      <dgm:prSet/>
      <dgm:spPr/>
      <dgm:t>
        <a:bodyPr/>
        <a:lstStyle/>
        <a:p>
          <a:pPr rtl="0"/>
          <a:r>
            <a:rPr lang="uk-UA" b="1" smtClean="0"/>
            <a:t>Сонце, як і Земля, обертається навколо власної осі. Вперше обертання Сонця спостерігав Галілей по руху плям по поверхні.</a:t>
          </a:r>
          <a:endParaRPr lang="uk-UA"/>
        </a:p>
      </dgm:t>
    </dgm:pt>
    <dgm:pt modelId="{1D975184-AF79-4A81-ACAA-B8F029647178}" type="parTrans" cxnId="{4B5B2064-9D2E-4F56-880F-9F1551741CDF}">
      <dgm:prSet/>
      <dgm:spPr/>
      <dgm:t>
        <a:bodyPr/>
        <a:lstStyle/>
        <a:p>
          <a:endParaRPr lang="uk-UA"/>
        </a:p>
      </dgm:t>
    </dgm:pt>
    <dgm:pt modelId="{85AB141C-1521-404C-B240-24F794EB21CB}" type="sibTrans" cxnId="{4B5B2064-9D2E-4F56-880F-9F1551741CDF}">
      <dgm:prSet/>
      <dgm:spPr/>
      <dgm:t>
        <a:bodyPr/>
        <a:lstStyle/>
        <a:p>
          <a:endParaRPr lang="uk-UA"/>
        </a:p>
      </dgm:t>
    </dgm:pt>
    <dgm:pt modelId="{5278E0EB-DC3B-4780-B989-088E32616FB3}" type="pres">
      <dgm:prSet presAssocID="{44360CFE-0FE7-484C-B2D9-E2AF36A4D5B1}" presName="linear" presStyleCnt="0">
        <dgm:presLayoutVars>
          <dgm:animLvl val="lvl"/>
          <dgm:resizeHandles val="exact"/>
        </dgm:presLayoutVars>
      </dgm:prSet>
      <dgm:spPr/>
      <dgm:t>
        <a:bodyPr/>
        <a:lstStyle/>
        <a:p>
          <a:endParaRPr lang="ru-RU"/>
        </a:p>
      </dgm:t>
    </dgm:pt>
    <dgm:pt modelId="{579E6EA4-8D1D-46E2-9E7D-9367D1F6E701}" type="pres">
      <dgm:prSet presAssocID="{50FAD1C5-108A-4DE0-8FAC-BB4DE8C6663C}" presName="parentText" presStyleLbl="node1" presStyleIdx="0" presStyleCnt="1">
        <dgm:presLayoutVars>
          <dgm:chMax val="0"/>
          <dgm:bulletEnabled val="1"/>
        </dgm:presLayoutVars>
      </dgm:prSet>
      <dgm:spPr/>
      <dgm:t>
        <a:bodyPr/>
        <a:lstStyle/>
        <a:p>
          <a:endParaRPr lang="ru-RU"/>
        </a:p>
      </dgm:t>
    </dgm:pt>
  </dgm:ptLst>
  <dgm:cxnLst>
    <dgm:cxn modelId="{4B5B2064-9D2E-4F56-880F-9F1551741CDF}" srcId="{44360CFE-0FE7-484C-B2D9-E2AF36A4D5B1}" destId="{50FAD1C5-108A-4DE0-8FAC-BB4DE8C6663C}" srcOrd="0" destOrd="0" parTransId="{1D975184-AF79-4A81-ACAA-B8F029647178}" sibTransId="{85AB141C-1521-404C-B240-24F794EB21CB}"/>
    <dgm:cxn modelId="{19F3C0EB-2ECB-4A44-A146-E4AFB761CE2B}" type="presOf" srcId="{50FAD1C5-108A-4DE0-8FAC-BB4DE8C6663C}" destId="{579E6EA4-8D1D-46E2-9E7D-9367D1F6E701}" srcOrd="0" destOrd="0" presId="urn:microsoft.com/office/officeart/2005/8/layout/vList2"/>
    <dgm:cxn modelId="{AD1DC94C-3E90-48D4-88D0-3F10EC0F72C2}" type="presOf" srcId="{44360CFE-0FE7-484C-B2D9-E2AF36A4D5B1}" destId="{5278E0EB-DC3B-4780-B989-088E32616FB3}" srcOrd="0" destOrd="0" presId="urn:microsoft.com/office/officeart/2005/8/layout/vList2"/>
    <dgm:cxn modelId="{B7E12D5F-6F22-4628-A7EC-D45D28E9318B}" type="presParOf" srcId="{5278E0EB-DC3B-4780-B989-088E32616FB3}" destId="{579E6EA4-8D1D-46E2-9E7D-9367D1F6E70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F6F4FF-00A5-47EF-951A-724F753B45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2D898EA7-AEE3-4DEB-AF5C-E6590D3EDFEF}">
      <dgm:prSet/>
      <dgm:spPr/>
      <dgm:t>
        <a:bodyPr/>
        <a:lstStyle/>
        <a:p>
          <a:pPr rtl="0"/>
          <a:r>
            <a:rPr lang="uk-UA" b="1" dirty="0" smtClean="0"/>
            <a:t>Однак на відміну від Землі, різні зони Сонця обертаються навколо осі з різними швидкостями. Так точки на екваторі мають період обертання близько 25 діб, на широті 40° період обертання дорівнює 27 діб, а поблизу полюсів - 35 діб. Це доводить, що Сонце обертається не як тверде тіло, швидкість обертання точок на поверхні Сонця зменшується від екватора до полюсів.</a:t>
          </a:r>
          <a:endParaRPr lang="uk-UA" dirty="0"/>
        </a:p>
      </dgm:t>
    </dgm:pt>
    <dgm:pt modelId="{02387F4E-7FDD-4525-8C80-400C7105B4E4}" type="parTrans" cxnId="{E3C2113A-F6EC-4507-A681-5008019C1EC3}">
      <dgm:prSet/>
      <dgm:spPr/>
      <dgm:t>
        <a:bodyPr/>
        <a:lstStyle/>
        <a:p>
          <a:endParaRPr lang="uk-UA"/>
        </a:p>
      </dgm:t>
    </dgm:pt>
    <dgm:pt modelId="{0C2A3256-FF05-4C08-AAD4-9AF08EFAE49D}" type="sibTrans" cxnId="{E3C2113A-F6EC-4507-A681-5008019C1EC3}">
      <dgm:prSet/>
      <dgm:spPr/>
      <dgm:t>
        <a:bodyPr/>
        <a:lstStyle/>
        <a:p>
          <a:endParaRPr lang="uk-UA"/>
        </a:p>
      </dgm:t>
    </dgm:pt>
    <dgm:pt modelId="{9BAD9DC1-8952-44CE-AA55-875B2BB1737C}" type="pres">
      <dgm:prSet presAssocID="{EEF6F4FF-00A5-47EF-951A-724F753B4521}" presName="linear" presStyleCnt="0">
        <dgm:presLayoutVars>
          <dgm:animLvl val="lvl"/>
          <dgm:resizeHandles val="exact"/>
        </dgm:presLayoutVars>
      </dgm:prSet>
      <dgm:spPr/>
      <dgm:t>
        <a:bodyPr/>
        <a:lstStyle/>
        <a:p>
          <a:endParaRPr lang="ru-RU"/>
        </a:p>
      </dgm:t>
    </dgm:pt>
    <dgm:pt modelId="{AB5FCF09-11B0-45B1-81DA-B6C912CFEC16}" type="pres">
      <dgm:prSet presAssocID="{2D898EA7-AEE3-4DEB-AF5C-E6590D3EDFEF}" presName="parentText" presStyleLbl="node1" presStyleIdx="0" presStyleCnt="1">
        <dgm:presLayoutVars>
          <dgm:chMax val="0"/>
          <dgm:bulletEnabled val="1"/>
        </dgm:presLayoutVars>
      </dgm:prSet>
      <dgm:spPr/>
      <dgm:t>
        <a:bodyPr/>
        <a:lstStyle/>
        <a:p>
          <a:endParaRPr lang="ru-RU"/>
        </a:p>
      </dgm:t>
    </dgm:pt>
  </dgm:ptLst>
  <dgm:cxnLst>
    <dgm:cxn modelId="{219D23F8-6D06-4130-A358-FEAB65E21619}" type="presOf" srcId="{EEF6F4FF-00A5-47EF-951A-724F753B4521}" destId="{9BAD9DC1-8952-44CE-AA55-875B2BB1737C}" srcOrd="0" destOrd="0" presId="urn:microsoft.com/office/officeart/2005/8/layout/vList2"/>
    <dgm:cxn modelId="{E3C2113A-F6EC-4507-A681-5008019C1EC3}" srcId="{EEF6F4FF-00A5-47EF-951A-724F753B4521}" destId="{2D898EA7-AEE3-4DEB-AF5C-E6590D3EDFEF}" srcOrd="0" destOrd="0" parTransId="{02387F4E-7FDD-4525-8C80-400C7105B4E4}" sibTransId="{0C2A3256-FF05-4C08-AAD4-9AF08EFAE49D}"/>
    <dgm:cxn modelId="{820B53C2-36B2-4B7E-8B32-13680589BE28}" type="presOf" srcId="{2D898EA7-AEE3-4DEB-AF5C-E6590D3EDFEF}" destId="{AB5FCF09-11B0-45B1-81DA-B6C912CFEC16}" srcOrd="0" destOrd="0" presId="urn:microsoft.com/office/officeart/2005/8/layout/vList2"/>
    <dgm:cxn modelId="{388C1BE9-1F63-4913-9C9A-169335E08525}" type="presParOf" srcId="{9BAD9DC1-8952-44CE-AA55-875B2BB1737C}" destId="{AB5FCF09-11B0-45B1-81DA-B6C912CFEC16}" srcOrd="0" destOrd="0" presId="urn:microsoft.com/office/officeart/2005/8/layout/vList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B2E06A-1B5A-4D4F-9CC4-0A918AF17B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A7D451C2-CC7F-48F4-9E2F-C4098921AAF6}">
      <dgm:prSet/>
      <dgm:spPr/>
      <dgm:t>
        <a:bodyPr/>
        <a:lstStyle/>
        <a:p>
          <a:pPr rtl="0"/>
          <a:r>
            <a:rPr lang="uk-UA" b="1" dirty="0" smtClean="0"/>
            <a:t>Спектр Сонця неперервний, в ньому спостерігається безліч темних фраунгоферових ліній. </a:t>
          </a:r>
          <a:r>
            <a:rPr lang="uk-UA" b="1" dirty="0" err="1" smtClean="0"/>
            <a:t>Фраунгофер</a:t>
          </a:r>
          <a:r>
            <a:rPr lang="uk-UA" b="1" dirty="0" smtClean="0"/>
            <a:t> був першим, хто описав темні лінії на тлі безперервного спектру сонячного світла в 1814 році. Ці лінії в спектрі Сонця утворюються в результаті поглинання квантів світла, яке виходить з центральних областей Сонця,  холоднішими зовнішніми шарами сонячної атмосфери. За цими лініями і визначають хімічний склад Сонця. </a:t>
          </a:r>
          <a:endParaRPr lang="uk-UA" dirty="0"/>
        </a:p>
      </dgm:t>
    </dgm:pt>
    <dgm:pt modelId="{0BFEE5C7-1FC3-4988-86C1-83D2ACFA953A}" type="parTrans" cxnId="{4C97C8AA-1271-453A-A463-202E23F35D74}">
      <dgm:prSet/>
      <dgm:spPr/>
      <dgm:t>
        <a:bodyPr/>
        <a:lstStyle/>
        <a:p>
          <a:endParaRPr lang="uk-UA"/>
        </a:p>
      </dgm:t>
    </dgm:pt>
    <dgm:pt modelId="{FA125614-4DC5-449A-81AD-54CCE0361DAA}" type="sibTrans" cxnId="{4C97C8AA-1271-453A-A463-202E23F35D74}">
      <dgm:prSet/>
      <dgm:spPr/>
      <dgm:t>
        <a:bodyPr/>
        <a:lstStyle/>
        <a:p>
          <a:endParaRPr lang="uk-UA"/>
        </a:p>
      </dgm:t>
    </dgm:pt>
    <dgm:pt modelId="{22202A96-86C8-4452-924B-087282C49A72}" type="pres">
      <dgm:prSet presAssocID="{26B2E06A-1B5A-4D4F-9CC4-0A918AF17B9A}" presName="linear" presStyleCnt="0">
        <dgm:presLayoutVars>
          <dgm:animLvl val="lvl"/>
          <dgm:resizeHandles val="exact"/>
        </dgm:presLayoutVars>
      </dgm:prSet>
      <dgm:spPr/>
      <dgm:t>
        <a:bodyPr/>
        <a:lstStyle/>
        <a:p>
          <a:endParaRPr lang="ru-RU"/>
        </a:p>
      </dgm:t>
    </dgm:pt>
    <dgm:pt modelId="{3E98F744-35BB-4AEB-A94A-03824DF2878A}" type="pres">
      <dgm:prSet presAssocID="{A7D451C2-CC7F-48F4-9E2F-C4098921AAF6}" presName="parentText" presStyleLbl="node1" presStyleIdx="0" presStyleCnt="1">
        <dgm:presLayoutVars>
          <dgm:chMax val="0"/>
          <dgm:bulletEnabled val="1"/>
        </dgm:presLayoutVars>
      </dgm:prSet>
      <dgm:spPr/>
      <dgm:t>
        <a:bodyPr/>
        <a:lstStyle/>
        <a:p>
          <a:endParaRPr lang="ru-RU"/>
        </a:p>
      </dgm:t>
    </dgm:pt>
  </dgm:ptLst>
  <dgm:cxnLst>
    <dgm:cxn modelId="{D5C4971F-AC51-4239-9F86-EEE3F0E26AF6}" type="presOf" srcId="{26B2E06A-1B5A-4D4F-9CC4-0A918AF17B9A}" destId="{22202A96-86C8-4452-924B-087282C49A72}" srcOrd="0" destOrd="0" presId="urn:microsoft.com/office/officeart/2005/8/layout/vList2"/>
    <dgm:cxn modelId="{4C97C8AA-1271-453A-A463-202E23F35D74}" srcId="{26B2E06A-1B5A-4D4F-9CC4-0A918AF17B9A}" destId="{A7D451C2-CC7F-48F4-9E2F-C4098921AAF6}" srcOrd="0" destOrd="0" parTransId="{0BFEE5C7-1FC3-4988-86C1-83D2ACFA953A}" sibTransId="{FA125614-4DC5-449A-81AD-54CCE0361DAA}"/>
    <dgm:cxn modelId="{7C4CE55D-DBC6-4A62-A72F-3FDB0E233763}" type="presOf" srcId="{A7D451C2-CC7F-48F4-9E2F-C4098921AAF6}" destId="{3E98F744-35BB-4AEB-A94A-03824DF2878A}" srcOrd="0" destOrd="0" presId="urn:microsoft.com/office/officeart/2005/8/layout/vList2"/>
    <dgm:cxn modelId="{B4AD60F7-03C1-4B1F-8D4B-E7EA35AACDAF}" type="presParOf" srcId="{22202A96-86C8-4452-924B-087282C49A72}" destId="{3E98F744-35BB-4AEB-A94A-03824DF2878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60378B-7B3B-49A4-A306-D67F52B07E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6F2E1C49-6AD1-4408-BFE3-43A7719E7569}">
      <dgm:prSet/>
      <dgm:spPr/>
      <dgm:t>
        <a:bodyPr/>
        <a:lstStyle/>
        <a:p>
          <a:pPr rtl="0"/>
          <a:r>
            <a:rPr lang="uk-UA" b="1" smtClean="0"/>
            <a:t>Близько 9 % енергії в сонячному спектрі припадає на ультрафіолетове випромінювання з довжинами хвиль від 100 до 400 нм. Решта енергія розділена приблизно порівну між видимою (400-760 нм) і інфрачервоною (760-5000 м) областями спектру.</a:t>
          </a:r>
          <a:endParaRPr lang="uk-UA"/>
        </a:p>
      </dgm:t>
    </dgm:pt>
    <dgm:pt modelId="{0C085F40-5CAD-496B-805A-959E675DAA3E}" type="parTrans" cxnId="{847019E3-40FC-47F9-88EE-7601C4185FD5}">
      <dgm:prSet/>
      <dgm:spPr/>
      <dgm:t>
        <a:bodyPr/>
        <a:lstStyle/>
        <a:p>
          <a:endParaRPr lang="uk-UA"/>
        </a:p>
      </dgm:t>
    </dgm:pt>
    <dgm:pt modelId="{3D7936AB-4A51-4428-84D1-38C37FC2B052}" type="sibTrans" cxnId="{847019E3-40FC-47F9-88EE-7601C4185FD5}">
      <dgm:prSet/>
      <dgm:spPr/>
      <dgm:t>
        <a:bodyPr/>
        <a:lstStyle/>
        <a:p>
          <a:endParaRPr lang="uk-UA"/>
        </a:p>
      </dgm:t>
    </dgm:pt>
    <dgm:pt modelId="{7C27EDCC-728C-451A-88A2-FAB1696C3384}" type="pres">
      <dgm:prSet presAssocID="{2A60378B-7B3B-49A4-A306-D67F52B07E50}" presName="linear" presStyleCnt="0">
        <dgm:presLayoutVars>
          <dgm:animLvl val="lvl"/>
          <dgm:resizeHandles val="exact"/>
        </dgm:presLayoutVars>
      </dgm:prSet>
      <dgm:spPr/>
      <dgm:t>
        <a:bodyPr/>
        <a:lstStyle/>
        <a:p>
          <a:endParaRPr lang="ru-RU"/>
        </a:p>
      </dgm:t>
    </dgm:pt>
    <dgm:pt modelId="{A0D72737-1D19-4E3E-8B14-52DA68A7AF95}" type="pres">
      <dgm:prSet presAssocID="{6F2E1C49-6AD1-4408-BFE3-43A7719E7569}" presName="parentText" presStyleLbl="node1" presStyleIdx="0" presStyleCnt="1">
        <dgm:presLayoutVars>
          <dgm:chMax val="0"/>
          <dgm:bulletEnabled val="1"/>
        </dgm:presLayoutVars>
      </dgm:prSet>
      <dgm:spPr/>
      <dgm:t>
        <a:bodyPr/>
        <a:lstStyle/>
        <a:p>
          <a:endParaRPr lang="ru-RU"/>
        </a:p>
      </dgm:t>
    </dgm:pt>
  </dgm:ptLst>
  <dgm:cxnLst>
    <dgm:cxn modelId="{BDD2BC59-EE6D-425C-8813-F5E003915465}" type="presOf" srcId="{6F2E1C49-6AD1-4408-BFE3-43A7719E7569}" destId="{A0D72737-1D19-4E3E-8B14-52DA68A7AF95}" srcOrd="0" destOrd="0" presId="urn:microsoft.com/office/officeart/2005/8/layout/vList2"/>
    <dgm:cxn modelId="{847019E3-40FC-47F9-88EE-7601C4185FD5}" srcId="{2A60378B-7B3B-49A4-A306-D67F52B07E50}" destId="{6F2E1C49-6AD1-4408-BFE3-43A7719E7569}" srcOrd="0" destOrd="0" parTransId="{0C085F40-5CAD-496B-805A-959E675DAA3E}" sibTransId="{3D7936AB-4A51-4428-84D1-38C37FC2B052}"/>
    <dgm:cxn modelId="{D19CE90E-3DFB-431F-B5A6-AAB652BF18F6}" type="presOf" srcId="{2A60378B-7B3B-49A4-A306-D67F52B07E50}" destId="{7C27EDCC-728C-451A-88A2-FAB1696C3384}" srcOrd="0" destOrd="0" presId="urn:microsoft.com/office/officeart/2005/8/layout/vList2"/>
    <dgm:cxn modelId="{42925D02-DEEE-4320-A39B-CB85AA136354}" type="presParOf" srcId="{7C27EDCC-728C-451A-88A2-FAB1696C3384}" destId="{A0D72737-1D19-4E3E-8B14-52DA68A7AF95}"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1D8B8E-5558-45C2-B6A9-BCAA2CE813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83AC38BF-CA56-4E0A-9EA6-1B38A34155AD}">
      <dgm:prSet/>
      <dgm:spPr/>
      <dgm:t>
        <a:bodyPr/>
        <a:lstStyle/>
        <a:p>
          <a:pPr rtl="0"/>
          <a:r>
            <a:rPr lang="uk-UA" b="1" smtClean="0"/>
            <a:t>Незважаючи на сильне гравітаційне поле Сонця, існування сонячної корони можливе завдяки величезним швидкостям руху її часток. Корона має температуру близько мільйона градусів і складається з високоіонізованого газу. Можливо, причиною такої високої температури є поверхневі викиди сонячної речовини у вигляді петель і арок. Мільйони колосальних фонтанів переносять в корону речовину, нагріту в глибинних шарах Сонця.</a:t>
          </a:r>
          <a:r>
            <a:rPr lang="uk-UA" smtClean="0"/>
            <a:t> </a:t>
          </a:r>
          <a:endParaRPr lang="uk-UA"/>
        </a:p>
      </dgm:t>
    </dgm:pt>
    <dgm:pt modelId="{0424F6F5-DA6F-4E69-8E3D-988765D6871C}" type="parTrans" cxnId="{47F86B14-71AF-4FD1-AAF6-47BED89329C7}">
      <dgm:prSet/>
      <dgm:spPr/>
      <dgm:t>
        <a:bodyPr/>
        <a:lstStyle/>
        <a:p>
          <a:endParaRPr lang="uk-UA"/>
        </a:p>
      </dgm:t>
    </dgm:pt>
    <dgm:pt modelId="{6013C750-73D0-4745-9205-9218D880EB09}" type="sibTrans" cxnId="{47F86B14-71AF-4FD1-AAF6-47BED89329C7}">
      <dgm:prSet/>
      <dgm:spPr/>
      <dgm:t>
        <a:bodyPr/>
        <a:lstStyle/>
        <a:p>
          <a:endParaRPr lang="uk-UA"/>
        </a:p>
      </dgm:t>
    </dgm:pt>
    <dgm:pt modelId="{B832727B-2309-47C1-A9CD-2D2D45B33479}" type="pres">
      <dgm:prSet presAssocID="{7B1D8B8E-5558-45C2-B6A9-BCAA2CE81360}" presName="linear" presStyleCnt="0">
        <dgm:presLayoutVars>
          <dgm:animLvl val="lvl"/>
          <dgm:resizeHandles val="exact"/>
        </dgm:presLayoutVars>
      </dgm:prSet>
      <dgm:spPr/>
      <dgm:t>
        <a:bodyPr/>
        <a:lstStyle/>
        <a:p>
          <a:endParaRPr lang="ru-RU"/>
        </a:p>
      </dgm:t>
    </dgm:pt>
    <dgm:pt modelId="{32FF1829-1092-43A8-8B64-5B5DFF961FAE}" type="pres">
      <dgm:prSet presAssocID="{83AC38BF-CA56-4E0A-9EA6-1B38A34155AD}" presName="parentText" presStyleLbl="node1" presStyleIdx="0" presStyleCnt="1">
        <dgm:presLayoutVars>
          <dgm:chMax val="0"/>
          <dgm:bulletEnabled val="1"/>
        </dgm:presLayoutVars>
      </dgm:prSet>
      <dgm:spPr/>
      <dgm:t>
        <a:bodyPr/>
        <a:lstStyle/>
        <a:p>
          <a:endParaRPr lang="ru-RU"/>
        </a:p>
      </dgm:t>
    </dgm:pt>
  </dgm:ptLst>
  <dgm:cxnLst>
    <dgm:cxn modelId="{47F86B14-71AF-4FD1-AAF6-47BED89329C7}" srcId="{7B1D8B8E-5558-45C2-B6A9-BCAA2CE81360}" destId="{83AC38BF-CA56-4E0A-9EA6-1B38A34155AD}" srcOrd="0" destOrd="0" parTransId="{0424F6F5-DA6F-4E69-8E3D-988765D6871C}" sibTransId="{6013C750-73D0-4745-9205-9218D880EB09}"/>
    <dgm:cxn modelId="{9A381F2E-C674-4564-BACE-78636CF7DAF4}" type="presOf" srcId="{83AC38BF-CA56-4E0A-9EA6-1B38A34155AD}" destId="{32FF1829-1092-43A8-8B64-5B5DFF961FAE}" srcOrd="0" destOrd="0" presId="urn:microsoft.com/office/officeart/2005/8/layout/vList2"/>
    <dgm:cxn modelId="{1AC54EC3-5E3D-4C5B-8BAE-B379B9B02C8F}" type="presOf" srcId="{7B1D8B8E-5558-45C2-B6A9-BCAA2CE81360}" destId="{B832727B-2309-47C1-A9CD-2D2D45B33479}" srcOrd="0" destOrd="0" presId="urn:microsoft.com/office/officeart/2005/8/layout/vList2"/>
    <dgm:cxn modelId="{83AEC55E-9D52-4CFA-BEA7-633EC8E56531}" type="presParOf" srcId="{B832727B-2309-47C1-A9CD-2D2D45B33479}" destId="{32FF1829-1092-43A8-8B64-5B5DFF961FA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93CF79-30C5-4E02-975C-33333A1C670F}"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uk-UA"/>
        </a:p>
      </dgm:t>
    </dgm:pt>
    <dgm:pt modelId="{32A2C417-87AF-427F-B773-B9BF09B97654}">
      <dgm:prSet custT="1"/>
      <dgm:spPr/>
      <dgm:t>
        <a:bodyPr/>
        <a:lstStyle/>
        <a:p>
          <a:pPr algn="ctr" rtl="0"/>
          <a:r>
            <a:rPr lang="uk-UA" sz="1400" b="1" dirty="0" smtClean="0"/>
            <a:t>Протуберанцями називаються величезні утворення в короні Сонця – викиди газу, що рухаються у магнітному полі по дугоподібних траєкторіях.</a:t>
          </a:r>
          <a:endParaRPr lang="uk-UA" sz="1400" dirty="0"/>
        </a:p>
      </dgm:t>
    </dgm:pt>
    <dgm:pt modelId="{F43A4CE8-7558-474F-98C7-2F9E24DC44BB}" type="parTrans" cxnId="{8224C0E5-524F-433B-9553-2EE1B3A21944}">
      <dgm:prSet/>
      <dgm:spPr/>
      <dgm:t>
        <a:bodyPr/>
        <a:lstStyle/>
        <a:p>
          <a:pPr algn="ctr"/>
          <a:endParaRPr lang="uk-UA" sz="1400"/>
        </a:p>
      </dgm:t>
    </dgm:pt>
    <dgm:pt modelId="{D6013644-8326-453D-A355-79465DF8CC33}" type="sibTrans" cxnId="{8224C0E5-524F-433B-9553-2EE1B3A21944}">
      <dgm:prSet/>
      <dgm:spPr/>
      <dgm:t>
        <a:bodyPr/>
        <a:lstStyle/>
        <a:p>
          <a:pPr algn="ctr"/>
          <a:endParaRPr lang="uk-UA" sz="1400"/>
        </a:p>
      </dgm:t>
    </dgm:pt>
    <dgm:pt modelId="{447D6B67-3154-4717-880B-047C08FEE14F}">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t>Протуберанці - холодні і щільні утворення з температурою близько 20 000 К. Деякі з них існують декілька місяців, інші з'являються поряд з плямами, рухаються з швидкостями близько 100 км/с і існують декілька тижнів. Окремі протуберанці рухаються з ще більшими швидкостями і несподівано вибухають; вони називаються еруптивними.</a:t>
          </a:r>
          <a:endParaRPr lang="uk-UA" sz="1400" dirty="0" smtClean="0"/>
        </a:p>
        <a:p>
          <a:pPr algn="ctr" defTabSz="533400">
            <a:lnSpc>
              <a:spcPct val="90000"/>
            </a:lnSpc>
            <a:spcBef>
              <a:spcPct val="0"/>
            </a:spcBef>
            <a:spcAft>
              <a:spcPct val="35000"/>
            </a:spcAft>
          </a:pPr>
          <a:endParaRPr lang="uk-UA" sz="1400" dirty="0"/>
        </a:p>
      </dgm:t>
    </dgm:pt>
    <dgm:pt modelId="{55215757-F583-4469-84EA-30A48C78054E}" type="parTrans" cxnId="{E5DD0611-E202-4771-A87D-F1FDAECF5071}">
      <dgm:prSet/>
      <dgm:spPr/>
      <dgm:t>
        <a:bodyPr/>
        <a:lstStyle/>
        <a:p>
          <a:pPr algn="ctr"/>
          <a:endParaRPr lang="uk-UA" sz="1400"/>
        </a:p>
      </dgm:t>
    </dgm:pt>
    <dgm:pt modelId="{75D199CE-69A2-4E2A-9236-0C2F00B8E344}" type="sibTrans" cxnId="{E5DD0611-E202-4771-A87D-F1FDAECF5071}">
      <dgm:prSet/>
      <dgm:spPr/>
      <dgm:t>
        <a:bodyPr/>
        <a:lstStyle/>
        <a:p>
          <a:pPr algn="ctr"/>
          <a:endParaRPr lang="uk-UA" sz="1400"/>
        </a:p>
      </dgm:t>
    </dgm:pt>
    <dgm:pt modelId="{CACD37B8-9888-4E2F-9A4B-AF1A2D22C903}">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t>Розміри протуберанців можуть бути різними. Типовий протуберанець має висоту близько </a:t>
          </a:r>
          <a:br>
            <a:rPr lang="uk-UA" sz="1400" b="1" dirty="0" smtClean="0"/>
          </a:br>
          <a:r>
            <a:rPr lang="uk-UA" sz="1400" b="1" dirty="0" smtClean="0"/>
            <a:t>40 000 км і ширину близько 200 000 км. Дугоподібні протуберанці досягають розмірів 800 000 км. Зареєстровані і рекордсмени серед протуберанців, їх розміри перевищували 3 000 000 км.</a:t>
          </a:r>
          <a:endParaRPr lang="uk-UA" sz="1400" dirty="0" smtClean="0"/>
        </a:p>
        <a:p>
          <a:pPr algn="ctr" defTabSz="444500">
            <a:lnSpc>
              <a:spcPct val="90000"/>
            </a:lnSpc>
            <a:spcBef>
              <a:spcPct val="0"/>
            </a:spcBef>
            <a:spcAft>
              <a:spcPct val="35000"/>
            </a:spcAft>
          </a:pPr>
          <a:endParaRPr lang="uk-UA" sz="1400" dirty="0"/>
        </a:p>
      </dgm:t>
    </dgm:pt>
    <dgm:pt modelId="{AC42369B-CA6E-4C15-ACEE-DC814AA5C5D4}" type="parTrans" cxnId="{C793AFA1-8E66-49B5-A6BB-4BA7F79A92C2}">
      <dgm:prSet/>
      <dgm:spPr/>
      <dgm:t>
        <a:bodyPr/>
        <a:lstStyle/>
        <a:p>
          <a:pPr algn="ctr"/>
          <a:endParaRPr lang="uk-UA" sz="1400"/>
        </a:p>
      </dgm:t>
    </dgm:pt>
    <dgm:pt modelId="{462E93CF-50CB-4A4D-A9C4-61F3969A0908}" type="sibTrans" cxnId="{C793AFA1-8E66-49B5-A6BB-4BA7F79A92C2}">
      <dgm:prSet/>
      <dgm:spPr/>
      <dgm:t>
        <a:bodyPr/>
        <a:lstStyle/>
        <a:p>
          <a:pPr algn="ctr"/>
          <a:endParaRPr lang="uk-UA" sz="1400"/>
        </a:p>
      </dgm:t>
    </dgm:pt>
    <dgm:pt modelId="{73E6FA52-D8E8-4170-A5A9-C7B5DC1F9C16}" type="pres">
      <dgm:prSet presAssocID="{1993CF79-30C5-4E02-975C-33333A1C670F}" presName="linear" presStyleCnt="0">
        <dgm:presLayoutVars>
          <dgm:animLvl val="lvl"/>
          <dgm:resizeHandles val="exact"/>
        </dgm:presLayoutVars>
      </dgm:prSet>
      <dgm:spPr/>
      <dgm:t>
        <a:bodyPr/>
        <a:lstStyle/>
        <a:p>
          <a:endParaRPr lang="ru-RU"/>
        </a:p>
      </dgm:t>
    </dgm:pt>
    <dgm:pt modelId="{810E595C-E34A-4365-9271-78C79DA22E07}" type="pres">
      <dgm:prSet presAssocID="{32A2C417-87AF-427F-B773-B9BF09B97654}" presName="parentText" presStyleLbl="node1" presStyleIdx="0" presStyleCnt="3" custScaleY="58354">
        <dgm:presLayoutVars>
          <dgm:chMax val="0"/>
          <dgm:bulletEnabled val="1"/>
        </dgm:presLayoutVars>
      </dgm:prSet>
      <dgm:spPr/>
      <dgm:t>
        <a:bodyPr/>
        <a:lstStyle/>
        <a:p>
          <a:endParaRPr lang="uk-UA"/>
        </a:p>
      </dgm:t>
    </dgm:pt>
    <dgm:pt modelId="{DABDD933-62C8-453D-B22D-CB98022FF810}" type="pres">
      <dgm:prSet presAssocID="{D6013644-8326-453D-A355-79465DF8CC33}" presName="spacer" presStyleCnt="0"/>
      <dgm:spPr/>
    </dgm:pt>
    <dgm:pt modelId="{E3AB15EA-134B-4159-96B8-E70E132CFCD4}" type="pres">
      <dgm:prSet presAssocID="{447D6B67-3154-4717-880B-047C08FEE14F}" presName="parentText" presStyleLbl="node1" presStyleIdx="1" presStyleCnt="3">
        <dgm:presLayoutVars>
          <dgm:chMax val="0"/>
          <dgm:bulletEnabled val="1"/>
        </dgm:presLayoutVars>
      </dgm:prSet>
      <dgm:spPr/>
      <dgm:t>
        <a:bodyPr/>
        <a:lstStyle/>
        <a:p>
          <a:endParaRPr lang="uk-UA"/>
        </a:p>
      </dgm:t>
    </dgm:pt>
    <dgm:pt modelId="{69737ACA-B5C9-468C-826B-39E6BE40C7B0}" type="pres">
      <dgm:prSet presAssocID="{75D199CE-69A2-4E2A-9236-0C2F00B8E344}" presName="spacer" presStyleCnt="0"/>
      <dgm:spPr/>
    </dgm:pt>
    <dgm:pt modelId="{FED999B8-7442-4F47-A7D3-6E5164711398}" type="pres">
      <dgm:prSet presAssocID="{CACD37B8-9888-4E2F-9A4B-AF1A2D22C903}" presName="parentText" presStyleLbl="node1" presStyleIdx="2" presStyleCnt="3">
        <dgm:presLayoutVars>
          <dgm:chMax val="0"/>
          <dgm:bulletEnabled val="1"/>
        </dgm:presLayoutVars>
      </dgm:prSet>
      <dgm:spPr/>
      <dgm:t>
        <a:bodyPr/>
        <a:lstStyle/>
        <a:p>
          <a:endParaRPr lang="ru-RU"/>
        </a:p>
      </dgm:t>
    </dgm:pt>
  </dgm:ptLst>
  <dgm:cxnLst>
    <dgm:cxn modelId="{48488D5E-33AC-4632-BE5E-61BBCB5220FD}" type="presOf" srcId="{32A2C417-87AF-427F-B773-B9BF09B97654}" destId="{810E595C-E34A-4365-9271-78C79DA22E07}" srcOrd="0" destOrd="0" presId="urn:microsoft.com/office/officeart/2005/8/layout/vList2"/>
    <dgm:cxn modelId="{4D435475-1E43-4CE8-ACB9-DDF954074DBE}" type="presOf" srcId="{CACD37B8-9888-4E2F-9A4B-AF1A2D22C903}" destId="{FED999B8-7442-4F47-A7D3-6E5164711398}" srcOrd="0" destOrd="0" presId="urn:microsoft.com/office/officeart/2005/8/layout/vList2"/>
    <dgm:cxn modelId="{8224C0E5-524F-433B-9553-2EE1B3A21944}" srcId="{1993CF79-30C5-4E02-975C-33333A1C670F}" destId="{32A2C417-87AF-427F-B773-B9BF09B97654}" srcOrd="0" destOrd="0" parTransId="{F43A4CE8-7558-474F-98C7-2F9E24DC44BB}" sibTransId="{D6013644-8326-453D-A355-79465DF8CC33}"/>
    <dgm:cxn modelId="{E5DD0611-E202-4771-A87D-F1FDAECF5071}" srcId="{1993CF79-30C5-4E02-975C-33333A1C670F}" destId="{447D6B67-3154-4717-880B-047C08FEE14F}" srcOrd="1" destOrd="0" parTransId="{55215757-F583-4469-84EA-30A48C78054E}" sibTransId="{75D199CE-69A2-4E2A-9236-0C2F00B8E344}"/>
    <dgm:cxn modelId="{EB202651-10E7-4AFE-99A8-162A0DA524E1}" type="presOf" srcId="{447D6B67-3154-4717-880B-047C08FEE14F}" destId="{E3AB15EA-134B-4159-96B8-E70E132CFCD4}" srcOrd="0" destOrd="0" presId="urn:microsoft.com/office/officeart/2005/8/layout/vList2"/>
    <dgm:cxn modelId="{DC8B1004-B1AE-4852-A68D-37EEE2E2EEEB}" type="presOf" srcId="{1993CF79-30C5-4E02-975C-33333A1C670F}" destId="{73E6FA52-D8E8-4170-A5A9-C7B5DC1F9C16}" srcOrd="0" destOrd="0" presId="urn:microsoft.com/office/officeart/2005/8/layout/vList2"/>
    <dgm:cxn modelId="{C793AFA1-8E66-49B5-A6BB-4BA7F79A92C2}" srcId="{1993CF79-30C5-4E02-975C-33333A1C670F}" destId="{CACD37B8-9888-4E2F-9A4B-AF1A2D22C903}" srcOrd="2" destOrd="0" parTransId="{AC42369B-CA6E-4C15-ACEE-DC814AA5C5D4}" sibTransId="{462E93CF-50CB-4A4D-A9C4-61F3969A0908}"/>
    <dgm:cxn modelId="{621AA48A-770D-4E57-805F-468C9AB00343}" type="presParOf" srcId="{73E6FA52-D8E8-4170-A5A9-C7B5DC1F9C16}" destId="{810E595C-E34A-4365-9271-78C79DA22E07}" srcOrd="0" destOrd="0" presId="urn:microsoft.com/office/officeart/2005/8/layout/vList2"/>
    <dgm:cxn modelId="{2EEADA5A-5F8B-43B3-9F25-1A6009386E82}" type="presParOf" srcId="{73E6FA52-D8E8-4170-A5A9-C7B5DC1F9C16}" destId="{DABDD933-62C8-453D-B22D-CB98022FF810}" srcOrd="1" destOrd="0" presId="urn:microsoft.com/office/officeart/2005/8/layout/vList2"/>
    <dgm:cxn modelId="{C241158D-2DCA-43BD-B1E8-D0A98BF93001}" type="presParOf" srcId="{73E6FA52-D8E8-4170-A5A9-C7B5DC1F9C16}" destId="{E3AB15EA-134B-4159-96B8-E70E132CFCD4}" srcOrd="2" destOrd="0" presId="urn:microsoft.com/office/officeart/2005/8/layout/vList2"/>
    <dgm:cxn modelId="{1D094B6C-EA33-43C9-83F5-707CFD8C766B}" type="presParOf" srcId="{73E6FA52-D8E8-4170-A5A9-C7B5DC1F9C16}" destId="{69737ACA-B5C9-468C-826B-39E6BE40C7B0}" srcOrd="3" destOrd="0" presId="urn:microsoft.com/office/officeart/2005/8/layout/vList2"/>
    <dgm:cxn modelId="{67667C61-517A-4FAB-BBF4-79967532933A}" type="presParOf" srcId="{73E6FA52-D8E8-4170-A5A9-C7B5DC1F9C16}" destId="{FED999B8-7442-4F47-A7D3-6E5164711398}"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1CBE7F-89F4-4DB7-87FA-76644A0D3F5B}">
      <dsp:nvSpPr>
        <dsp:cNvPr id="0" name=""/>
        <dsp:cNvSpPr/>
      </dsp:nvSpPr>
      <dsp:spPr>
        <a:xfrm>
          <a:off x="0" y="104083"/>
          <a:ext cx="8511169" cy="12214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b="1" kern="1200" smtClean="0"/>
            <a:t>До складу Сонячної системи входять 8 великих планет</a:t>
          </a:r>
          <a:r>
            <a:rPr lang="ru-RU" sz="1800" kern="1200" smtClean="0"/>
            <a:t> – це Меркурій,Венера, Земля, Марс, Юпітер, Сатурн, Уран, Нептун, приблизно 100 супутників, 1000 комет, 100000 астероїдів, а також величезна кількість дрібних тіл розміром від мізерно малих порошин до 100 метрів.</a:t>
          </a:r>
          <a:endParaRPr lang="uk-UA" sz="1800" kern="1200"/>
        </a:p>
      </dsp:txBody>
      <dsp:txXfrm>
        <a:off x="0" y="104083"/>
        <a:ext cx="8511169" cy="122147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887DBA-0C29-4DF7-9B9C-733D9017FD89}">
      <dsp:nvSpPr>
        <dsp:cNvPr id="0" name=""/>
        <dsp:cNvSpPr/>
      </dsp:nvSpPr>
      <dsp:spPr>
        <a:xfrm>
          <a:off x="0" y="189624"/>
          <a:ext cx="4679950" cy="34398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b="1" kern="1200" smtClean="0"/>
            <a:t>Сонце є джерелом постійного потоку часток. Нейтрино, електрони, протони, альфа-частки, а також важчі атомні ядра всі разом складають корпускулярне випромінювання Сонця. Значна частина цього випромінювання є більш менш безперервним витіканням плазми, так званим сонячним вітром, що є продовженням зовнішніх шарів сонячної атмосфери, - сонячної корони. Поблизу Землі його швидкість складає зазвичай 400-500 км/с. Потік заряджених часток викидається з Сонця через корональні діри - області в атмосфері Сонця з відкритим в міжпланетний простір магнітним полем.</a:t>
          </a:r>
          <a:r>
            <a:rPr lang="ru-RU" sz="1500" kern="1200" smtClean="0"/>
            <a:t> </a:t>
          </a:r>
          <a:endParaRPr lang="uk-UA" sz="1500" kern="1200"/>
        </a:p>
      </dsp:txBody>
      <dsp:txXfrm>
        <a:off x="0" y="189624"/>
        <a:ext cx="4679950" cy="3439800"/>
      </dsp:txXfrm>
    </dsp:sp>
    <dsp:sp modelId="{5EF4A61E-F151-4B2B-A0CC-D30C1D57FEC1}">
      <dsp:nvSpPr>
        <dsp:cNvPr id="0" name=""/>
        <dsp:cNvSpPr/>
      </dsp:nvSpPr>
      <dsp:spPr>
        <a:xfrm>
          <a:off x="0" y="3672624"/>
          <a:ext cx="4679950" cy="1682887"/>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uk-UA" sz="1500" b="1" kern="1200" smtClean="0"/>
            <a:t>Різкі зміни потоку сонячного вітру (спричинені спалахами на Сонці), викликають збурення геомагнітного поля Землі - магнітні бурі.</a:t>
          </a:r>
          <a:endParaRPr lang="uk-UA" sz="1500" kern="1200"/>
        </a:p>
      </dsp:txBody>
      <dsp:txXfrm>
        <a:off x="0" y="3672624"/>
        <a:ext cx="4679950" cy="168288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8DDFD5-460E-476B-95FC-06533944816E}">
      <dsp:nvSpPr>
        <dsp:cNvPr id="0" name=""/>
        <dsp:cNvSpPr/>
      </dsp:nvSpPr>
      <dsp:spPr>
        <a:xfrm>
          <a:off x="0" y="199639"/>
          <a:ext cx="8064896" cy="32011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smtClean="0"/>
            <a:t>У </a:t>
          </a:r>
          <a:r>
            <a:rPr lang="ru-RU" sz="1900" kern="1200" dirty="0" err="1" smtClean="0"/>
            <a:t>різні</a:t>
          </a:r>
          <a:r>
            <a:rPr lang="ru-RU" sz="1900" kern="1200" dirty="0" smtClean="0"/>
            <a:t> пори року ми </a:t>
          </a:r>
          <a:r>
            <a:rPr lang="ru-RU" sz="1900" kern="1200" dirty="0" err="1" smtClean="0"/>
            <a:t>отримуємо</a:t>
          </a:r>
          <a:r>
            <a:rPr lang="ru-RU" sz="1900" kern="1200" dirty="0" smtClean="0"/>
            <a:t> </a:t>
          </a:r>
          <a:r>
            <a:rPr lang="ru-RU" sz="1900" kern="1200" dirty="0" err="1" smtClean="0"/>
            <a:t>від</a:t>
          </a:r>
          <a:r>
            <a:rPr lang="ru-RU" sz="1900" kern="1200" dirty="0" smtClean="0"/>
            <a:t> </a:t>
          </a:r>
          <a:r>
            <a:rPr lang="ru-RU" sz="1900" kern="1200" dirty="0" err="1" smtClean="0"/>
            <a:t>Сонця</a:t>
          </a:r>
          <a:r>
            <a:rPr lang="ru-RU" sz="1900" kern="1200" dirty="0" smtClean="0"/>
            <a:t> </a:t>
          </a:r>
          <a:r>
            <a:rPr lang="ru-RU" sz="1900" kern="1200" dirty="0" err="1" smtClean="0"/>
            <a:t>різну</a:t>
          </a:r>
          <a:r>
            <a:rPr lang="ru-RU" sz="1900" kern="1200" dirty="0" smtClean="0"/>
            <a:t> </a:t>
          </a:r>
          <a:r>
            <a:rPr lang="ru-RU" sz="1900" kern="1200" dirty="0" err="1" smtClean="0"/>
            <a:t>кількість</a:t>
          </a:r>
          <a:r>
            <a:rPr lang="ru-RU" sz="1900" kern="1200" dirty="0" smtClean="0"/>
            <a:t> </a:t>
          </a:r>
          <a:r>
            <a:rPr lang="ru-RU" sz="1900" kern="1200" dirty="0" err="1" smtClean="0"/>
            <a:t>світла</a:t>
          </a:r>
          <a:r>
            <a:rPr lang="ru-RU" sz="1900" kern="1200" dirty="0" smtClean="0"/>
            <a:t> </a:t>
          </a:r>
          <a:r>
            <a:rPr lang="ru-RU" sz="1900" kern="1200" dirty="0" err="1" smtClean="0"/>
            <a:t>і</a:t>
          </a:r>
          <a:r>
            <a:rPr lang="ru-RU" sz="1900" kern="1200" dirty="0" smtClean="0"/>
            <a:t> тепла. </a:t>
          </a:r>
          <a:endParaRPr lang="ru-RU" sz="1900" kern="1200" dirty="0" smtClean="0"/>
        </a:p>
        <a:p>
          <a:pPr lvl="0" algn="l" defTabSz="844550" rtl="0">
            <a:lnSpc>
              <a:spcPct val="90000"/>
            </a:lnSpc>
            <a:spcBef>
              <a:spcPct val="0"/>
            </a:spcBef>
            <a:spcAft>
              <a:spcPct val="35000"/>
            </a:spcAft>
          </a:pPr>
          <a:r>
            <a:rPr lang="ru-RU" sz="1900" kern="1200" dirty="0" err="1" smtClean="0"/>
            <a:t>Влітку</a:t>
          </a:r>
          <a:r>
            <a:rPr lang="ru-RU" sz="1900" kern="1200" dirty="0" smtClean="0"/>
            <a:t>, коли </a:t>
          </a:r>
          <a:r>
            <a:rPr lang="ru-RU" sz="1900" kern="1200" dirty="0" err="1" smtClean="0"/>
            <a:t>сонячного</a:t>
          </a:r>
          <a:r>
            <a:rPr lang="ru-RU" sz="1900" kern="1200" dirty="0" smtClean="0"/>
            <a:t> </a:t>
          </a:r>
          <a:r>
            <a:rPr lang="ru-RU" sz="1900" kern="1200" dirty="0" err="1" smtClean="0"/>
            <a:t>світла</a:t>
          </a:r>
          <a:r>
            <a:rPr lang="ru-RU" sz="1900" kern="1200" dirty="0" smtClean="0"/>
            <a:t> </a:t>
          </a:r>
          <a:r>
            <a:rPr lang="ru-RU" sz="1900" kern="1200" dirty="0" err="1" smtClean="0"/>
            <a:t>і</a:t>
          </a:r>
          <a:r>
            <a:rPr lang="ru-RU" sz="1900" kern="1200" dirty="0" smtClean="0"/>
            <a:t> тепла </a:t>
          </a:r>
          <a:r>
            <a:rPr lang="ru-RU" sz="1900" kern="1200" dirty="0" err="1" smtClean="0"/>
            <a:t>багато</a:t>
          </a:r>
          <a:r>
            <a:rPr lang="ru-RU" sz="1900" kern="1200" dirty="0" smtClean="0"/>
            <a:t>, вода легко </a:t>
          </a:r>
          <a:r>
            <a:rPr lang="ru-RU" sz="1900" kern="1200" dirty="0" err="1" smtClean="0"/>
            <a:t>надходить</a:t>
          </a:r>
          <a:r>
            <a:rPr lang="ru-RU" sz="1900" kern="1200" dirty="0" smtClean="0"/>
            <a:t> через </a:t>
          </a:r>
          <a:r>
            <a:rPr lang="ru-RU" sz="1900" kern="1200" dirty="0" err="1" smtClean="0"/>
            <a:t>корінь</a:t>
          </a:r>
          <a:r>
            <a:rPr lang="ru-RU" sz="1900" kern="1200" dirty="0" smtClean="0"/>
            <a:t> до </a:t>
          </a:r>
          <a:r>
            <a:rPr lang="ru-RU" sz="1900" kern="1200" dirty="0" err="1" smtClean="0"/>
            <a:t>листків</a:t>
          </a:r>
          <a:r>
            <a:rPr lang="ru-RU" sz="1900" kern="1200" dirty="0" smtClean="0"/>
            <a:t>. </a:t>
          </a:r>
          <a:r>
            <a:rPr lang="ru-RU" sz="1900" kern="1200" dirty="0" err="1" smtClean="0"/>
            <a:t>Рослини</a:t>
          </a:r>
          <a:r>
            <a:rPr lang="ru-RU" sz="1900" kern="1200" dirty="0" smtClean="0"/>
            <a:t> активно </a:t>
          </a:r>
          <a:r>
            <a:rPr lang="ru-RU" sz="1900" kern="1200" dirty="0" err="1" smtClean="0"/>
            <a:t>ростуть</a:t>
          </a:r>
          <a:r>
            <a:rPr lang="ru-RU" sz="1900" kern="1200" dirty="0" smtClean="0"/>
            <a:t>, </a:t>
          </a:r>
          <a:r>
            <a:rPr lang="ru-RU" sz="1900" kern="1200" dirty="0" err="1" smtClean="0"/>
            <a:t>збільшується</a:t>
          </a:r>
          <a:r>
            <a:rPr lang="ru-RU" sz="1900" kern="1200" dirty="0" smtClean="0"/>
            <a:t> </a:t>
          </a:r>
          <a:r>
            <a:rPr lang="ru-RU" sz="1900" kern="1200" dirty="0" err="1" smtClean="0"/>
            <a:t>їхня</a:t>
          </a:r>
          <a:r>
            <a:rPr lang="ru-RU" sz="1900" kern="1200" dirty="0" smtClean="0"/>
            <a:t> </a:t>
          </a:r>
          <a:r>
            <a:rPr lang="ru-RU" sz="1900" kern="1200" dirty="0" err="1" smtClean="0"/>
            <a:t>маса</a:t>
          </a:r>
          <a:r>
            <a:rPr lang="ru-RU" sz="1900" kern="1200" dirty="0" smtClean="0"/>
            <a:t>. </a:t>
          </a:r>
          <a:r>
            <a:rPr lang="ru-RU" sz="1900" kern="1200" dirty="0" err="1" smtClean="0"/>
            <a:t>Взимку</a:t>
          </a:r>
          <a:r>
            <a:rPr lang="ru-RU" sz="1900" kern="1200" dirty="0" smtClean="0"/>
            <a:t> </a:t>
          </a:r>
          <a:r>
            <a:rPr lang="ru-RU" sz="1900" kern="1200" dirty="0" err="1" smtClean="0"/>
            <a:t>сонячного</a:t>
          </a:r>
          <a:r>
            <a:rPr lang="ru-RU" sz="1900" kern="1200" dirty="0" smtClean="0"/>
            <a:t> </a:t>
          </a:r>
          <a:r>
            <a:rPr lang="ru-RU" sz="1900" kern="1200" dirty="0" err="1" smtClean="0"/>
            <a:t>світла</a:t>
          </a:r>
          <a:r>
            <a:rPr lang="ru-RU" sz="1900" kern="1200" dirty="0" smtClean="0"/>
            <a:t> </a:t>
          </a:r>
          <a:r>
            <a:rPr lang="ru-RU" sz="1900" kern="1200" dirty="0" err="1" smtClean="0"/>
            <a:t>і</a:t>
          </a:r>
          <a:r>
            <a:rPr lang="ru-RU" sz="1900" kern="1200" dirty="0" smtClean="0"/>
            <a:t> тепла не </a:t>
          </a:r>
          <a:r>
            <a:rPr lang="ru-RU" sz="1900" kern="1200" dirty="0" err="1" smtClean="0"/>
            <a:t>вистачає</a:t>
          </a:r>
          <a:r>
            <a:rPr lang="ru-RU" sz="1900" kern="1200" dirty="0" smtClean="0"/>
            <a:t> для </a:t>
          </a:r>
          <a:r>
            <a:rPr lang="ru-RU" sz="1900" kern="1200" dirty="0" err="1" smtClean="0"/>
            <a:t>цього</a:t>
          </a:r>
          <a:r>
            <a:rPr lang="ru-RU" sz="1900" kern="1200" dirty="0" smtClean="0"/>
            <a:t>. Тому у </a:t>
          </a:r>
          <a:r>
            <a:rPr lang="ru-RU" sz="1900" kern="1200" dirty="0" err="1" smtClean="0"/>
            <a:t>більшості</a:t>
          </a:r>
          <a:r>
            <a:rPr lang="ru-RU" sz="1900" kern="1200" dirty="0" smtClean="0"/>
            <a:t> </a:t>
          </a:r>
          <a:r>
            <a:rPr lang="ru-RU" sz="1900" kern="1200" dirty="0" err="1" smtClean="0"/>
            <a:t>рослин</a:t>
          </a:r>
          <a:r>
            <a:rPr lang="ru-RU" sz="1900" kern="1200" dirty="0" smtClean="0"/>
            <a:t> </a:t>
          </a:r>
          <a:r>
            <a:rPr lang="ru-RU" sz="1900" kern="1200" dirty="0" err="1" smtClean="0"/>
            <a:t>восени</a:t>
          </a:r>
          <a:r>
            <a:rPr lang="ru-RU" sz="1900" kern="1200" dirty="0" smtClean="0"/>
            <a:t> </a:t>
          </a:r>
          <a:r>
            <a:rPr lang="ru-RU" sz="1900" kern="1200" dirty="0" err="1" smtClean="0"/>
            <a:t>листя</a:t>
          </a:r>
          <a:r>
            <a:rPr lang="ru-RU" sz="1900" kern="1200" dirty="0" smtClean="0"/>
            <a:t> </a:t>
          </a:r>
          <a:r>
            <a:rPr lang="ru-RU" sz="1900" kern="1200" dirty="0" err="1" smtClean="0"/>
            <a:t>опадає</a:t>
          </a:r>
          <a:r>
            <a:rPr lang="ru-RU" sz="1900" kern="1200" dirty="0" smtClean="0"/>
            <a:t>. </a:t>
          </a:r>
          <a:r>
            <a:rPr lang="ru-RU" sz="1900" kern="1200" dirty="0" err="1" smtClean="0"/>
            <a:t>Навесні</a:t>
          </a:r>
          <a:r>
            <a:rPr lang="ru-RU" sz="1900" kern="1200" dirty="0" smtClean="0"/>
            <a:t> </a:t>
          </a:r>
          <a:r>
            <a:rPr lang="ru-RU" sz="1900" kern="1200" dirty="0" err="1" smtClean="0"/>
            <a:t>молоді</a:t>
          </a:r>
          <a:r>
            <a:rPr lang="ru-RU" sz="1900" kern="1200" dirty="0" smtClean="0"/>
            <a:t> листки </a:t>
          </a:r>
          <a:r>
            <a:rPr lang="ru-RU" sz="1900" kern="1200" dirty="0" err="1" smtClean="0"/>
            <a:t>розпускаються</a:t>
          </a:r>
          <a:r>
            <a:rPr lang="ru-RU" sz="1900" kern="1200" dirty="0" smtClean="0"/>
            <a:t> </a:t>
          </a:r>
          <a:r>
            <a:rPr lang="ru-RU" sz="1900" kern="1200" dirty="0" err="1" smtClean="0"/>
            <a:t>знову</a:t>
          </a:r>
          <a:r>
            <a:rPr lang="ru-RU" sz="1900" kern="1200" dirty="0" smtClean="0"/>
            <a:t> </a:t>
          </a:r>
          <a:r>
            <a:rPr lang="ru-RU" sz="1900" kern="1200" dirty="0" err="1" smtClean="0"/>
            <a:t>і</a:t>
          </a:r>
          <a:r>
            <a:rPr lang="ru-RU" sz="1900" kern="1200" dirty="0" smtClean="0"/>
            <a:t> </a:t>
          </a:r>
          <a:r>
            <a:rPr lang="ru-RU" sz="1900" kern="1200" dirty="0" err="1" smtClean="0"/>
            <a:t>починають</a:t>
          </a:r>
          <a:r>
            <a:rPr lang="ru-RU" sz="1900" kern="1200" dirty="0" smtClean="0"/>
            <a:t> активно </a:t>
          </a:r>
          <a:r>
            <a:rPr lang="ru-RU" sz="1900" kern="1200" dirty="0" err="1" smtClean="0"/>
            <a:t>виробляти</a:t>
          </a:r>
          <a:r>
            <a:rPr lang="ru-RU" sz="1900" kern="1200" dirty="0" smtClean="0"/>
            <a:t> на </a:t>
          </a:r>
          <a:r>
            <a:rPr lang="ru-RU" sz="1900" kern="1200" dirty="0" err="1" smtClean="0"/>
            <a:t>світлі</a:t>
          </a:r>
          <a:r>
            <a:rPr lang="ru-RU" sz="1900" kern="1200" dirty="0" smtClean="0"/>
            <a:t> </a:t>
          </a:r>
          <a:r>
            <a:rPr lang="ru-RU" sz="1900" kern="1200" dirty="0" err="1" smtClean="0"/>
            <a:t>органічні</a:t>
          </a:r>
          <a:r>
            <a:rPr lang="ru-RU" sz="1900" kern="1200" dirty="0" smtClean="0"/>
            <a:t> </a:t>
          </a:r>
          <a:r>
            <a:rPr lang="ru-RU" sz="1900" kern="1200" dirty="0" err="1" smtClean="0"/>
            <a:t>речовини</a:t>
          </a:r>
          <a:r>
            <a:rPr lang="ru-RU" sz="1900" kern="1200" dirty="0" smtClean="0"/>
            <a:t>, </a:t>
          </a:r>
          <a:r>
            <a:rPr lang="ru-RU" sz="1900" kern="1200" dirty="0" err="1" smtClean="0"/>
            <a:t>їх</a:t>
          </a:r>
          <a:r>
            <a:rPr lang="ru-RU" sz="1900" kern="1200" dirty="0" smtClean="0"/>
            <a:t> </a:t>
          </a:r>
          <a:r>
            <a:rPr lang="ru-RU" sz="1900" kern="1200" dirty="0" err="1" smtClean="0"/>
            <a:t>споживають</a:t>
          </a:r>
          <a:r>
            <a:rPr lang="ru-RU" sz="1900" kern="1200" dirty="0" smtClean="0"/>
            <a:t> </a:t>
          </a:r>
          <a:r>
            <a:rPr lang="ru-RU" sz="1900" kern="1200" dirty="0" err="1" smtClean="0"/>
            <a:t>тварини</a:t>
          </a:r>
          <a:r>
            <a:rPr lang="ru-RU" sz="1900" kern="1200" dirty="0" smtClean="0"/>
            <a:t> </a:t>
          </a:r>
          <a:r>
            <a:rPr lang="ru-RU" sz="1900" kern="1200" dirty="0" err="1" smtClean="0"/>
            <a:t>і</a:t>
          </a:r>
          <a:r>
            <a:rPr lang="ru-RU" sz="1900" kern="1200" dirty="0" smtClean="0"/>
            <a:t> </a:t>
          </a:r>
          <a:r>
            <a:rPr lang="ru-RU" sz="1900" kern="1200" dirty="0" err="1" smtClean="0"/>
            <a:t>людина</a:t>
          </a:r>
          <a:r>
            <a:rPr lang="ru-RU" sz="1900" kern="1200" dirty="0" smtClean="0"/>
            <a:t>. </a:t>
          </a:r>
          <a:endParaRPr lang="ru-RU" sz="1900" kern="1200" dirty="0" smtClean="0"/>
        </a:p>
        <a:p>
          <a:pPr lvl="0" algn="l" defTabSz="844550" rtl="0">
            <a:lnSpc>
              <a:spcPct val="90000"/>
            </a:lnSpc>
            <a:spcBef>
              <a:spcPct val="0"/>
            </a:spcBef>
            <a:spcAft>
              <a:spcPct val="35000"/>
            </a:spcAft>
          </a:pPr>
          <a:r>
            <a:rPr lang="ru-RU" sz="1900" kern="1200" dirty="0" smtClean="0"/>
            <a:t>У </a:t>
          </a:r>
          <a:r>
            <a:rPr lang="ru-RU" sz="1900" kern="1200" dirty="0" err="1" smtClean="0"/>
            <a:t>такий</a:t>
          </a:r>
          <a:r>
            <a:rPr lang="ru-RU" sz="1900" kern="1200" dirty="0" smtClean="0"/>
            <a:t> </a:t>
          </a:r>
          <a:r>
            <a:rPr lang="ru-RU" sz="1900" kern="1200" dirty="0" err="1" smtClean="0"/>
            <a:t>спосіб</a:t>
          </a:r>
          <a:r>
            <a:rPr lang="ru-RU" sz="1900" kern="1200" dirty="0" smtClean="0"/>
            <a:t> </a:t>
          </a:r>
          <a:r>
            <a:rPr lang="ru-RU" sz="1900" kern="1200" dirty="0" err="1" smtClean="0"/>
            <a:t>світло</a:t>
          </a:r>
          <a:r>
            <a:rPr lang="ru-RU" sz="1900" kern="1200" dirty="0" smtClean="0"/>
            <a:t> та тепло </a:t>
          </a:r>
          <a:r>
            <a:rPr lang="ru-RU" sz="1900" kern="1200" dirty="0" err="1" smtClean="0"/>
            <a:t>Сонця</a:t>
          </a:r>
          <a:r>
            <a:rPr lang="ru-RU" sz="1900" kern="1200" dirty="0" smtClean="0"/>
            <a:t> </a:t>
          </a:r>
          <a:r>
            <a:rPr lang="ru-RU" sz="1900" kern="1200" dirty="0" err="1" smtClean="0"/>
            <a:t>продовжує</a:t>
          </a:r>
          <a:r>
            <a:rPr lang="ru-RU" sz="1900" kern="1200" dirty="0" smtClean="0"/>
            <a:t> </a:t>
          </a:r>
          <a:r>
            <a:rPr lang="ru-RU" sz="1900" kern="1200" dirty="0" err="1" smtClean="0"/>
            <a:t>служити</a:t>
          </a:r>
          <a:r>
            <a:rPr lang="ru-RU" sz="1900" kern="1200" dirty="0" smtClean="0"/>
            <a:t> </a:t>
          </a:r>
          <a:r>
            <a:rPr lang="ru-RU" sz="1900" kern="1200" dirty="0" err="1" smtClean="0"/>
            <a:t>живій</a:t>
          </a:r>
          <a:r>
            <a:rPr lang="ru-RU" sz="1900" kern="1200" dirty="0" smtClean="0"/>
            <a:t> </a:t>
          </a:r>
          <a:r>
            <a:rPr lang="ru-RU" sz="1900" kern="1200" dirty="0" err="1" smtClean="0"/>
            <a:t>природі</a:t>
          </a:r>
          <a:r>
            <a:rPr lang="ru-RU" sz="1900" kern="1200" dirty="0" smtClean="0"/>
            <a:t>.</a:t>
          </a:r>
          <a:endParaRPr lang="uk-UA" sz="1900" kern="1200" dirty="0"/>
        </a:p>
      </dsp:txBody>
      <dsp:txXfrm>
        <a:off x="0" y="199639"/>
        <a:ext cx="8064896" cy="320112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9B1946-E4EF-4A2D-8EA9-644AF02AF137}">
      <dsp:nvSpPr>
        <dsp:cNvPr id="0" name=""/>
        <dsp:cNvSpPr/>
      </dsp:nvSpPr>
      <dsp:spPr>
        <a:xfrm>
          <a:off x="0" y="951537"/>
          <a:ext cx="4495800" cy="3276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i="1" u="sng" kern="1200" smtClean="0"/>
            <a:t>Maca:</a:t>
          </a:r>
          <a:r>
            <a:rPr lang="ru-RU" sz="1400" kern="1200" smtClean="0"/>
            <a:t>1,9*1027кг. ( у 318 разів більше маси Землі) </a:t>
          </a:r>
          <a:endParaRPr lang="uk-UA" sz="1400" kern="1200"/>
        </a:p>
      </dsp:txBody>
      <dsp:txXfrm>
        <a:off x="0" y="951537"/>
        <a:ext cx="4495800" cy="327600"/>
      </dsp:txXfrm>
    </dsp:sp>
    <dsp:sp modelId="{AA5A325F-E6CE-448B-9A03-45FF2A621CBE}">
      <dsp:nvSpPr>
        <dsp:cNvPr id="0" name=""/>
        <dsp:cNvSpPr/>
      </dsp:nvSpPr>
      <dsp:spPr>
        <a:xfrm>
          <a:off x="0" y="1319457"/>
          <a:ext cx="4495800" cy="327600"/>
        </a:xfrm>
        <a:prstGeom prst="roundRect">
          <a:avLst/>
        </a:prstGeom>
        <a:gradFill rotWithShape="0">
          <a:gsLst>
            <a:gs pos="0">
              <a:schemeClr val="accent4">
                <a:hueOff val="1575019"/>
                <a:satOff val="0"/>
                <a:lumOff val="1250"/>
                <a:alphaOff val="0"/>
                <a:shade val="51000"/>
                <a:satMod val="130000"/>
              </a:schemeClr>
            </a:gs>
            <a:gs pos="80000">
              <a:schemeClr val="accent4">
                <a:hueOff val="1575019"/>
                <a:satOff val="0"/>
                <a:lumOff val="1250"/>
                <a:alphaOff val="0"/>
                <a:shade val="93000"/>
                <a:satMod val="130000"/>
              </a:schemeClr>
            </a:gs>
            <a:gs pos="100000">
              <a:schemeClr val="accent4">
                <a:hueOff val="1575019"/>
                <a:satOff val="0"/>
                <a:lumOff val="1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i="1" u="sng" kern="1200" dirty="0" smtClean="0"/>
            <a:t>Діаметр:</a:t>
          </a:r>
          <a:r>
            <a:rPr lang="ru-RU" sz="1400" kern="1200" dirty="0" smtClean="0"/>
            <a:t>143760 </a:t>
          </a:r>
          <a:r>
            <a:rPr lang="ru-RU" sz="1400" kern="1200" dirty="0" smtClean="0"/>
            <a:t>км. </a:t>
          </a:r>
          <a:endParaRPr lang="uk-UA" sz="1400" kern="1200" dirty="0"/>
        </a:p>
      </dsp:txBody>
      <dsp:txXfrm>
        <a:off x="0" y="1319457"/>
        <a:ext cx="4495800" cy="327600"/>
      </dsp:txXfrm>
    </dsp:sp>
    <dsp:sp modelId="{2C15CF41-C072-4DED-96B5-49583B6B9429}">
      <dsp:nvSpPr>
        <dsp:cNvPr id="0" name=""/>
        <dsp:cNvSpPr/>
      </dsp:nvSpPr>
      <dsp:spPr>
        <a:xfrm>
          <a:off x="0" y="1687377"/>
          <a:ext cx="4495800" cy="327600"/>
        </a:xfrm>
        <a:prstGeom prst="roundRect">
          <a:avLst/>
        </a:prstGeom>
        <a:gradFill rotWithShape="0">
          <a:gsLst>
            <a:gs pos="0">
              <a:schemeClr val="accent4">
                <a:hueOff val="3150037"/>
                <a:satOff val="0"/>
                <a:lumOff val="2500"/>
                <a:alphaOff val="0"/>
                <a:shade val="51000"/>
                <a:satMod val="130000"/>
              </a:schemeClr>
            </a:gs>
            <a:gs pos="80000">
              <a:schemeClr val="accent4">
                <a:hueOff val="3150037"/>
                <a:satOff val="0"/>
                <a:lumOff val="2500"/>
                <a:alphaOff val="0"/>
                <a:shade val="93000"/>
                <a:satMod val="130000"/>
              </a:schemeClr>
            </a:gs>
            <a:gs pos="100000">
              <a:schemeClr val="accent4">
                <a:hueOff val="3150037"/>
                <a:satOff val="0"/>
                <a:lumOff val="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kern="1200" smtClean="0"/>
            <a:t>Густина</a:t>
          </a:r>
          <a:r>
            <a:rPr lang="ru-RU" sz="1400" b="1" i="1" u="sng" kern="1200" smtClean="0"/>
            <a:t>:</a:t>
          </a:r>
          <a:r>
            <a:rPr lang="ru-RU" sz="1400" kern="1200" smtClean="0"/>
            <a:t>1,31 г/см</a:t>
          </a:r>
          <a:r>
            <a:rPr lang="ru-RU" sz="1400" kern="1200" baseline="30000" smtClean="0"/>
            <a:t>3 </a:t>
          </a:r>
          <a:endParaRPr lang="uk-UA" sz="1400" kern="1200"/>
        </a:p>
      </dsp:txBody>
      <dsp:txXfrm>
        <a:off x="0" y="1687377"/>
        <a:ext cx="4495800" cy="327600"/>
      </dsp:txXfrm>
    </dsp:sp>
    <dsp:sp modelId="{D5A7D6FB-3DE0-4BCC-80E9-7A9E25FD48E9}">
      <dsp:nvSpPr>
        <dsp:cNvPr id="0" name=""/>
        <dsp:cNvSpPr/>
      </dsp:nvSpPr>
      <dsp:spPr>
        <a:xfrm>
          <a:off x="0" y="2055297"/>
          <a:ext cx="4495800" cy="327600"/>
        </a:xfrm>
        <a:prstGeom prst="roundRect">
          <a:avLst/>
        </a:prstGeom>
        <a:gradFill rotWithShape="0">
          <a:gsLst>
            <a:gs pos="0">
              <a:schemeClr val="accent4">
                <a:hueOff val="4725056"/>
                <a:satOff val="0"/>
                <a:lumOff val="3750"/>
                <a:alphaOff val="0"/>
                <a:shade val="51000"/>
                <a:satMod val="130000"/>
              </a:schemeClr>
            </a:gs>
            <a:gs pos="80000">
              <a:schemeClr val="accent4">
                <a:hueOff val="4725056"/>
                <a:satOff val="0"/>
                <a:lumOff val="3750"/>
                <a:alphaOff val="0"/>
                <a:shade val="93000"/>
                <a:satMod val="130000"/>
              </a:schemeClr>
            </a:gs>
            <a:gs pos="100000">
              <a:schemeClr val="accent4">
                <a:hueOff val="4725056"/>
                <a:satOff val="0"/>
                <a:lumOff val="37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i="1" u="sng" kern="1200" smtClean="0"/>
            <a:t>Температура верхніх хмар:</a:t>
          </a:r>
          <a:r>
            <a:rPr lang="ru-RU" sz="1400" b="1" kern="1200" smtClean="0"/>
            <a:t> </a:t>
          </a:r>
          <a:r>
            <a:rPr lang="ru-RU" sz="1400" kern="1200" smtClean="0"/>
            <a:t>-160</a:t>
          </a:r>
          <a:r>
            <a:rPr lang="ru-RU" sz="1400" kern="1200" baseline="30000" smtClean="0"/>
            <a:t>o</a:t>
          </a:r>
          <a:r>
            <a:rPr lang="ru-RU" sz="1400" kern="1200" smtClean="0"/>
            <a:t>C.                  </a:t>
          </a:r>
          <a:endParaRPr lang="uk-UA" sz="1400" kern="1200"/>
        </a:p>
      </dsp:txBody>
      <dsp:txXfrm>
        <a:off x="0" y="2055297"/>
        <a:ext cx="4495800" cy="327600"/>
      </dsp:txXfrm>
    </dsp:sp>
    <dsp:sp modelId="{810CB4EA-824E-43C3-9C76-80E5A37B5BDC}">
      <dsp:nvSpPr>
        <dsp:cNvPr id="0" name=""/>
        <dsp:cNvSpPr/>
      </dsp:nvSpPr>
      <dsp:spPr>
        <a:xfrm>
          <a:off x="0" y="2423217"/>
          <a:ext cx="4495800" cy="327600"/>
        </a:xfrm>
        <a:prstGeom prst="roundRect">
          <a:avLst/>
        </a:prstGeom>
        <a:gradFill rotWithShape="0">
          <a:gsLst>
            <a:gs pos="0">
              <a:schemeClr val="accent4">
                <a:hueOff val="6300074"/>
                <a:satOff val="0"/>
                <a:lumOff val="5001"/>
                <a:alphaOff val="0"/>
                <a:shade val="51000"/>
                <a:satMod val="130000"/>
              </a:schemeClr>
            </a:gs>
            <a:gs pos="80000">
              <a:schemeClr val="accent4">
                <a:hueOff val="6300074"/>
                <a:satOff val="0"/>
                <a:lumOff val="5001"/>
                <a:alphaOff val="0"/>
                <a:shade val="93000"/>
                <a:satMod val="130000"/>
              </a:schemeClr>
            </a:gs>
            <a:gs pos="100000">
              <a:schemeClr val="accent4">
                <a:hueOff val="6300074"/>
                <a:satOff val="0"/>
                <a:lumOff val="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i="1" u="sng" kern="1200" smtClean="0"/>
            <a:t>Доба:</a:t>
          </a:r>
          <a:r>
            <a:rPr lang="ru-RU" sz="1400" b="1" kern="1200" smtClean="0"/>
            <a:t> </a:t>
          </a:r>
          <a:r>
            <a:rPr lang="ru-RU" sz="1400" kern="1200" smtClean="0"/>
            <a:t>9,93години. </a:t>
          </a:r>
          <a:endParaRPr lang="uk-UA" sz="1400" kern="1200"/>
        </a:p>
      </dsp:txBody>
      <dsp:txXfrm>
        <a:off x="0" y="2423217"/>
        <a:ext cx="4495800" cy="327600"/>
      </dsp:txXfrm>
    </dsp:sp>
    <dsp:sp modelId="{47BFCA24-A866-42A7-B9E7-001D254F996E}">
      <dsp:nvSpPr>
        <dsp:cNvPr id="0" name=""/>
        <dsp:cNvSpPr/>
      </dsp:nvSpPr>
      <dsp:spPr>
        <a:xfrm>
          <a:off x="0" y="2791137"/>
          <a:ext cx="4495800" cy="327600"/>
        </a:xfrm>
        <a:prstGeom prst="roundRect">
          <a:avLst/>
        </a:prstGeom>
        <a:gradFill rotWithShape="0">
          <a:gsLst>
            <a:gs pos="0">
              <a:schemeClr val="accent4">
                <a:hueOff val="7875092"/>
                <a:satOff val="0"/>
                <a:lumOff val="6251"/>
                <a:alphaOff val="0"/>
                <a:shade val="51000"/>
                <a:satMod val="130000"/>
              </a:schemeClr>
            </a:gs>
            <a:gs pos="80000">
              <a:schemeClr val="accent4">
                <a:hueOff val="7875092"/>
                <a:satOff val="0"/>
                <a:lumOff val="6251"/>
                <a:alphaOff val="0"/>
                <a:shade val="93000"/>
                <a:satMod val="130000"/>
              </a:schemeClr>
            </a:gs>
            <a:gs pos="100000">
              <a:schemeClr val="accent4">
                <a:hueOff val="7875092"/>
                <a:satOff val="0"/>
                <a:lumOff val="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i="1" u="sng" kern="1200" dirty="0" err="1" smtClean="0"/>
            <a:t>Відстань</a:t>
          </a:r>
          <a:r>
            <a:rPr lang="ru-RU" sz="1400" b="1" i="1" u="sng" kern="1200" dirty="0" smtClean="0"/>
            <a:t> </a:t>
          </a:r>
          <a:r>
            <a:rPr lang="ru-RU" sz="1400" b="1" i="1" u="sng" kern="1200" dirty="0" err="1" smtClean="0"/>
            <a:t>від</a:t>
          </a:r>
          <a:r>
            <a:rPr lang="ru-RU" sz="1400" b="1" i="1" u="sng" kern="1200" dirty="0" smtClean="0"/>
            <a:t> </a:t>
          </a:r>
          <a:r>
            <a:rPr lang="ru-RU" sz="1400" b="1" i="1" u="sng" kern="1200" dirty="0" err="1" smtClean="0"/>
            <a:t>Сонця</a:t>
          </a:r>
          <a:r>
            <a:rPr lang="ru-RU" sz="1400" b="1" i="1" u="sng" kern="1200" dirty="0" smtClean="0"/>
            <a:t>:</a:t>
          </a:r>
          <a:r>
            <a:rPr lang="ru-RU" sz="1400" b="1" kern="1200" dirty="0" smtClean="0"/>
            <a:t> </a:t>
          </a:r>
          <a:r>
            <a:rPr lang="ru-RU" sz="1400" kern="1200" dirty="0" smtClean="0"/>
            <a:t>5,203 </a:t>
          </a:r>
          <a:r>
            <a:rPr lang="ru-RU" sz="1400" kern="1200" dirty="0" err="1" smtClean="0"/>
            <a:t>а.о</a:t>
          </a:r>
          <a:r>
            <a:rPr lang="ru-RU" sz="1400" kern="1200" dirty="0" smtClean="0"/>
            <a:t>. , </a:t>
          </a:r>
          <a:r>
            <a:rPr lang="ru-RU" sz="1400" kern="1200" dirty="0" err="1" smtClean="0"/>
            <a:t>або</a:t>
          </a:r>
          <a:r>
            <a:rPr lang="ru-RU" sz="1400" kern="1200" dirty="0" smtClean="0"/>
            <a:t> 778 млн. км.                                      </a:t>
          </a:r>
          <a:endParaRPr lang="uk-UA" sz="1400" kern="1200" dirty="0"/>
        </a:p>
      </dsp:txBody>
      <dsp:txXfrm>
        <a:off x="0" y="2791137"/>
        <a:ext cx="4495800" cy="327600"/>
      </dsp:txXfrm>
    </dsp:sp>
    <dsp:sp modelId="{91A1C92C-D3ED-401A-82B8-EB8396E6E3D5}">
      <dsp:nvSpPr>
        <dsp:cNvPr id="0" name=""/>
        <dsp:cNvSpPr/>
      </dsp:nvSpPr>
      <dsp:spPr>
        <a:xfrm>
          <a:off x="0" y="3159057"/>
          <a:ext cx="4495800" cy="327600"/>
        </a:xfrm>
        <a:prstGeom prst="roundRect">
          <a:avLst/>
        </a:prstGeom>
        <a:gradFill rotWithShape="0">
          <a:gsLst>
            <a:gs pos="0">
              <a:schemeClr val="accent4">
                <a:hueOff val="9450112"/>
                <a:satOff val="0"/>
                <a:lumOff val="7501"/>
                <a:alphaOff val="0"/>
                <a:shade val="51000"/>
                <a:satMod val="130000"/>
              </a:schemeClr>
            </a:gs>
            <a:gs pos="80000">
              <a:schemeClr val="accent4">
                <a:hueOff val="9450112"/>
                <a:satOff val="0"/>
                <a:lumOff val="7501"/>
                <a:alphaOff val="0"/>
                <a:shade val="93000"/>
                <a:satMod val="130000"/>
              </a:schemeClr>
            </a:gs>
            <a:gs pos="100000">
              <a:schemeClr val="accent4">
                <a:hueOff val="9450112"/>
                <a:satOff val="0"/>
                <a:lumOff val="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i="1" u="sng" kern="1200" dirty="0" err="1" smtClean="0"/>
            <a:t>Період</a:t>
          </a:r>
          <a:r>
            <a:rPr lang="ru-RU" sz="1400" b="1" i="1" u="sng" kern="1200" dirty="0" smtClean="0"/>
            <a:t> </a:t>
          </a:r>
          <a:r>
            <a:rPr lang="ru-RU" sz="1400" b="1" i="1" u="sng" kern="1200" dirty="0" err="1" smtClean="0"/>
            <a:t>обертання</a:t>
          </a:r>
          <a:r>
            <a:rPr lang="ru-RU" sz="1400" b="1" i="1" u="sng" kern="1200" dirty="0" smtClean="0"/>
            <a:t> по орбіті:</a:t>
          </a:r>
          <a:r>
            <a:rPr lang="ru-RU" sz="1400" kern="1200" dirty="0" smtClean="0"/>
            <a:t>11,86 </a:t>
          </a:r>
          <a:r>
            <a:rPr lang="ru-RU" sz="1400" kern="1200" dirty="0" err="1" smtClean="0"/>
            <a:t>земних</a:t>
          </a:r>
          <a:r>
            <a:rPr lang="ru-RU" sz="1400" kern="1200" dirty="0" smtClean="0"/>
            <a:t>  </a:t>
          </a:r>
          <a:r>
            <a:rPr lang="ru-RU" sz="1400" kern="1200" dirty="0" err="1" smtClean="0"/>
            <a:t>років</a:t>
          </a:r>
          <a:endParaRPr lang="uk-UA" sz="1400" kern="1200" dirty="0"/>
        </a:p>
      </dsp:txBody>
      <dsp:txXfrm>
        <a:off x="0" y="3159057"/>
        <a:ext cx="4495800" cy="327600"/>
      </dsp:txXfrm>
    </dsp:sp>
    <dsp:sp modelId="{AC8DE3C3-F7D0-4891-A52D-62FC5013823B}">
      <dsp:nvSpPr>
        <dsp:cNvPr id="0" name=""/>
        <dsp:cNvSpPr/>
      </dsp:nvSpPr>
      <dsp:spPr>
        <a:xfrm>
          <a:off x="0" y="3526977"/>
          <a:ext cx="4495800" cy="327600"/>
        </a:xfrm>
        <a:prstGeom prst="roundRect">
          <a:avLst/>
        </a:prstGeom>
        <a:gradFill rotWithShape="0">
          <a:gsLst>
            <a:gs pos="0">
              <a:schemeClr val="accent4">
                <a:hueOff val="11025130"/>
                <a:satOff val="0"/>
                <a:lumOff val="8751"/>
                <a:alphaOff val="0"/>
                <a:shade val="51000"/>
                <a:satMod val="130000"/>
              </a:schemeClr>
            </a:gs>
            <a:gs pos="80000">
              <a:schemeClr val="accent4">
                <a:hueOff val="11025130"/>
                <a:satOff val="0"/>
                <a:lumOff val="8751"/>
                <a:alphaOff val="0"/>
                <a:shade val="93000"/>
                <a:satMod val="130000"/>
              </a:schemeClr>
            </a:gs>
            <a:gs pos="100000">
              <a:schemeClr val="accent4">
                <a:hueOff val="11025130"/>
                <a:satOff val="0"/>
                <a:lumOff val="87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smtClean="0"/>
            <a:t> </a:t>
          </a:r>
          <a:r>
            <a:rPr lang="ru-RU" sz="1400" kern="1200" dirty="0" err="1" smtClean="0"/>
            <a:t>Швидкість</a:t>
          </a:r>
          <a:r>
            <a:rPr lang="ru-RU" sz="1400" kern="1200" dirty="0" smtClean="0"/>
            <a:t> </a:t>
          </a:r>
          <a:r>
            <a:rPr lang="ru-RU" sz="1400" kern="1200" dirty="0" err="1" smtClean="0"/>
            <a:t>обертання</a:t>
          </a:r>
          <a:r>
            <a:rPr lang="ru-RU" sz="1400" kern="1200" dirty="0" smtClean="0"/>
            <a:t> по </a:t>
          </a:r>
          <a:r>
            <a:rPr lang="ru-RU" sz="1400" kern="1200" dirty="0" err="1" smtClean="0"/>
            <a:t>орбіті</a:t>
          </a:r>
          <a:r>
            <a:rPr lang="ru-RU" sz="1400" b="1" i="1" u="sng" kern="1200" dirty="0" smtClean="0"/>
            <a:t>:</a:t>
          </a:r>
          <a:r>
            <a:rPr lang="ru-RU" sz="1400" b="1" kern="1200" dirty="0" smtClean="0"/>
            <a:t> </a:t>
          </a:r>
          <a:r>
            <a:rPr lang="ru-RU" sz="1400" kern="1200" dirty="0" smtClean="0"/>
            <a:t>13,1 км/</a:t>
          </a:r>
          <a:r>
            <a:rPr lang="ru-RU" sz="1400" kern="1200" dirty="0" err="1" smtClean="0"/>
            <a:t>c</a:t>
          </a:r>
          <a:r>
            <a:rPr lang="ru-RU" sz="1400" kern="1200" dirty="0" smtClean="0"/>
            <a:t>.</a:t>
          </a:r>
          <a:endParaRPr lang="uk-UA" sz="1400" kern="1200" dirty="0"/>
        </a:p>
      </dsp:txBody>
      <dsp:txXfrm>
        <a:off x="0" y="3526977"/>
        <a:ext cx="4495800" cy="327600"/>
      </dsp:txXfrm>
    </dsp:sp>
    <dsp:sp modelId="{97A114DA-FB3F-47E9-A28D-0D8FAA4BBE07}">
      <dsp:nvSpPr>
        <dsp:cNvPr id="0" name=""/>
        <dsp:cNvSpPr/>
      </dsp:nvSpPr>
      <dsp:spPr>
        <a:xfrm>
          <a:off x="0" y="3894897"/>
          <a:ext cx="4495800" cy="327600"/>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kern="1200" smtClean="0"/>
            <a:t>Прискорення вільного падіння</a:t>
          </a:r>
          <a:r>
            <a:rPr lang="ru-RU" sz="1400" b="1" i="1" u="sng" kern="1200" smtClean="0"/>
            <a:t>:</a:t>
          </a:r>
          <a:r>
            <a:rPr lang="ru-RU" sz="1400" b="1" kern="1200" smtClean="0"/>
            <a:t> </a:t>
          </a:r>
          <a:r>
            <a:rPr lang="ru-RU" sz="1400" kern="1200" smtClean="0"/>
            <a:t>25,8 м/c</a:t>
          </a:r>
          <a:r>
            <a:rPr lang="ru-RU" sz="1400" kern="1200" baseline="30000" smtClean="0"/>
            <a:t>2</a:t>
          </a:r>
          <a:endParaRPr lang="uk-UA" sz="1400" kern="1200"/>
        </a:p>
      </dsp:txBody>
      <dsp:txXfrm>
        <a:off x="0" y="3894897"/>
        <a:ext cx="4495800" cy="3276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A5EED0-CCFE-4636-86DA-5388D72DF5ED}">
      <dsp:nvSpPr>
        <dsp:cNvPr id="0" name=""/>
        <dsp:cNvSpPr/>
      </dsp:nvSpPr>
      <dsp:spPr>
        <a:xfrm>
          <a:off x="0" y="20781"/>
          <a:ext cx="4038600" cy="57037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Maca</a:t>
          </a:r>
          <a:r>
            <a:rPr lang="ru-RU" sz="1500" kern="1200" smtClean="0"/>
            <a:t>:3,3*1023кг. (0,055 маси Землі).  </a:t>
          </a:r>
          <a:endParaRPr lang="uk-UA" sz="1500" kern="1200"/>
        </a:p>
      </dsp:txBody>
      <dsp:txXfrm>
        <a:off x="0" y="20781"/>
        <a:ext cx="4038600" cy="570375"/>
      </dsp:txXfrm>
    </dsp:sp>
    <dsp:sp modelId="{755127A8-EF82-48F6-AA43-A4E23344E8FD}">
      <dsp:nvSpPr>
        <dsp:cNvPr id="0" name=""/>
        <dsp:cNvSpPr/>
      </dsp:nvSpPr>
      <dsp:spPr>
        <a:xfrm>
          <a:off x="0" y="634356"/>
          <a:ext cx="4038600" cy="570375"/>
        </a:xfrm>
        <a:prstGeom prst="roundRect">
          <a:avLst/>
        </a:prstGeom>
        <a:gradFill rotWithShape="0">
          <a:gsLst>
            <a:gs pos="0">
              <a:schemeClr val="accent4">
                <a:hueOff val="1800021"/>
                <a:satOff val="0"/>
                <a:lumOff val="1429"/>
                <a:alphaOff val="0"/>
                <a:shade val="51000"/>
                <a:satMod val="130000"/>
              </a:schemeClr>
            </a:gs>
            <a:gs pos="80000">
              <a:schemeClr val="accent4">
                <a:hueOff val="1800021"/>
                <a:satOff val="0"/>
                <a:lumOff val="1429"/>
                <a:alphaOff val="0"/>
                <a:shade val="93000"/>
                <a:satMod val="130000"/>
              </a:schemeClr>
            </a:gs>
            <a:gs pos="100000">
              <a:schemeClr val="accent4">
                <a:hueOff val="1800021"/>
                <a:satOff val="0"/>
                <a:lumOff val="1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dirty="0" smtClean="0"/>
            <a:t>Діаметр</a:t>
          </a:r>
          <a:r>
            <a:rPr lang="ru-RU" sz="1500" kern="1200" dirty="0" smtClean="0"/>
            <a:t>:4870 </a:t>
          </a:r>
          <a:r>
            <a:rPr lang="ru-RU" sz="1500" kern="1200" dirty="0" smtClean="0"/>
            <a:t>км. (0,38 диаметру </a:t>
          </a:r>
          <a:r>
            <a:rPr lang="ru-RU" sz="1500" kern="1200" dirty="0" err="1" smtClean="0"/>
            <a:t>Землі</a:t>
          </a:r>
          <a:r>
            <a:rPr lang="ru-RU" sz="1500" kern="1200" dirty="0" smtClean="0"/>
            <a:t>). Густина</a:t>
          </a:r>
          <a:r>
            <a:rPr lang="ru-RU" sz="1500" b="1" kern="1200" dirty="0" smtClean="0"/>
            <a:t>:</a:t>
          </a:r>
          <a:r>
            <a:rPr lang="ru-RU" sz="1500" kern="1200" dirty="0" smtClean="0"/>
            <a:t>5,43 г/см</a:t>
          </a:r>
          <a:r>
            <a:rPr lang="ru-RU" sz="1500" kern="1200" baseline="30000" dirty="0" smtClean="0"/>
            <a:t>3. </a:t>
          </a:r>
          <a:endParaRPr lang="uk-UA" sz="1500" kern="1200" dirty="0"/>
        </a:p>
      </dsp:txBody>
      <dsp:txXfrm>
        <a:off x="0" y="634356"/>
        <a:ext cx="4038600" cy="570375"/>
      </dsp:txXfrm>
    </dsp:sp>
    <dsp:sp modelId="{96CAA06E-D5A0-4A3A-8972-508B1B91D4C3}">
      <dsp:nvSpPr>
        <dsp:cNvPr id="0" name=""/>
        <dsp:cNvSpPr/>
      </dsp:nvSpPr>
      <dsp:spPr>
        <a:xfrm>
          <a:off x="0" y="1247931"/>
          <a:ext cx="4038600" cy="570375"/>
        </a:xfrm>
        <a:prstGeom prst="roundRect">
          <a:avLst/>
        </a:prstGeom>
        <a:gradFill rotWithShape="0">
          <a:gsLst>
            <a:gs pos="0">
              <a:schemeClr val="accent4">
                <a:hueOff val="3600043"/>
                <a:satOff val="0"/>
                <a:lumOff val="2857"/>
                <a:alphaOff val="0"/>
                <a:shade val="51000"/>
                <a:satMod val="130000"/>
              </a:schemeClr>
            </a:gs>
            <a:gs pos="80000">
              <a:schemeClr val="accent4">
                <a:hueOff val="3600043"/>
                <a:satOff val="0"/>
                <a:lumOff val="2857"/>
                <a:alphaOff val="0"/>
                <a:shade val="93000"/>
                <a:satMod val="130000"/>
              </a:schemeClr>
            </a:gs>
            <a:gs pos="100000">
              <a:schemeClr val="accent4">
                <a:hueOff val="3600043"/>
                <a:satOff val="0"/>
                <a:lumOff val="28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dirty="0" smtClean="0"/>
            <a:t>Температура </a:t>
          </a:r>
          <a:r>
            <a:rPr lang="ru-RU" sz="1500" b="1" kern="1200" dirty="0" err="1" smtClean="0"/>
            <a:t>поверхні</a:t>
          </a:r>
          <a:r>
            <a:rPr lang="ru-RU" sz="1500" b="1" kern="1200" dirty="0" smtClean="0"/>
            <a:t>:</a:t>
          </a:r>
          <a:r>
            <a:rPr lang="ru-RU" sz="1500" kern="1200" dirty="0" smtClean="0"/>
            <a:t> максимум +430</a:t>
          </a:r>
          <a:r>
            <a:rPr lang="ru-RU" sz="1500" kern="1200" baseline="30000" dirty="0" smtClean="0"/>
            <a:t>o</a:t>
          </a:r>
          <a:r>
            <a:rPr lang="ru-RU" sz="1500" kern="1200" dirty="0" smtClean="0"/>
            <a:t>C, </a:t>
          </a:r>
          <a:r>
            <a:rPr lang="ru-RU" sz="1500" kern="1200" dirty="0" err="1" smtClean="0"/>
            <a:t>мінімум</a:t>
          </a:r>
          <a:r>
            <a:rPr lang="ru-RU" sz="1500" kern="1200" dirty="0" smtClean="0"/>
            <a:t> -180</a:t>
          </a:r>
          <a:r>
            <a:rPr lang="ru-RU" sz="1500" kern="1200" baseline="30000" dirty="0" smtClean="0"/>
            <a:t>o</a:t>
          </a:r>
          <a:r>
            <a:rPr lang="ru-RU" sz="1500" kern="1200" dirty="0" smtClean="0"/>
            <a:t>C. </a:t>
          </a:r>
          <a:endParaRPr lang="uk-UA" sz="1500" kern="1200" dirty="0"/>
        </a:p>
      </dsp:txBody>
      <dsp:txXfrm>
        <a:off x="0" y="1247931"/>
        <a:ext cx="4038600" cy="570375"/>
      </dsp:txXfrm>
    </dsp:sp>
    <dsp:sp modelId="{48B709CD-BAD4-4B47-AB8A-AEB0ACE6FA9C}">
      <dsp:nvSpPr>
        <dsp:cNvPr id="0" name=""/>
        <dsp:cNvSpPr/>
      </dsp:nvSpPr>
      <dsp:spPr>
        <a:xfrm>
          <a:off x="0" y="1861506"/>
          <a:ext cx="4038600" cy="570375"/>
        </a:xfrm>
        <a:prstGeom prst="roundRect">
          <a:avLst/>
        </a:prstGeom>
        <a:gradFill rotWithShape="0">
          <a:gsLst>
            <a:gs pos="0">
              <a:schemeClr val="accent4">
                <a:hueOff val="5400064"/>
                <a:satOff val="0"/>
                <a:lumOff val="4286"/>
                <a:alphaOff val="0"/>
                <a:shade val="51000"/>
                <a:satMod val="130000"/>
              </a:schemeClr>
            </a:gs>
            <a:gs pos="80000">
              <a:schemeClr val="accent4">
                <a:hueOff val="5400064"/>
                <a:satOff val="0"/>
                <a:lumOff val="4286"/>
                <a:alphaOff val="0"/>
                <a:shade val="93000"/>
                <a:satMod val="130000"/>
              </a:schemeClr>
            </a:gs>
            <a:gs pos="100000">
              <a:schemeClr val="accent4">
                <a:hueOff val="5400064"/>
                <a:satOff val="0"/>
                <a:lumOff val="42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Доба</a:t>
          </a:r>
          <a:r>
            <a:rPr lang="ru-RU" sz="1500" kern="1200" smtClean="0"/>
            <a:t>:58,65 земных діб. </a:t>
          </a:r>
          <a:endParaRPr lang="uk-UA" sz="1500" kern="1200"/>
        </a:p>
      </dsp:txBody>
      <dsp:txXfrm>
        <a:off x="0" y="1861506"/>
        <a:ext cx="4038600" cy="570375"/>
      </dsp:txXfrm>
    </dsp:sp>
    <dsp:sp modelId="{6A3A15C6-3855-435C-A770-BEF0BAC798AB}">
      <dsp:nvSpPr>
        <dsp:cNvPr id="0" name=""/>
        <dsp:cNvSpPr/>
      </dsp:nvSpPr>
      <dsp:spPr>
        <a:xfrm>
          <a:off x="0" y="2475081"/>
          <a:ext cx="4038600" cy="570375"/>
        </a:xfrm>
        <a:prstGeom prst="roundRect">
          <a:avLst/>
        </a:prstGeom>
        <a:gradFill rotWithShape="0">
          <a:gsLst>
            <a:gs pos="0">
              <a:schemeClr val="accent4">
                <a:hueOff val="7200085"/>
                <a:satOff val="0"/>
                <a:lumOff val="5715"/>
                <a:alphaOff val="0"/>
                <a:shade val="51000"/>
                <a:satMod val="130000"/>
              </a:schemeClr>
            </a:gs>
            <a:gs pos="80000">
              <a:schemeClr val="accent4">
                <a:hueOff val="7200085"/>
                <a:satOff val="0"/>
                <a:lumOff val="5715"/>
                <a:alphaOff val="0"/>
                <a:shade val="93000"/>
                <a:satMod val="130000"/>
              </a:schemeClr>
            </a:gs>
            <a:gs pos="100000">
              <a:schemeClr val="accent4">
                <a:hueOff val="7200085"/>
                <a:satOff val="0"/>
                <a:lumOff val="57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dirty="0" err="1" smtClean="0"/>
            <a:t>Відстань</a:t>
          </a:r>
          <a:r>
            <a:rPr lang="ru-RU" sz="1500" b="1" kern="1200" dirty="0" smtClean="0"/>
            <a:t> до </a:t>
          </a:r>
          <a:r>
            <a:rPr lang="ru-RU" sz="1500" b="1" kern="1200" dirty="0" err="1" smtClean="0"/>
            <a:t>Сонця</a:t>
          </a:r>
          <a:r>
            <a:rPr lang="ru-RU" sz="1500" kern="1200" dirty="0" smtClean="0"/>
            <a:t> :0,387 </a:t>
          </a:r>
          <a:r>
            <a:rPr lang="ru-RU" sz="1500" kern="1200" dirty="0" err="1" smtClean="0"/>
            <a:t>а.о</a:t>
          </a:r>
          <a:r>
            <a:rPr lang="ru-RU" sz="1500" kern="1200" dirty="0" smtClean="0"/>
            <a:t>.                            </a:t>
          </a:r>
          <a:endParaRPr lang="uk-UA" sz="1500" kern="1200" dirty="0"/>
        </a:p>
      </dsp:txBody>
      <dsp:txXfrm>
        <a:off x="0" y="2475081"/>
        <a:ext cx="4038600" cy="570375"/>
      </dsp:txXfrm>
    </dsp:sp>
    <dsp:sp modelId="{0EF0C6F8-3297-4211-AD68-5DEC16D864FA}">
      <dsp:nvSpPr>
        <dsp:cNvPr id="0" name=""/>
        <dsp:cNvSpPr/>
      </dsp:nvSpPr>
      <dsp:spPr>
        <a:xfrm>
          <a:off x="0" y="3088656"/>
          <a:ext cx="4038600" cy="570375"/>
        </a:xfrm>
        <a:prstGeom prst="roundRect">
          <a:avLst/>
        </a:prstGeom>
        <a:gradFill rotWithShape="0">
          <a:gsLst>
            <a:gs pos="0">
              <a:schemeClr val="accent4">
                <a:hueOff val="9000106"/>
                <a:satOff val="0"/>
                <a:lumOff val="7144"/>
                <a:alphaOff val="0"/>
                <a:shade val="51000"/>
                <a:satMod val="130000"/>
              </a:schemeClr>
            </a:gs>
            <a:gs pos="80000">
              <a:schemeClr val="accent4">
                <a:hueOff val="9000106"/>
                <a:satOff val="0"/>
                <a:lumOff val="7144"/>
                <a:alphaOff val="0"/>
                <a:shade val="93000"/>
                <a:satMod val="130000"/>
              </a:schemeClr>
            </a:gs>
            <a:gs pos="100000">
              <a:schemeClr val="accent4">
                <a:hueOff val="9000106"/>
                <a:satOff val="0"/>
                <a:lumOff val="7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dirty="0" err="1" smtClean="0"/>
            <a:t>Період</a:t>
          </a:r>
          <a:r>
            <a:rPr lang="ru-RU" sz="1500" b="1" kern="1200" dirty="0" smtClean="0"/>
            <a:t>  </a:t>
          </a:r>
          <a:r>
            <a:rPr lang="ru-RU" sz="1500" b="1" kern="1200" dirty="0" err="1" smtClean="0"/>
            <a:t>обертання</a:t>
          </a:r>
          <a:r>
            <a:rPr lang="ru-RU" sz="1500" b="1" kern="1200" dirty="0" smtClean="0"/>
            <a:t> по </a:t>
          </a:r>
          <a:r>
            <a:rPr lang="ru-RU" sz="1500" b="1" kern="1200" dirty="0" err="1" smtClean="0"/>
            <a:t>орбіті</a:t>
          </a:r>
          <a:r>
            <a:rPr lang="ru-RU" sz="1500" b="1" kern="1200" dirty="0" smtClean="0"/>
            <a:t>: </a:t>
          </a:r>
          <a:r>
            <a:rPr lang="ru-RU" sz="1500" kern="1200" dirty="0" smtClean="0"/>
            <a:t>88 </a:t>
          </a:r>
          <a:r>
            <a:rPr lang="ru-RU" sz="1500" kern="1200" dirty="0" err="1" smtClean="0"/>
            <a:t>земних</a:t>
          </a:r>
          <a:r>
            <a:rPr lang="ru-RU" sz="1500" kern="1200" dirty="0" smtClean="0"/>
            <a:t> </a:t>
          </a:r>
          <a:r>
            <a:rPr lang="ru-RU" sz="1500" kern="1200" dirty="0" err="1" smtClean="0"/>
            <a:t>діб</a:t>
          </a:r>
          <a:r>
            <a:rPr lang="ru-RU" sz="1500" kern="1200" dirty="0" smtClean="0"/>
            <a:t> </a:t>
          </a:r>
          <a:endParaRPr lang="uk-UA" sz="1500" kern="1200" dirty="0"/>
        </a:p>
      </dsp:txBody>
      <dsp:txXfrm>
        <a:off x="0" y="3088656"/>
        <a:ext cx="4038600" cy="570375"/>
      </dsp:txXfrm>
    </dsp:sp>
    <dsp:sp modelId="{8FE17030-FD1D-4FCB-B003-6D25E3ED7463}">
      <dsp:nvSpPr>
        <dsp:cNvPr id="0" name=""/>
        <dsp:cNvSpPr/>
      </dsp:nvSpPr>
      <dsp:spPr>
        <a:xfrm>
          <a:off x="0" y="3702231"/>
          <a:ext cx="4038600" cy="570375"/>
        </a:xfrm>
        <a:prstGeom prst="roundRect">
          <a:avLst/>
        </a:prstGeom>
        <a:gradFill rotWithShape="0">
          <a:gsLst>
            <a:gs pos="0">
              <a:schemeClr val="accent4">
                <a:hueOff val="10800127"/>
                <a:satOff val="0"/>
                <a:lumOff val="8572"/>
                <a:alphaOff val="0"/>
                <a:shade val="51000"/>
                <a:satMod val="130000"/>
              </a:schemeClr>
            </a:gs>
            <a:gs pos="80000">
              <a:schemeClr val="accent4">
                <a:hueOff val="10800127"/>
                <a:satOff val="0"/>
                <a:lumOff val="8572"/>
                <a:alphaOff val="0"/>
                <a:shade val="93000"/>
                <a:satMod val="130000"/>
              </a:schemeClr>
            </a:gs>
            <a:gs pos="100000">
              <a:schemeClr val="accent4">
                <a:hueOff val="10800127"/>
                <a:satOff val="0"/>
                <a:lumOff val="85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Швидкість </a:t>
          </a:r>
          <a:r>
            <a:rPr lang="ru-RU" sz="1500" kern="1200" smtClean="0"/>
            <a:t>на орбіті:47,9 км/c                 </a:t>
          </a:r>
          <a:endParaRPr lang="uk-UA" sz="1500" kern="1200"/>
        </a:p>
      </dsp:txBody>
      <dsp:txXfrm>
        <a:off x="0" y="3702231"/>
        <a:ext cx="4038600" cy="570375"/>
      </dsp:txXfrm>
    </dsp:sp>
    <dsp:sp modelId="{CFBC7A3E-9A8C-4F27-8C4B-B1FCDA4235D4}">
      <dsp:nvSpPr>
        <dsp:cNvPr id="0" name=""/>
        <dsp:cNvSpPr/>
      </dsp:nvSpPr>
      <dsp:spPr>
        <a:xfrm>
          <a:off x="0" y="4315806"/>
          <a:ext cx="4038600" cy="570375"/>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Прискорення </a:t>
          </a:r>
          <a:r>
            <a:rPr lang="ru-RU" sz="1500" kern="1200" smtClean="0"/>
            <a:t>вільного падіння</a:t>
          </a:r>
          <a:r>
            <a:rPr lang="ru-RU" sz="1500" b="1" kern="1200" smtClean="0"/>
            <a:t>:</a:t>
          </a:r>
          <a:r>
            <a:rPr lang="ru-RU" sz="1500" kern="1200" smtClean="0"/>
            <a:t>3,7 м/c</a:t>
          </a:r>
          <a:r>
            <a:rPr lang="ru-RU" sz="1500" kern="1200" baseline="30000" smtClean="0"/>
            <a:t>2</a:t>
          </a:r>
          <a:endParaRPr lang="uk-UA" sz="1500" kern="1200"/>
        </a:p>
      </dsp:txBody>
      <dsp:txXfrm>
        <a:off x="0" y="4315806"/>
        <a:ext cx="4038600" cy="57037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EEB780-ECA6-4D1D-AA07-CC929F6F5FAA}">
      <dsp:nvSpPr>
        <dsp:cNvPr id="0" name=""/>
        <dsp:cNvSpPr/>
      </dsp:nvSpPr>
      <dsp:spPr>
        <a:xfrm>
          <a:off x="0" y="117341"/>
          <a:ext cx="8589962" cy="7370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b="1" i="1" kern="1200" smtClean="0"/>
            <a:t>Меркурій одержує від центрального світила значно велику кількість енергії.</a:t>
          </a:r>
          <a:r>
            <a:rPr lang="ru-RU" sz="1400" kern="1200" smtClean="0"/>
            <a:t> </a:t>
          </a:r>
          <a:endParaRPr lang="uk-UA" sz="1400" kern="1200"/>
        </a:p>
      </dsp:txBody>
      <dsp:txXfrm>
        <a:off x="0" y="117341"/>
        <a:ext cx="8589962" cy="737099"/>
      </dsp:txXfrm>
    </dsp:sp>
    <dsp:sp modelId="{A4842E43-B6DE-47FD-8E63-913A1AEE792A}">
      <dsp:nvSpPr>
        <dsp:cNvPr id="0" name=""/>
        <dsp:cNvSpPr/>
      </dsp:nvSpPr>
      <dsp:spPr>
        <a:xfrm>
          <a:off x="0" y="894761"/>
          <a:ext cx="8589962" cy="737099"/>
        </a:xfrm>
        <a:prstGeom prst="roundRect">
          <a:avLst/>
        </a:prstGeom>
        <a:gradFill rotWithShape="0">
          <a:gsLst>
            <a:gs pos="0">
              <a:schemeClr val="accent5">
                <a:hueOff val="-2250037"/>
                <a:satOff val="-2408"/>
                <a:lumOff val="99"/>
                <a:alphaOff val="0"/>
                <a:shade val="51000"/>
                <a:satMod val="130000"/>
              </a:schemeClr>
            </a:gs>
            <a:gs pos="80000">
              <a:schemeClr val="accent5">
                <a:hueOff val="-2250037"/>
                <a:satOff val="-2408"/>
                <a:lumOff val="99"/>
                <a:alphaOff val="0"/>
                <a:shade val="93000"/>
                <a:satMod val="130000"/>
              </a:schemeClr>
            </a:gs>
            <a:gs pos="100000">
              <a:schemeClr val="accent5">
                <a:hueOff val="-2250037"/>
                <a:satOff val="-2408"/>
                <a:lumOff val="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b="1" i="1" kern="1200" smtClean="0"/>
            <a:t>Через витягнутості орбіти потік енергії від Сонця варіюється приблизно в два рази.</a:t>
          </a:r>
          <a:r>
            <a:rPr lang="ru-RU" sz="1400" kern="1200" smtClean="0"/>
            <a:t> </a:t>
          </a:r>
          <a:endParaRPr lang="uk-UA" sz="1400" kern="1200"/>
        </a:p>
      </dsp:txBody>
      <dsp:txXfrm>
        <a:off x="0" y="894761"/>
        <a:ext cx="8589962" cy="737099"/>
      </dsp:txXfrm>
    </dsp:sp>
    <dsp:sp modelId="{A712312A-ACD7-46B7-BCE3-14F20975B5DA}">
      <dsp:nvSpPr>
        <dsp:cNvPr id="0" name=""/>
        <dsp:cNvSpPr/>
      </dsp:nvSpPr>
      <dsp:spPr>
        <a:xfrm>
          <a:off x="0" y="1672181"/>
          <a:ext cx="8589962" cy="737099"/>
        </a:xfrm>
        <a:prstGeom prst="roundRect">
          <a:avLst/>
        </a:prstGeom>
        <a:gradFill rotWithShape="0">
          <a:gsLst>
            <a:gs pos="0">
              <a:schemeClr val="accent5">
                <a:hueOff val="-4500074"/>
                <a:satOff val="-4815"/>
                <a:lumOff val="197"/>
                <a:alphaOff val="0"/>
                <a:shade val="51000"/>
                <a:satMod val="130000"/>
              </a:schemeClr>
            </a:gs>
            <a:gs pos="80000">
              <a:schemeClr val="accent5">
                <a:hueOff val="-4500074"/>
                <a:satOff val="-4815"/>
                <a:lumOff val="197"/>
                <a:alphaOff val="0"/>
                <a:shade val="93000"/>
                <a:satMod val="130000"/>
              </a:schemeClr>
            </a:gs>
            <a:gs pos="100000">
              <a:schemeClr val="accent5">
                <a:hueOff val="-4500074"/>
                <a:satOff val="-4815"/>
                <a:lumOff val="1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b="1" i="1" kern="1200" smtClean="0"/>
            <a:t>Велика тривалість дня і ночі призводить до того, що проявляються яскраві температури на «денний» і на «нічний»сторонах поверхні Меркурія (температура може змінюватися приблизно від 600 ДО до 100 К).</a:t>
          </a:r>
          <a:r>
            <a:rPr lang="ru-RU" sz="1400" kern="1200" smtClean="0"/>
            <a:t> </a:t>
          </a:r>
          <a:endParaRPr lang="uk-UA" sz="1400" kern="1200"/>
        </a:p>
      </dsp:txBody>
      <dsp:txXfrm>
        <a:off x="0" y="1672181"/>
        <a:ext cx="8589962" cy="737099"/>
      </dsp:txXfrm>
    </dsp:sp>
    <dsp:sp modelId="{84E654C9-1B7D-44B0-998E-CF7E4A3802DB}">
      <dsp:nvSpPr>
        <dsp:cNvPr id="0" name=""/>
        <dsp:cNvSpPr/>
      </dsp:nvSpPr>
      <dsp:spPr>
        <a:xfrm>
          <a:off x="0" y="2449601"/>
          <a:ext cx="8589962" cy="737099"/>
        </a:xfrm>
        <a:prstGeom prst="roundRect">
          <a:avLst/>
        </a:prstGeom>
        <a:gradFill rotWithShape="0">
          <a:gsLst>
            <a:gs pos="0">
              <a:schemeClr val="accent5">
                <a:hueOff val="-6750111"/>
                <a:satOff val="-7223"/>
                <a:lumOff val="296"/>
                <a:alphaOff val="0"/>
                <a:shade val="51000"/>
                <a:satMod val="130000"/>
              </a:schemeClr>
            </a:gs>
            <a:gs pos="80000">
              <a:schemeClr val="accent5">
                <a:hueOff val="-6750111"/>
                <a:satOff val="-7223"/>
                <a:lumOff val="296"/>
                <a:alphaOff val="0"/>
                <a:shade val="93000"/>
                <a:satMod val="130000"/>
              </a:schemeClr>
            </a:gs>
            <a:gs pos="100000">
              <a:schemeClr val="accent5">
                <a:hueOff val="-6750111"/>
                <a:satOff val="-7223"/>
                <a:lumOff val="2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b="1" kern="1200" smtClean="0"/>
            <a:t>Поверхня Меркурія, покрита роздробленим речовиною базальтового типу, досить темна.</a:t>
          </a:r>
          <a:r>
            <a:rPr lang="ru-RU" sz="1400" kern="1200" smtClean="0"/>
            <a:t> </a:t>
          </a:r>
          <a:endParaRPr lang="uk-UA" sz="1400" kern="1200"/>
        </a:p>
      </dsp:txBody>
      <dsp:txXfrm>
        <a:off x="0" y="2449601"/>
        <a:ext cx="8589962" cy="737099"/>
      </dsp:txXfrm>
    </dsp:sp>
    <dsp:sp modelId="{9E9911BF-0A0E-4A2F-A528-3F608D20DAB9}">
      <dsp:nvSpPr>
        <dsp:cNvPr id="0" name=""/>
        <dsp:cNvSpPr/>
      </dsp:nvSpPr>
      <dsp:spPr>
        <a:xfrm>
          <a:off x="0" y="3227021"/>
          <a:ext cx="8589962" cy="737099"/>
        </a:xfrm>
        <a:prstGeom prst="roundRect">
          <a:avLst/>
        </a:prstGeom>
        <a:gradFill rotWithShape="0">
          <a:gsLst>
            <a:gs pos="0">
              <a:schemeClr val="accent5">
                <a:hueOff val="-9000148"/>
                <a:satOff val="-9630"/>
                <a:lumOff val="394"/>
                <a:alphaOff val="0"/>
                <a:shade val="51000"/>
                <a:satMod val="130000"/>
              </a:schemeClr>
            </a:gs>
            <a:gs pos="80000">
              <a:schemeClr val="accent5">
                <a:hueOff val="-9000148"/>
                <a:satOff val="-9630"/>
                <a:lumOff val="394"/>
                <a:alphaOff val="0"/>
                <a:shade val="93000"/>
                <a:satMod val="130000"/>
              </a:schemeClr>
            </a:gs>
            <a:gs pos="100000">
              <a:schemeClr val="accent5">
                <a:hueOff val="-9000148"/>
                <a:satOff val="-9630"/>
                <a:lumOff val="3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b="1" i="1" kern="1200" smtClean="0"/>
            <a:t>За спостереженнями з Землі, поверхня Меркурія в цілому схожа на поверхню Місяця, хоча контраст між темними і світлими ділянками виражена слабше. Поряд із кратерами є пагорби і долини.</a:t>
          </a:r>
          <a:r>
            <a:rPr lang="ru-RU" sz="1400" kern="1200" smtClean="0"/>
            <a:t> </a:t>
          </a:r>
          <a:endParaRPr lang="uk-UA" sz="1400" kern="1200"/>
        </a:p>
      </dsp:txBody>
      <dsp:txXfrm>
        <a:off x="0" y="3227021"/>
        <a:ext cx="8589962" cy="73709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890000-F237-4775-9599-0B5014BF4A33}">
      <dsp:nvSpPr>
        <dsp:cNvPr id="0" name=""/>
        <dsp:cNvSpPr/>
      </dsp:nvSpPr>
      <dsp:spPr>
        <a:xfrm>
          <a:off x="0" y="92234"/>
          <a:ext cx="8209608" cy="165024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kern="1200" dirty="0" smtClean="0"/>
            <a:t> Над </a:t>
          </a:r>
          <a:r>
            <a:rPr lang="uk-UA" sz="1700" kern="1200" dirty="0" smtClean="0"/>
            <a:t>поверхнею Меркурія є сліди дуже розрідженої</a:t>
          </a:r>
          <a:br>
            <a:rPr lang="uk-UA" sz="1700" kern="1200" dirty="0" smtClean="0"/>
          </a:br>
          <a:r>
            <a:rPr lang="uk-UA" sz="1700" kern="1200" dirty="0" smtClean="0"/>
            <a:t>  атмосфери, що містить гелій, водень, вуглекислий газ, вуглець,</a:t>
          </a:r>
          <a:br>
            <a:rPr lang="uk-UA" sz="1700" kern="1200" dirty="0" smtClean="0"/>
          </a:br>
          <a:r>
            <a:rPr lang="uk-UA" sz="1700" kern="1200" dirty="0" smtClean="0"/>
            <a:t>  кисень і благородні гази.</a:t>
          </a:r>
          <a:r>
            <a:rPr lang="ru-RU" sz="1700" kern="1200" dirty="0" smtClean="0"/>
            <a:t> </a:t>
          </a:r>
          <a:endParaRPr lang="uk-UA" sz="1700" kern="1200" dirty="0"/>
        </a:p>
      </dsp:txBody>
      <dsp:txXfrm>
        <a:off x="0" y="92234"/>
        <a:ext cx="8209608" cy="1650248"/>
      </dsp:txXfrm>
    </dsp:sp>
    <dsp:sp modelId="{5B335BC2-82E1-447D-B539-EAC78598D7AE}">
      <dsp:nvSpPr>
        <dsp:cNvPr id="0" name=""/>
        <dsp:cNvSpPr/>
      </dsp:nvSpPr>
      <dsp:spPr>
        <a:xfrm>
          <a:off x="0" y="1791442"/>
          <a:ext cx="8209608" cy="165024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i="1" kern="1200" smtClean="0"/>
            <a:t>Близькість Сонця зумовлює суттєвий вплив на Меркурій</a:t>
          </a:r>
          <a:br>
            <a:rPr lang="uk-UA" sz="1700" i="1" kern="1200" smtClean="0"/>
          </a:br>
          <a:r>
            <a:rPr lang="uk-UA" sz="1700" i="1" kern="1200" smtClean="0"/>
            <a:t>  сонячного вітру. Завдяки цій близькості вплив Сонця на</a:t>
          </a:r>
          <a:br>
            <a:rPr lang="uk-UA" sz="1700" i="1" kern="1200" smtClean="0"/>
          </a:br>
          <a:r>
            <a:rPr lang="uk-UA" sz="1700" i="1" kern="1200" smtClean="0"/>
            <a:t>Меркурій, повинно призводити до виникнення над поверхнею</a:t>
          </a:r>
          <a:br>
            <a:rPr lang="uk-UA" sz="1700" i="1" kern="1200" smtClean="0"/>
          </a:br>
          <a:r>
            <a:rPr lang="uk-UA" sz="1700" i="1" kern="1200" smtClean="0"/>
            <a:t>планети електричного поля, напруженість якого може бути</a:t>
          </a:r>
          <a:br>
            <a:rPr lang="uk-UA" sz="1700" i="1" kern="1200" smtClean="0"/>
          </a:br>
          <a:r>
            <a:rPr lang="uk-UA" sz="1700" i="1" kern="1200" smtClean="0"/>
            <a:t>приблизно вдвічі більше, ніж у «поля ясної погоди» над поверхнею</a:t>
          </a:r>
          <a:br>
            <a:rPr lang="uk-UA" sz="1700" i="1" kern="1200" smtClean="0"/>
          </a:br>
          <a:r>
            <a:rPr lang="uk-UA" sz="1700" i="1" kern="1200" smtClean="0"/>
            <a:t>Землі, і відрізняється від останнього порівняльною стабільністю.</a:t>
          </a:r>
          <a:r>
            <a:rPr lang="ru-RU" sz="1700" kern="1200" smtClean="0"/>
            <a:t> </a:t>
          </a:r>
          <a:endParaRPr lang="uk-UA" sz="1700" kern="1200"/>
        </a:p>
      </dsp:txBody>
      <dsp:txXfrm>
        <a:off x="0" y="1791442"/>
        <a:ext cx="8209608" cy="1650248"/>
      </dsp:txXfrm>
    </dsp:sp>
    <dsp:sp modelId="{1ABE6090-F136-401A-B4B7-6DDF644B6893}">
      <dsp:nvSpPr>
        <dsp:cNvPr id="0" name=""/>
        <dsp:cNvSpPr/>
      </dsp:nvSpPr>
      <dsp:spPr>
        <a:xfrm>
          <a:off x="0" y="3490651"/>
          <a:ext cx="8209608" cy="80972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kern="1200" smtClean="0"/>
            <a:t>На Меркурії є магнітне поле.</a:t>
          </a:r>
          <a:r>
            <a:rPr lang="ru-RU" sz="1700" kern="1200" smtClean="0"/>
            <a:t> </a:t>
          </a:r>
          <a:endParaRPr lang="uk-UA" sz="1700" kern="1200"/>
        </a:p>
      </dsp:txBody>
      <dsp:txXfrm>
        <a:off x="0" y="3490651"/>
        <a:ext cx="8209608" cy="809727"/>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D3166D-943B-4EFB-99D6-64AD940FD636}">
      <dsp:nvSpPr>
        <dsp:cNvPr id="0" name=""/>
        <dsp:cNvSpPr/>
      </dsp:nvSpPr>
      <dsp:spPr>
        <a:xfrm>
          <a:off x="0" y="721985"/>
          <a:ext cx="4896544" cy="4212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dirty="0" err="1" smtClean="0"/>
            <a:t>Maca</a:t>
          </a:r>
          <a:r>
            <a:rPr lang="ru-RU" sz="1800" kern="1200" dirty="0" smtClean="0"/>
            <a:t>: 4,87*10</a:t>
          </a:r>
          <a:r>
            <a:rPr lang="ru-RU" sz="1800" kern="1200" baseline="30000" dirty="0" smtClean="0"/>
            <a:t>24</a:t>
          </a:r>
          <a:r>
            <a:rPr lang="ru-RU" sz="1800" kern="1200" dirty="0" smtClean="0"/>
            <a:t>кг. (0,815 </a:t>
          </a:r>
          <a:r>
            <a:rPr lang="ru-RU" sz="1800" kern="1200" dirty="0" err="1" smtClean="0"/>
            <a:t>маси</a:t>
          </a:r>
          <a:r>
            <a:rPr lang="ru-RU" sz="1800" kern="1200" dirty="0" smtClean="0"/>
            <a:t> </a:t>
          </a:r>
          <a:r>
            <a:rPr lang="ru-RU" sz="1800" kern="1200" dirty="0" err="1" smtClean="0"/>
            <a:t>Землі</a:t>
          </a:r>
          <a:endParaRPr lang="uk-UA" sz="1800" kern="1200" dirty="0"/>
        </a:p>
      </dsp:txBody>
      <dsp:txXfrm>
        <a:off x="0" y="721985"/>
        <a:ext cx="4896544" cy="421200"/>
      </dsp:txXfrm>
    </dsp:sp>
    <dsp:sp modelId="{5D139434-1EC2-4847-9569-A3739D3013BF}">
      <dsp:nvSpPr>
        <dsp:cNvPr id="0" name=""/>
        <dsp:cNvSpPr/>
      </dsp:nvSpPr>
      <dsp:spPr>
        <a:xfrm>
          <a:off x="0" y="1195025"/>
          <a:ext cx="4896544" cy="421200"/>
        </a:xfrm>
        <a:prstGeom prst="roundRect">
          <a:avLst/>
        </a:prstGeom>
        <a:gradFill rotWithShape="0">
          <a:gsLst>
            <a:gs pos="0">
              <a:schemeClr val="accent4">
                <a:hueOff val="1575019"/>
                <a:satOff val="0"/>
                <a:lumOff val="1250"/>
                <a:alphaOff val="0"/>
                <a:shade val="51000"/>
                <a:satMod val="130000"/>
              </a:schemeClr>
            </a:gs>
            <a:gs pos="80000">
              <a:schemeClr val="accent4">
                <a:hueOff val="1575019"/>
                <a:satOff val="0"/>
                <a:lumOff val="1250"/>
                <a:alphaOff val="0"/>
                <a:shade val="93000"/>
                <a:satMod val="130000"/>
              </a:schemeClr>
            </a:gs>
            <a:gs pos="100000">
              <a:schemeClr val="accent4">
                <a:hueOff val="1575019"/>
                <a:satOff val="0"/>
                <a:lumOff val="1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err="1" smtClean="0"/>
            <a:t>Діаметр</a:t>
          </a:r>
          <a:r>
            <a:rPr lang="ru-RU" sz="1800" kern="1200" dirty="0" smtClean="0"/>
            <a:t>: 12100 км. (0,949 диаметру </a:t>
          </a:r>
          <a:r>
            <a:rPr lang="ru-RU" sz="1800" kern="1200" dirty="0" err="1" smtClean="0"/>
            <a:t>Землі</a:t>
          </a:r>
          <a:endParaRPr lang="uk-UA" sz="1800" kern="1200" dirty="0"/>
        </a:p>
      </dsp:txBody>
      <dsp:txXfrm>
        <a:off x="0" y="1195025"/>
        <a:ext cx="4896544" cy="421200"/>
      </dsp:txXfrm>
    </dsp:sp>
    <dsp:sp modelId="{852273D2-53DC-41A0-95FD-EF334AF1C8C7}">
      <dsp:nvSpPr>
        <dsp:cNvPr id="0" name=""/>
        <dsp:cNvSpPr/>
      </dsp:nvSpPr>
      <dsp:spPr>
        <a:xfrm>
          <a:off x="0" y="1668065"/>
          <a:ext cx="4896544" cy="421200"/>
        </a:xfrm>
        <a:prstGeom prst="roundRect">
          <a:avLst/>
        </a:prstGeom>
        <a:gradFill rotWithShape="0">
          <a:gsLst>
            <a:gs pos="0">
              <a:schemeClr val="accent4">
                <a:hueOff val="3150037"/>
                <a:satOff val="0"/>
                <a:lumOff val="2500"/>
                <a:alphaOff val="0"/>
                <a:shade val="51000"/>
                <a:satMod val="130000"/>
              </a:schemeClr>
            </a:gs>
            <a:gs pos="80000">
              <a:schemeClr val="accent4">
                <a:hueOff val="3150037"/>
                <a:satOff val="0"/>
                <a:lumOff val="2500"/>
                <a:alphaOff val="0"/>
                <a:shade val="93000"/>
                <a:satMod val="130000"/>
              </a:schemeClr>
            </a:gs>
            <a:gs pos="100000">
              <a:schemeClr val="accent4">
                <a:hueOff val="3150037"/>
                <a:satOff val="0"/>
                <a:lumOff val="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smtClean="0"/>
            <a:t>Густина: </a:t>
          </a:r>
          <a:r>
            <a:rPr lang="ru-RU" sz="1800" kern="1200" smtClean="0"/>
            <a:t>5,25 г/см</a:t>
          </a:r>
          <a:r>
            <a:rPr lang="ru-RU" sz="1800" kern="1200" baseline="30000" smtClean="0"/>
            <a:t>3</a:t>
          </a:r>
          <a:endParaRPr lang="uk-UA" sz="1800" kern="1200"/>
        </a:p>
      </dsp:txBody>
      <dsp:txXfrm>
        <a:off x="0" y="1668065"/>
        <a:ext cx="4896544" cy="421200"/>
      </dsp:txXfrm>
    </dsp:sp>
    <dsp:sp modelId="{B4A733EF-27C7-4621-AFC4-3A52C6BB812C}">
      <dsp:nvSpPr>
        <dsp:cNvPr id="0" name=""/>
        <dsp:cNvSpPr/>
      </dsp:nvSpPr>
      <dsp:spPr>
        <a:xfrm>
          <a:off x="0" y="2141105"/>
          <a:ext cx="4896544" cy="421200"/>
        </a:xfrm>
        <a:prstGeom prst="roundRect">
          <a:avLst/>
        </a:prstGeom>
        <a:gradFill rotWithShape="0">
          <a:gsLst>
            <a:gs pos="0">
              <a:schemeClr val="accent4">
                <a:hueOff val="4725056"/>
                <a:satOff val="0"/>
                <a:lumOff val="3750"/>
                <a:alphaOff val="0"/>
                <a:shade val="51000"/>
                <a:satMod val="130000"/>
              </a:schemeClr>
            </a:gs>
            <a:gs pos="80000">
              <a:schemeClr val="accent4">
                <a:hueOff val="4725056"/>
                <a:satOff val="0"/>
                <a:lumOff val="3750"/>
                <a:alphaOff val="0"/>
                <a:shade val="93000"/>
                <a:satMod val="130000"/>
              </a:schemeClr>
            </a:gs>
            <a:gs pos="100000">
              <a:schemeClr val="accent4">
                <a:hueOff val="4725056"/>
                <a:satOff val="0"/>
                <a:lumOff val="37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Температура: максимум +480</a:t>
          </a:r>
          <a:r>
            <a:rPr lang="ru-RU" sz="1800" kern="1200" baseline="30000" smtClean="0"/>
            <a:t>o</a:t>
          </a:r>
          <a:r>
            <a:rPr lang="ru-RU" sz="1800" kern="1200" smtClean="0"/>
            <a:t>C</a:t>
          </a:r>
          <a:endParaRPr lang="uk-UA" sz="1800" kern="1200"/>
        </a:p>
      </dsp:txBody>
      <dsp:txXfrm>
        <a:off x="0" y="2141105"/>
        <a:ext cx="4896544" cy="421200"/>
      </dsp:txXfrm>
    </dsp:sp>
    <dsp:sp modelId="{C218FEC3-DE8D-4A53-8A87-80F942BD8721}">
      <dsp:nvSpPr>
        <dsp:cNvPr id="0" name=""/>
        <dsp:cNvSpPr/>
      </dsp:nvSpPr>
      <dsp:spPr>
        <a:xfrm>
          <a:off x="0" y="2614145"/>
          <a:ext cx="4896544" cy="421200"/>
        </a:xfrm>
        <a:prstGeom prst="roundRect">
          <a:avLst/>
        </a:prstGeom>
        <a:gradFill rotWithShape="0">
          <a:gsLst>
            <a:gs pos="0">
              <a:schemeClr val="accent4">
                <a:hueOff val="6300074"/>
                <a:satOff val="0"/>
                <a:lumOff val="5001"/>
                <a:alphaOff val="0"/>
                <a:shade val="51000"/>
                <a:satMod val="130000"/>
              </a:schemeClr>
            </a:gs>
            <a:gs pos="80000">
              <a:schemeClr val="accent4">
                <a:hueOff val="6300074"/>
                <a:satOff val="0"/>
                <a:lumOff val="5001"/>
                <a:alphaOff val="0"/>
                <a:shade val="93000"/>
                <a:satMod val="130000"/>
              </a:schemeClr>
            </a:gs>
            <a:gs pos="100000">
              <a:schemeClr val="accent4">
                <a:hueOff val="6300074"/>
                <a:satOff val="0"/>
                <a:lumOff val="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smtClean="0"/>
            <a:t>Доба: </a:t>
          </a:r>
          <a:r>
            <a:rPr lang="ru-RU" sz="1800" kern="1200" smtClean="0"/>
            <a:t>243 земних д іб</a:t>
          </a:r>
          <a:endParaRPr lang="uk-UA" sz="1800" kern="1200"/>
        </a:p>
      </dsp:txBody>
      <dsp:txXfrm>
        <a:off x="0" y="2614145"/>
        <a:ext cx="4896544" cy="421200"/>
      </dsp:txXfrm>
    </dsp:sp>
    <dsp:sp modelId="{92982511-1531-4BEF-A66A-85D8B43E7227}">
      <dsp:nvSpPr>
        <dsp:cNvPr id="0" name=""/>
        <dsp:cNvSpPr/>
      </dsp:nvSpPr>
      <dsp:spPr>
        <a:xfrm>
          <a:off x="0" y="3087185"/>
          <a:ext cx="4896544" cy="421200"/>
        </a:xfrm>
        <a:prstGeom prst="roundRect">
          <a:avLst/>
        </a:prstGeom>
        <a:gradFill rotWithShape="0">
          <a:gsLst>
            <a:gs pos="0">
              <a:schemeClr val="accent4">
                <a:hueOff val="7875092"/>
                <a:satOff val="0"/>
                <a:lumOff val="6251"/>
                <a:alphaOff val="0"/>
                <a:shade val="51000"/>
                <a:satMod val="130000"/>
              </a:schemeClr>
            </a:gs>
            <a:gs pos="80000">
              <a:schemeClr val="accent4">
                <a:hueOff val="7875092"/>
                <a:satOff val="0"/>
                <a:lumOff val="6251"/>
                <a:alphaOff val="0"/>
                <a:shade val="93000"/>
                <a:satMod val="130000"/>
              </a:schemeClr>
            </a:gs>
            <a:gs pos="100000">
              <a:schemeClr val="accent4">
                <a:hueOff val="7875092"/>
                <a:satOff val="0"/>
                <a:lumOff val="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smtClean="0"/>
            <a:t>Відстань до Сонця: </a:t>
          </a:r>
          <a:r>
            <a:rPr lang="ru-RU" sz="1800" kern="1200" smtClean="0"/>
            <a:t>0,723 а.о.</a:t>
          </a:r>
          <a:endParaRPr lang="uk-UA" sz="1800" kern="1200"/>
        </a:p>
      </dsp:txBody>
      <dsp:txXfrm>
        <a:off x="0" y="3087185"/>
        <a:ext cx="4896544" cy="421200"/>
      </dsp:txXfrm>
    </dsp:sp>
    <dsp:sp modelId="{DB63C89C-6A1B-44EF-879D-4EBB2FE4B065}">
      <dsp:nvSpPr>
        <dsp:cNvPr id="0" name=""/>
        <dsp:cNvSpPr/>
      </dsp:nvSpPr>
      <dsp:spPr>
        <a:xfrm>
          <a:off x="0" y="3560225"/>
          <a:ext cx="4896544" cy="421200"/>
        </a:xfrm>
        <a:prstGeom prst="roundRect">
          <a:avLst/>
        </a:prstGeom>
        <a:gradFill rotWithShape="0">
          <a:gsLst>
            <a:gs pos="0">
              <a:schemeClr val="accent4">
                <a:hueOff val="9450112"/>
                <a:satOff val="0"/>
                <a:lumOff val="7501"/>
                <a:alphaOff val="0"/>
                <a:shade val="51000"/>
                <a:satMod val="130000"/>
              </a:schemeClr>
            </a:gs>
            <a:gs pos="80000">
              <a:schemeClr val="accent4">
                <a:hueOff val="9450112"/>
                <a:satOff val="0"/>
                <a:lumOff val="7501"/>
                <a:alphaOff val="0"/>
                <a:shade val="93000"/>
                <a:satMod val="130000"/>
              </a:schemeClr>
            </a:gs>
            <a:gs pos="100000">
              <a:schemeClr val="accent4">
                <a:hueOff val="9450112"/>
                <a:satOff val="0"/>
                <a:lumOff val="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err="1" smtClean="0"/>
            <a:t>Період</a:t>
          </a:r>
          <a:r>
            <a:rPr lang="ru-RU" sz="1800" kern="1200" dirty="0" smtClean="0"/>
            <a:t> </a:t>
          </a:r>
          <a:r>
            <a:rPr lang="ru-RU" sz="1800" kern="1200" dirty="0" err="1" smtClean="0"/>
            <a:t>обертання</a:t>
          </a:r>
          <a:r>
            <a:rPr lang="ru-RU" sz="1800" kern="1200" dirty="0" smtClean="0"/>
            <a:t> по </a:t>
          </a:r>
          <a:r>
            <a:rPr lang="ru-RU" sz="1800" kern="1200" dirty="0" err="1" smtClean="0"/>
            <a:t>орбіті</a:t>
          </a:r>
          <a:r>
            <a:rPr lang="ru-RU" sz="1800" kern="1200" dirty="0" smtClean="0"/>
            <a:t> 224,7 </a:t>
          </a:r>
          <a:r>
            <a:rPr lang="ru-RU" sz="1800" kern="1200" dirty="0" err="1" smtClean="0"/>
            <a:t>земних</a:t>
          </a:r>
          <a:r>
            <a:rPr lang="ru-RU" sz="1800" kern="1200" dirty="0" smtClean="0"/>
            <a:t> </a:t>
          </a:r>
          <a:r>
            <a:rPr lang="ru-RU" sz="1800" kern="1200" dirty="0" err="1" smtClean="0"/>
            <a:t>діб</a:t>
          </a:r>
          <a:endParaRPr lang="uk-UA" sz="1800" kern="1200" dirty="0"/>
        </a:p>
      </dsp:txBody>
      <dsp:txXfrm>
        <a:off x="0" y="3560225"/>
        <a:ext cx="4896544" cy="421200"/>
      </dsp:txXfrm>
    </dsp:sp>
    <dsp:sp modelId="{1A05FB8E-7A85-431D-8CE7-A5862576B3C6}">
      <dsp:nvSpPr>
        <dsp:cNvPr id="0" name=""/>
        <dsp:cNvSpPr/>
      </dsp:nvSpPr>
      <dsp:spPr>
        <a:xfrm>
          <a:off x="0" y="4033265"/>
          <a:ext cx="4896544" cy="421200"/>
        </a:xfrm>
        <a:prstGeom prst="roundRect">
          <a:avLst/>
        </a:prstGeom>
        <a:gradFill rotWithShape="0">
          <a:gsLst>
            <a:gs pos="0">
              <a:schemeClr val="accent4">
                <a:hueOff val="11025130"/>
                <a:satOff val="0"/>
                <a:lumOff val="8751"/>
                <a:alphaOff val="0"/>
                <a:shade val="51000"/>
                <a:satMod val="130000"/>
              </a:schemeClr>
            </a:gs>
            <a:gs pos="80000">
              <a:schemeClr val="accent4">
                <a:hueOff val="11025130"/>
                <a:satOff val="0"/>
                <a:lumOff val="8751"/>
                <a:alphaOff val="0"/>
                <a:shade val="93000"/>
                <a:satMod val="130000"/>
              </a:schemeClr>
            </a:gs>
            <a:gs pos="100000">
              <a:schemeClr val="accent4">
                <a:hueOff val="11025130"/>
                <a:satOff val="0"/>
                <a:lumOff val="87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smtClean="0"/>
            <a:t>Швидкість  обертання </a:t>
          </a:r>
          <a:r>
            <a:rPr lang="ru-RU" sz="1800" kern="1200" smtClean="0"/>
            <a:t>35 км/c</a:t>
          </a:r>
          <a:endParaRPr lang="uk-UA" sz="1800" kern="1200"/>
        </a:p>
      </dsp:txBody>
      <dsp:txXfrm>
        <a:off x="0" y="4033265"/>
        <a:ext cx="4896544" cy="421200"/>
      </dsp:txXfrm>
    </dsp:sp>
    <dsp:sp modelId="{21494129-C2FC-486A-A4F0-CF7D0C2DC45D}">
      <dsp:nvSpPr>
        <dsp:cNvPr id="0" name=""/>
        <dsp:cNvSpPr/>
      </dsp:nvSpPr>
      <dsp:spPr>
        <a:xfrm>
          <a:off x="0" y="4506305"/>
          <a:ext cx="4896544" cy="421200"/>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smtClean="0"/>
            <a:t>Прискорення вільного падіння </a:t>
          </a:r>
          <a:r>
            <a:rPr lang="ru-RU" sz="1800" kern="1200" smtClean="0"/>
            <a:t>8,9 м/c</a:t>
          </a:r>
          <a:r>
            <a:rPr lang="ru-RU" sz="1800" kern="1200" baseline="30000" smtClean="0"/>
            <a:t>2</a:t>
          </a:r>
          <a:endParaRPr lang="uk-UA" sz="1800" kern="1200"/>
        </a:p>
      </dsp:txBody>
      <dsp:txXfrm>
        <a:off x="0" y="4506305"/>
        <a:ext cx="4896544" cy="4212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88E37E-1769-4A92-9144-75D6C5150E2C}">
      <dsp:nvSpPr>
        <dsp:cNvPr id="0" name=""/>
        <dsp:cNvSpPr/>
      </dsp:nvSpPr>
      <dsp:spPr>
        <a:xfrm>
          <a:off x="0" y="100986"/>
          <a:ext cx="8697912" cy="125935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smtClean="0"/>
            <a:t>Венера рухається навколо Сонця по орбіті, розташовується між орбітами Меркурія і Землі.</a:t>
          </a:r>
          <a:r>
            <a:rPr lang="ru-RU" sz="1800" kern="1200" smtClean="0"/>
            <a:t> </a:t>
          </a:r>
          <a:endParaRPr lang="uk-UA" sz="1800" kern="1200"/>
        </a:p>
      </dsp:txBody>
      <dsp:txXfrm>
        <a:off x="0" y="100986"/>
        <a:ext cx="8697912" cy="1259354"/>
      </dsp:txXfrm>
    </dsp:sp>
    <dsp:sp modelId="{75411C22-1C90-4A8D-B5FD-9416DC69A89B}">
      <dsp:nvSpPr>
        <dsp:cNvPr id="0" name=""/>
        <dsp:cNvSpPr/>
      </dsp:nvSpPr>
      <dsp:spPr>
        <a:xfrm>
          <a:off x="0" y="1372420"/>
          <a:ext cx="8697912" cy="1222672"/>
        </a:xfrm>
        <a:prstGeom prst="roundRect">
          <a:avLst/>
        </a:prstGeom>
        <a:gradFill rotWithShape="0">
          <a:gsLst>
            <a:gs pos="0">
              <a:schemeClr val="accent4">
                <a:hueOff val="6300074"/>
                <a:satOff val="0"/>
                <a:lumOff val="5001"/>
                <a:alphaOff val="0"/>
                <a:shade val="51000"/>
                <a:satMod val="130000"/>
              </a:schemeClr>
            </a:gs>
            <a:gs pos="80000">
              <a:schemeClr val="accent4">
                <a:hueOff val="6300074"/>
                <a:satOff val="0"/>
                <a:lumOff val="5001"/>
                <a:alphaOff val="0"/>
                <a:shade val="93000"/>
                <a:satMod val="130000"/>
              </a:schemeClr>
            </a:gs>
            <a:gs pos="100000">
              <a:schemeClr val="accent4">
                <a:hueOff val="6300074"/>
                <a:satOff val="0"/>
                <a:lumOff val="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dirty="0" smtClean="0"/>
            <a:t>Венера - єдина планета Сонячної системи, власне</a:t>
          </a:r>
          <a:br>
            <a:rPr lang="uk-UA" sz="1800" kern="1200" dirty="0" smtClean="0"/>
          </a:br>
          <a:r>
            <a:rPr lang="uk-UA" sz="1800" kern="1200" dirty="0" smtClean="0"/>
            <a:t>  обертання якої протилежно напрямку її обертання навколо Сонця.</a:t>
          </a:r>
          <a:r>
            <a:rPr lang="ru-RU" sz="1800" kern="1200" dirty="0" smtClean="0"/>
            <a:t> </a:t>
          </a:r>
          <a:endParaRPr lang="uk-UA" sz="1800" kern="1200" dirty="0"/>
        </a:p>
      </dsp:txBody>
      <dsp:txXfrm>
        <a:off x="0" y="1372420"/>
        <a:ext cx="8697912" cy="1222672"/>
      </dsp:txXfrm>
    </dsp:sp>
    <dsp:sp modelId="{95C83207-71D2-49E2-B439-CE284D3238D8}">
      <dsp:nvSpPr>
        <dsp:cNvPr id="0" name=""/>
        <dsp:cNvSpPr/>
      </dsp:nvSpPr>
      <dsp:spPr>
        <a:xfrm>
          <a:off x="0" y="2607172"/>
          <a:ext cx="8697912" cy="2194586"/>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dirty="0" smtClean="0"/>
            <a:t>Період власного обертання близький до 243 земній добі.</a:t>
          </a:r>
          <a:br>
            <a:rPr lang="uk-UA" sz="1800" kern="1200" dirty="0" smtClean="0"/>
          </a:br>
          <a:r>
            <a:rPr lang="uk-UA" sz="1800" kern="1200" dirty="0" smtClean="0"/>
            <a:t>  Через «</a:t>
          </a:r>
          <a:r>
            <a:rPr lang="uk-UA" sz="1800" kern="1200" dirty="0" smtClean="0"/>
            <a:t>зворотній» напрям </a:t>
          </a:r>
          <a:r>
            <a:rPr lang="uk-UA" sz="1800" kern="1200" dirty="0" smtClean="0"/>
            <a:t>обертання </a:t>
          </a:r>
          <a:r>
            <a:rPr lang="uk-UA" sz="1800" kern="1200" dirty="0" smtClean="0"/>
            <a:t>Венери, </a:t>
          </a:r>
          <a:r>
            <a:rPr lang="uk-UA" sz="1800" kern="1200" dirty="0" smtClean="0"/>
            <a:t>тривалість сонячної доби на ній у 116,8 раз більше, ніж на Землі, так що за один </a:t>
          </a:r>
          <a:r>
            <a:rPr lang="uk-UA" sz="1800" kern="1200" dirty="0" err="1" smtClean="0"/>
            <a:t>венеріанський</a:t>
          </a:r>
          <a:r>
            <a:rPr lang="uk-UA" sz="1800" kern="1200" dirty="0" smtClean="0"/>
            <a:t> рік схід і захід Сонця на Венері відбувається усього двічі.</a:t>
          </a:r>
          <a:br>
            <a:rPr lang="uk-UA" sz="1800" kern="1200" dirty="0" smtClean="0"/>
          </a:br>
          <a:r>
            <a:rPr lang="uk-UA" sz="1800" kern="1200" dirty="0" smtClean="0"/>
            <a:t> </a:t>
          </a:r>
          <a:br>
            <a:rPr lang="uk-UA" sz="1800" kern="1200" dirty="0" smtClean="0"/>
          </a:br>
          <a:r>
            <a:rPr lang="uk-UA" sz="1800" kern="1200" dirty="0" smtClean="0"/>
            <a:t>  Венера - найбільш яскраве світило земного неба.</a:t>
          </a:r>
          <a:br>
            <a:rPr lang="uk-UA" sz="1800" kern="1200" dirty="0" smtClean="0"/>
          </a:br>
          <a:r>
            <a:rPr lang="uk-UA" sz="1800" kern="1200" dirty="0" smtClean="0"/>
            <a:t>  У максимумі блиску вона досягає -4,4 зоряної величини</a:t>
          </a:r>
          <a:r>
            <a:rPr lang="uk-UA" sz="1800" b="1" i="1" kern="1200" dirty="0" smtClean="0"/>
            <a:t>.</a:t>
          </a:r>
          <a:r>
            <a:rPr lang="ru-RU" sz="1800" kern="1200" dirty="0" smtClean="0"/>
            <a:t> </a:t>
          </a:r>
          <a:endParaRPr lang="uk-UA" sz="1800" kern="1200" dirty="0"/>
        </a:p>
      </dsp:txBody>
      <dsp:txXfrm>
        <a:off x="0" y="2607172"/>
        <a:ext cx="8697912" cy="219458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067DF-0358-446F-8F31-844DA37180E4}">
      <dsp:nvSpPr>
        <dsp:cNvPr id="0" name=""/>
        <dsp:cNvSpPr/>
      </dsp:nvSpPr>
      <dsp:spPr>
        <a:xfrm>
          <a:off x="0" y="23339"/>
          <a:ext cx="6623967" cy="535392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kern="1200" dirty="0" smtClean="0"/>
            <a:t>Венеру іноді називають однією з найбільш таємничих планет Сонячної системи: щільний хмарний покрив огортає її поверхню.</a:t>
          </a:r>
          <a:br>
            <a:rPr lang="uk-UA" sz="2200" kern="1200" dirty="0" smtClean="0"/>
          </a:br>
          <a:r>
            <a:rPr lang="uk-UA" sz="2200" kern="1200" dirty="0" smtClean="0"/>
            <a:t>Атмосфера на Венері була відкрита М. В. Ломоносовим.</a:t>
          </a:r>
          <a:br>
            <a:rPr lang="uk-UA" sz="2200" kern="1200" dirty="0" smtClean="0"/>
          </a:br>
          <a:r>
            <a:rPr lang="uk-UA" sz="2200" kern="1200" dirty="0" smtClean="0"/>
            <a:t>Спостерігаючи 6 червня 1761 проходження Венери по диску Сонця, він помітив, що на початку проходження, коли Венера тільки невеликою частиною знайшла на сонячний диск, виникло «тонке як волосся сяйво», що оточило частина диска планети, ще не вступила на сонячний диск.</a:t>
          </a:r>
          <a:br>
            <a:rPr lang="uk-UA" sz="2200" kern="1200" dirty="0" smtClean="0"/>
          </a:br>
          <a:r>
            <a:rPr lang="uk-UA" sz="2200" kern="1200" dirty="0" smtClean="0"/>
            <a:t/>
          </a:r>
          <a:br>
            <a:rPr lang="uk-UA" sz="2200" kern="1200" dirty="0" smtClean="0"/>
          </a:br>
          <a:r>
            <a:rPr lang="uk-UA" sz="2200" kern="1200" dirty="0" smtClean="0"/>
            <a:t>Ці спостереження послужили доказом наявності</a:t>
          </a:r>
          <a:br>
            <a:rPr lang="uk-UA" sz="2200" kern="1200" dirty="0" smtClean="0"/>
          </a:br>
          <a:r>
            <a:rPr lang="uk-UA" sz="2200" kern="1200" dirty="0" smtClean="0"/>
            <a:t>атмосфери у Венери.</a:t>
          </a:r>
          <a:r>
            <a:rPr lang="ru-RU" sz="2200" kern="1200" dirty="0" smtClean="0"/>
            <a:t> </a:t>
          </a:r>
          <a:endParaRPr lang="uk-UA" sz="2200" kern="1200" dirty="0"/>
        </a:p>
      </dsp:txBody>
      <dsp:txXfrm>
        <a:off x="0" y="23339"/>
        <a:ext cx="6623967" cy="535392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3F9303-00FD-48C5-B2EB-1A9EC514F6D6}">
      <dsp:nvSpPr>
        <dsp:cNvPr id="0" name=""/>
        <dsp:cNvSpPr/>
      </dsp:nvSpPr>
      <dsp:spPr>
        <a:xfrm>
          <a:off x="0" y="68044"/>
          <a:ext cx="8066088" cy="2110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kern="1200" dirty="0" smtClean="0"/>
            <a:t>Земля, третя від Сонця велика планета Сонячної системи.</a:t>
          </a:r>
          <a:br>
            <a:rPr lang="uk-UA" sz="2200" kern="1200" dirty="0" smtClean="0"/>
          </a:br>
          <a:r>
            <a:rPr lang="uk-UA" sz="2200" kern="1200" dirty="0" smtClean="0"/>
            <a:t>Завдяки своїм унікальним, єдиним у Всесвіті природних умов, Земля стала місцем, де виникла і отримала розвиток органічна життя.</a:t>
          </a:r>
          <a:br>
            <a:rPr lang="uk-UA" sz="2200" kern="1200" dirty="0" smtClean="0"/>
          </a:br>
          <a:r>
            <a:rPr lang="uk-UA" sz="2200" kern="1200" dirty="0" smtClean="0"/>
            <a:t>Земля рухається навколо Сонця</a:t>
          </a:r>
          <a:br>
            <a:rPr lang="uk-UA" sz="2200" kern="1200" dirty="0" smtClean="0"/>
          </a:br>
          <a:r>
            <a:rPr lang="uk-UA" sz="2200" kern="1200" dirty="0" smtClean="0"/>
            <a:t>по еліптичній </a:t>
          </a:r>
          <a:r>
            <a:rPr lang="uk-UA" sz="2200" kern="1200" dirty="0" smtClean="0"/>
            <a:t>орбіті</a:t>
          </a:r>
          <a:r>
            <a:rPr lang="ru-RU" sz="2200" b="1" kern="1200" dirty="0" smtClean="0"/>
            <a:t>.</a:t>
          </a:r>
          <a:endParaRPr lang="uk-UA" sz="2200" kern="1200" dirty="0"/>
        </a:p>
      </dsp:txBody>
      <dsp:txXfrm>
        <a:off x="0" y="68044"/>
        <a:ext cx="8066088" cy="21106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E31910-7C9B-41D8-BD7A-08E8FA35B30A}">
      <dsp:nvSpPr>
        <dsp:cNvPr id="0" name=""/>
        <dsp:cNvSpPr/>
      </dsp:nvSpPr>
      <dsp:spPr>
        <a:xfrm>
          <a:off x="0" y="109551"/>
          <a:ext cx="8352928" cy="17971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b="1" kern="1200" dirty="0" err="1" smtClean="0"/>
            <a:t>Сонце</a:t>
          </a:r>
          <a:r>
            <a:rPr lang="ru-RU" sz="1600" b="1" kern="1200" dirty="0" smtClean="0"/>
            <a:t> - одна з </a:t>
          </a:r>
          <a:r>
            <a:rPr lang="ru-RU" sz="1600" b="1" kern="1200" dirty="0" err="1" smtClean="0"/>
            <a:t>мільярдів</a:t>
          </a:r>
          <a:r>
            <a:rPr lang="ru-RU" sz="1600" b="1" kern="1200" dirty="0" smtClean="0"/>
            <a:t> </a:t>
          </a:r>
          <a:r>
            <a:rPr lang="ru-RU" sz="1600" b="1" kern="1200" dirty="0" err="1" smtClean="0"/>
            <a:t>зір</a:t>
          </a:r>
          <a:r>
            <a:rPr lang="ru-RU" sz="1600" b="1" kern="1200" dirty="0" smtClean="0"/>
            <a:t> </a:t>
          </a:r>
          <a:r>
            <a:rPr lang="ru-RU" sz="1600" b="1" kern="1200" dirty="0" err="1" smtClean="0"/>
            <a:t>нашої</a:t>
          </a:r>
          <a:r>
            <a:rPr lang="ru-RU" sz="1600" b="1" kern="1200" dirty="0" smtClean="0"/>
            <a:t> Галактики. </a:t>
          </a:r>
          <a:r>
            <a:rPr lang="ru-RU" sz="1600" b="1" kern="1200" dirty="0" err="1" smtClean="0"/>
            <a:t>Його</a:t>
          </a:r>
          <a:r>
            <a:rPr lang="ru-RU" sz="1600" b="1" kern="1200" dirty="0" smtClean="0"/>
            <a:t> </a:t>
          </a:r>
          <a:r>
            <a:rPr lang="ru-RU" sz="1600" b="1" kern="1200" dirty="0" err="1" smtClean="0"/>
            <a:t>діаметр</a:t>
          </a:r>
          <a:r>
            <a:rPr lang="ru-RU" sz="1600" b="1" kern="1200" dirty="0" smtClean="0"/>
            <a:t> становить 1 392 000 км. </a:t>
          </a:r>
          <a:r>
            <a:rPr lang="ru-RU" sz="1600" b="1" kern="1200" dirty="0" err="1" smtClean="0"/>
            <a:t>Порівняно</a:t>
          </a:r>
          <a:r>
            <a:rPr lang="ru-RU" sz="1600" b="1" kern="1200" dirty="0" smtClean="0"/>
            <a:t> </a:t>
          </a:r>
          <a:r>
            <a:rPr lang="ru-RU" sz="1600" b="1" kern="1200" dirty="0" err="1" smtClean="0"/>
            <a:t>із</a:t>
          </a:r>
          <a:r>
            <a:rPr lang="ru-RU" sz="1600" b="1" kern="1200" dirty="0" smtClean="0"/>
            <a:t> Землею </a:t>
          </a:r>
          <a:r>
            <a:rPr lang="ru-RU" sz="1600" b="1" kern="1200" dirty="0" err="1" smtClean="0"/>
            <a:t>це</a:t>
          </a:r>
          <a:r>
            <a:rPr lang="ru-RU" sz="1600" b="1" kern="1200" dirty="0" smtClean="0"/>
            <a:t> у 109 </a:t>
          </a:r>
          <a:r>
            <a:rPr lang="ru-RU" sz="1600" b="1" kern="1200" dirty="0" err="1" smtClean="0"/>
            <a:t>разів</a:t>
          </a:r>
          <a:r>
            <a:rPr lang="ru-RU" sz="1600" b="1" kern="1200" dirty="0" smtClean="0"/>
            <a:t> </a:t>
          </a:r>
          <a:r>
            <a:rPr lang="ru-RU" sz="1600" b="1" kern="1200" dirty="0" err="1" smtClean="0"/>
            <a:t>більше</a:t>
          </a:r>
          <a:r>
            <a:rPr lang="ru-RU" sz="1600" b="1" kern="1200" dirty="0" smtClean="0"/>
            <a:t>. І </a:t>
          </a:r>
          <a:r>
            <a:rPr lang="ru-RU" sz="1600" b="1" kern="1200" dirty="0" err="1" smtClean="0"/>
            <a:t>хоча</a:t>
          </a:r>
          <a:r>
            <a:rPr lang="ru-RU" sz="1600" b="1" kern="1200" dirty="0" smtClean="0"/>
            <a:t> </a:t>
          </a:r>
          <a:r>
            <a:rPr lang="ru-RU" sz="1600" b="1" kern="1200" dirty="0" err="1" smtClean="0"/>
            <a:t>Сонце</a:t>
          </a:r>
          <a:r>
            <a:rPr lang="ru-RU" sz="1600" b="1" kern="1200" dirty="0" smtClean="0"/>
            <a:t> є </a:t>
          </a:r>
          <a:r>
            <a:rPr lang="ru-RU" sz="1600" b="1" kern="1200" dirty="0" err="1" smtClean="0"/>
            <a:t>найближчою</a:t>
          </a:r>
          <a:r>
            <a:rPr lang="ru-RU" sz="1600" b="1" kern="1200" dirty="0" smtClean="0"/>
            <a:t> до </a:t>
          </a:r>
          <a:r>
            <a:rPr lang="ru-RU" sz="1600" b="1" kern="1200" dirty="0" err="1" smtClean="0"/>
            <a:t>Землі</a:t>
          </a:r>
          <a:r>
            <a:rPr lang="ru-RU" sz="1600" b="1" kern="1200" dirty="0" smtClean="0"/>
            <a:t> зорею, </a:t>
          </a:r>
          <a:r>
            <a:rPr lang="ru-RU" sz="1600" b="1" kern="1200" dirty="0" err="1" smtClean="0"/>
            <a:t>відстань</a:t>
          </a:r>
          <a:r>
            <a:rPr lang="ru-RU" sz="1600" b="1" kern="1200" dirty="0" smtClean="0"/>
            <a:t> </a:t>
          </a:r>
          <a:r>
            <a:rPr lang="ru-RU" sz="1600" b="1" kern="1200" dirty="0" err="1" smtClean="0"/>
            <a:t>між</a:t>
          </a:r>
          <a:r>
            <a:rPr lang="ru-RU" sz="1600" b="1" kern="1200" dirty="0" smtClean="0"/>
            <a:t> ними </a:t>
          </a:r>
          <a:r>
            <a:rPr lang="ru-RU" sz="1600" b="1" kern="1200" dirty="0" err="1" smtClean="0"/>
            <a:t>дорівнює</a:t>
          </a:r>
          <a:r>
            <a:rPr lang="ru-RU" sz="1600" b="1" kern="1200" dirty="0" smtClean="0"/>
            <a:t> 150 </a:t>
          </a:r>
          <a:r>
            <a:rPr lang="ru-RU" sz="1600" b="1" kern="1200" dirty="0" err="1" smtClean="0"/>
            <a:t>мільйонів</a:t>
          </a:r>
          <a:r>
            <a:rPr lang="ru-RU" sz="1600" b="1" kern="1200" dirty="0" smtClean="0"/>
            <a:t> </a:t>
          </a:r>
          <a:r>
            <a:rPr lang="ru-RU" sz="1600" b="1" kern="1200" dirty="0" err="1" smtClean="0"/>
            <a:t>кілометрів</a:t>
          </a:r>
          <a:r>
            <a:rPr lang="ru-RU" sz="1600" b="1" kern="1200" dirty="0" smtClean="0"/>
            <a:t>. Тому на </a:t>
          </a:r>
          <a:r>
            <a:rPr lang="ru-RU" sz="1600" b="1" kern="1200" dirty="0" err="1" smtClean="0"/>
            <a:t>небі</a:t>
          </a:r>
          <a:r>
            <a:rPr lang="ru-RU" sz="1600" b="1" kern="1200" dirty="0" smtClean="0"/>
            <a:t> </a:t>
          </a:r>
          <a:r>
            <a:rPr lang="ru-RU" sz="1600" b="1" kern="1200" dirty="0" err="1" smtClean="0"/>
            <a:t>воно</a:t>
          </a:r>
          <a:r>
            <a:rPr lang="ru-RU" sz="1600" b="1" kern="1200" dirty="0" smtClean="0"/>
            <a:t> і </a:t>
          </a:r>
          <a:r>
            <a:rPr lang="ru-RU" sz="1600" b="1" kern="1200" dirty="0" err="1" smtClean="0"/>
            <a:t>має</a:t>
          </a:r>
          <a:r>
            <a:rPr lang="ru-RU" sz="1600" b="1" kern="1200" dirty="0" smtClean="0"/>
            <a:t> </a:t>
          </a:r>
          <a:r>
            <a:rPr lang="ru-RU" sz="1600" b="1" kern="1200" dirty="0" err="1" smtClean="0"/>
            <a:t>вигляд</a:t>
          </a:r>
          <a:r>
            <a:rPr lang="ru-RU" sz="1600" b="1" kern="1200" dirty="0" smtClean="0"/>
            <a:t> невеликого диска. </a:t>
          </a:r>
          <a:r>
            <a:rPr lang="ru-RU" sz="1600" b="1" kern="1200" dirty="0" err="1" smtClean="0"/>
            <a:t>Цей</a:t>
          </a:r>
          <a:r>
            <a:rPr lang="ru-RU" sz="1600" b="1" kern="1200" dirty="0" smtClean="0"/>
            <a:t> диск </a:t>
          </a:r>
          <a:r>
            <a:rPr lang="ru-RU" sz="1600" b="1" kern="1200" dirty="0" err="1" smtClean="0"/>
            <a:t>оточений</a:t>
          </a:r>
          <a:r>
            <a:rPr lang="ru-RU" sz="1600" b="1" kern="1200" dirty="0" smtClean="0"/>
            <a:t> </a:t>
          </a:r>
          <a:r>
            <a:rPr lang="ru-RU" sz="1600" b="1" kern="1200" dirty="0" err="1" smtClean="0"/>
            <a:t>яскраво</a:t>
          </a:r>
          <a:r>
            <a:rPr lang="ru-RU" sz="1600" b="1" kern="1200" dirty="0" smtClean="0"/>
            <a:t> </a:t>
          </a:r>
          <a:r>
            <a:rPr lang="ru-RU" sz="1600" b="1" kern="1200" dirty="0" err="1" smtClean="0"/>
            <a:t>сяючою</a:t>
          </a:r>
          <a:r>
            <a:rPr lang="ru-RU" sz="1600" b="1" kern="1200" dirty="0" smtClean="0"/>
            <a:t> </a:t>
          </a:r>
          <a:r>
            <a:rPr lang="ru-RU" sz="1600" b="1" kern="1200" dirty="0" err="1" smtClean="0"/>
            <a:t>сонячною</a:t>
          </a:r>
          <a:r>
            <a:rPr lang="ru-RU" sz="1600" b="1" kern="1200" dirty="0" smtClean="0"/>
            <a:t> короною.</a:t>
          </a:r>
          <a:br>
            <a:rPr lang="ru-RU" sz="1600" b="1" kern="1200" dirty="0" smtClean="0"/>
          </a:br>
          <a:r>
            <a:rPr lang="ru-RU" sz="1600" b="1" kern="1200" dirty="0" err="1" smtClean="0"/>
            <a:t>Промінь</a:t>
          </a:r>
          <a:r>
            <a:rPr lang="ru-RU" sz="1600" b="1" kern="1200" dirty="0" smtClean="0"/>
            <a:t> </a:t>
          </a:r>
          <a:r>
            <a:rPr lang="ru-RU" sz="1600" b="1" kern="1200" dirty="0" err="1" smtClean="0"/>
            <a:t>світла</a:t>
          </a:r>
          <a:r>
            <a:rPr lang="ru-RU" sz="1600" b="1" kern="1200" dirty="0" smtClean="0"/>
            <a:t> </a:t>
          </a:r>
          <a:r>
            <a:rPr lang="ru-RU" sz="1600" b="1" kern="1200" dirty="0" err="1" smtClean="0"/>
            <a:t>від</a:t>
          </a:r>
          <a:r>
            <a:rPr lang="ru-RU" sz="1600" b="1" kern="1200" dirty="0" smtClean="0"/>
            <a:t> </a:t>
          </a:r>
          <a:r>
            <a:rPr lang="ru-RU" sz="1600" b="1" kern="1200" dirty="0" err="1" smtClean="0"/>
            <a:t>Сонця</a:t>
          </a:r>
          <a:r>
            <a:rPr lang="ru-RU" sz="1600" b="1" kern="1200" dirty="0" smtClean="0"/>
            <a:t> </a:t>
          </a:r>
          <a:r>
            <a:rPr lang="ru-RU" sz="1600" b="1" kern="1200" dirty="0" err="1" smtClean="0"/>
            <a:t>досягає</a:t>
          </a:r>
          <a:r>
            <a:rPr lang="ru-RU" sz="1600" b="1" kern="1200" dirty="0" smtClean="0"/>
            <a:t> </a:t>
          </a:r>
          <a:r>
            <a:rPr lang="ru-RU" sz="1600" b="1" kern="1200" dirty="0" err="1" smtClean="0"/>
            <a:t>Землі</a:t>
          </a:r>
          <a:r>
            <a:rPr lang="ru-RU" sz="1600" b="1" kern="1200" dirty="0" smtClean="0"/>
            <a:t> за 8 </a:t>
          </a:r>
          <a:r>
            <a:rPr lang="ru-RU" sz="1600" b="1" kern="1200" dirty="0" err="1" smtClean="0"/>
            <a:t>хв</a:t>
          </a:r>
          <a:r>
            <a:rPr lang="ru-RU" sz="1600" b="1" kern="1200" dirty="0" smtClean="0"/>
            <a:t>. А </a:t>
          </a:r>
          <a:r>
            <a:rPr lang="ru-RU" sz="1600" b="1" kern="1200" dirty="0" err="1" smtClean="0"/>
            <a:t>від</a:t>
          </a:r>
          <a:r>
            <a:rPr lang="ru-RU" sz="1600" b="1" kern="1200" dirty="0" smtClean="0"/>
            <a:t> </a:t>
          </a:r>
          <a:r>
            <a:rPr lang="ru-RU" sz="1600" b="1" kern="1200" dirty="0" err="1" smtClean="0"/>
            <a:t>наступної</a:t>
          </a:r>
          <a:r>
            <a:rPr lang="ru-RU" sz="1600" b="1" kern="1200" dirty="0" smtClean="0"/>
            <a:t> </a:t>
          </a:r>
          <a:r>
            <a:rPr lang="ru-RU" sz="1600" b="1" kern="1200" dirty="0" err="1" smtClean="0"/>
            <a:t>найближчої</a:t>
          </a:r>
          <a:r>
            <a:rPr lang="ru-RU" sz="1600" b="1" kern="1200" dirty="0" smtClean="0"/>
            <a:t> до </a:t>
          </a:r>
          <a:r>
            <a:rPr lang="ru-RU" sz="1600" b="1" kern="1200" dirty="0" err="1" smtClean="0"/>
            <a:t>Землі</a:t>
          </a:r>
          <a:r>
            <a:rPr lang="ru-RU" sz="1600" b="1" kern="1200" dirty="0" smtClean="0"/>
            <a:t> </a:t>
          </a:r>
          <a:r>
            <a:rPr lang="ru-RU" sz="1600" b="1" kern="1200" dirty="0" err="1" smtClean="0"/>
            <a:t>після</a:t>
          </a:r>
          <a:r>
            <a:rPr lang="ru-RU" sz="1600" b="1" kern="1200" dirty="0" smtClean="0"/>
            <a:t> </a:t>
          </a:r>
          <a:r>
            <a:rPr lang="ru-RU" sz="1600" b="1" kern="1200" dirty="0" err="1" smtClean="0"/>
            <a:t>Сонця</a:t>
          </a:r>
          <a:r>
            <a:rPr lang="ru-RU" sz="1600" b="1" kern="1200" dirty="0" smtClean="0"/>
            <a:t> </a:t>
          </a:r>
          <a:r>
            <a:rPr lang="ru-RU" sz="1600" b="1" kern="1200" dirty="0" err="1" smtClean="0"/>
            <a:t>зорі</a:t>
          </a:r>
          <a:r>
            <a:rPr lang="ru-RU" sz="1600" b="1" kern="1200" dirty="0" smtClean="0"/>
            <a:t> </a:t>
          </a:r>
          <a:r>
            <a:rPr lang="ru-RU" sz="1600" b="1" kern="1200" dirty="0" err="1" smtClean="0"/>
            <a:t>світло</a:t>
          </a:r>
          <a:r>
            <a:rPr lang="ru-RU" sz="1600" b="1" kern="1200" dirty="0" smtClean="0"/>
            <a:t> </a:t>
          </a:r>
          <a:r>
            <a:rPr lang="ru-RU" sz="1600" b="1" kern="1200" dirty="0" err="1" smtClean="0"/>
            <a:t>долає</a:t>
          </a:r>
          <a:r>
            <a:rPr lang="ru-RU" sz="1600" b="1" kern="1200" dirty="0" smtClean="0"/>
            <a:t> </a:t>
          </a:r>
          <a:r>
            <a:rPr lang="ru-RU" sz="1600" b="1" kern="1200" dirty="0" err="1" smtClean="0"/>
            <a:t>космічний</a:t>
          </a:r>
          <a:r>
            <a:rPr lang="ru-RU" sz="1600" b="1" kern="1200" dirty="0" smtClean="0"/>
            <a:t> </a:t>
          </a:r>
          <a:r>
            <a:rPr lang="ru-RU" sz="1600" b="1" kern="1200" dirty="0" err="1" smtClean="0"/>
            <a:t>простір</a:t>
          </a:r>
          <a:r>
            <a:rPr lang="ru-RU" sz="1600" b="1" kern="1200" dirty="0" smtClean="0"/>
            <a:t> за 4 роки.</a:t>
          </a:r>
          <a:endParaRPr lang="uk-UA" sz="1600" kern="1200" dirty="0"/>
        </a:p>
      </dsp:txBody>
      <dsp:txXfrm>
        <a:off x="0" y="109551"/>
        <a:ext cx="8352928" cy="179712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D219BD-2880-4ED5-96DE-B0CDF5AA5BFC}">
      <dsp:nvSpPr>
        <dsp:cNvPr id="0" name=""/>
        <dsp:cNvSpPr/>
      </dsp:nvSpPr>
      <dsp:spPr>
        <a:xfrm>
          <a:off x="0" y="25627"/>
          <a:ext cx="8659813" cy="44132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k-UA" sz="2300" kern="1200" dirty="0" smtClean="0"/>
            <a:t>За формою Земля близька до еліпсоїда,</a:t>
          </a:r>
          <a:br>
            <a:rPr lang="uk-UA" sz="2300" kern="1200" dirty="0" smtClean="0"/>
          </a:br>
          <a:r>
            <a:rPr lang="uk-UA" sz="2300" kern="1200" dirty="0" smtClean="0"/>
            <a:t>сплюснута </a:t>
          </a:r>
          <a:r>
            <a:rPr lang="uk-UA" sz="2300" kern="1200" dirty="0" smtClean="0"/>
            <a:t>з полюсів і </a:t>
          </a:r>
          <a:r>
            <a:rPr lang="uk-UA" sz="2300" kern="1200" dirty="0" smtClean="0"/>
            <a:t>розтягнута </a:t>
          </a:r>
          <a:r>
            <a:rPr lang="uk-UA" sz="2300" kern="1200" dirty="0" smtClean="0"/>
            <a:t>в</a:t>
          </a:r>
          <a:br>
            <a:rPr lang="uk-UA" sz="2300" kern="1200" dirty="0" smtClean="0"/>
          </a:br>
          <a:r>
            <a:rPr lang="uk-UA" sz="2300" kern="1200" dirty="0" smtClean="0"/>
            <a:t>  екваторіальній зоні</a:t>
          </a:r>
          <a:r>
            <a:rPr lang="uk-UA" sz="2300" kern="1200" dirty="0" smtClean="0"/>
            <a:t>.</a:t>
          </a:r>
        </a:p>
        <a:p>
          <a:pPr lvl="0" algn="l" defTabSz="1022350" rtl="0">
            <a:lnSpc>
              <a:spcPct val="90000"/>
            </a:lnSpc>
            <a:spcBef>
              <a:spcPct val="0"/>
            </a:spcBef>
            <a:spcAft>
              <a:spcPct val="35000"/>
            </a:spcAft>
          </a:pPr>
          <a:r>
            <a:rPr lang="uk-UA" sz="2300" kern="1200" dirty="0" smtClean="0"/>
            <a:t/>
          </a:r>
          <a:br>
            <a:rPr lang="uk-UA" sz="2300" kern="1200" dirty="0" smtClean="0"/>
          </a:br>
          <a:r>
            <a:rPr lang="uk-UA" sz="2300" kern="1200" dirty="0" smtClean="0"/>
            <a:t>  радіус Землі - 6371,032 км,</a:t>
          </a:r>
          <a:br>
            <a:rPr lang="uk-UA" sz="2300" kern="1200" dirty="0" smtClean="0"/>
          </a:br>
          <a:r>
            <a:rPr lang="uk-UA" sz="2300" kern="1200" dirty="0" smtClean="0"/>
            <a:t>  полярний - 6356,777 км,</a:t>
          </a:r>
          <a:br>
            <a:rPr lang="uk-UA" sz="2300" kern="1200" dirty="0" smtClean="0"/>
          </a:br>
          <a:r>
            <a:rPr lang="uk-UA" sz="2300" kern="1200" dirty="0" smtClean="0"/>
            <a:t>  екваторіальний - 6378,160 км.</a:t>
          </a:r>
          <a:br>
            <a:rPr lang="uk-UA" sz="2300" kern="1200" dirty="0" smtClean="0"/>
          </a:br>
          <a:r>
            <a:rPr lang="uk-UA" sz="2300" kern="1200" dirty="0" smtClean="0"/>
            <a:t>  Земля рухається навколо Сонця із середньою швидкістю 29,765 км/с по еліптичній</a:t>
          </a:r>
          <a:br>
            <a:rPr lang="uk-UA" sz="2300" kern="1200" dirty="0" smtClean="0"/>
          </a:br>
          <a:r>
            <a:rPr lang="uk-UA" sz="2300" kern="1200" dirty="0" smtClean="0"/>
            <a:t>  відстань від Сонця 149,6 млн. км,</a:t>
          </a:r>
          <a:br>
            <a:rPr lang="uk-UA" sz="2300" kern="1200" dirty="0" smtClean="0"/>
          </a:br>
          <a:r>
            <a:rPr lang="uk-UA" sz="2300" kern="1200" dirty="0" smtClean="0"/>
            <a:t>  період одного звертання по орбіті 365,24 сонячної доби.</a:t>
          </a:r>
          <a:br>
            <a:rPr lang="uk-UA" sz="2300" kern="1200" dirty="0" smtClean="0"/>
          </a:br>
          <a:r>
            <a:rPr lang="uk-UA" sz="2300" kern="1200" dirty="0" smtClean="0"/>
            <a:t>  Площа поверхні Землі 510,2 млн. км2,</a:t>
          </a:r>
          <a:endParaRPr lang="uk-UA" sz="2300" kern="1200" dirty="0"/>
        </a:p>
      </dsp:txBody>
      <dsp:txXfrm>
        <a:off x="0" y="25627"/>
        <a:ext cx="8659813" cy="441324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C4721C-1C52-4C18-8010-4706EDD933BC}">
      <dsp:nvSpPr>
        <dsp:cNvPr id="0" name=""/>
        <dsp:cNvSpPr/>
      </dsp:nvSpPr>
      <dsp:spPr>
        <a:xfrm>
          <a:off x="0" y="194152"/>
          <a:ext cx="8291264" cy="41558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uk-UA" sz="2400" kern="1200" dirty="0" smtClean="0"/>
            <a:t>Суша становить 29,2</a:t>
          </a:r>
          <a:r>
            <a:rPr lang="uk-UA" sz="2400" kern="1200" dirty="0" smtClean="0"/>
            <a:t>% і </a:t>
          </a:r>
          <a:r>
            <a:rPr lang="uk-UA" sz="2400" kern="1200" dirty="0" smtClean="0"/>
            <a:t>утворює </a:t>
          </a:r>
          <a:r>
            <a:rPr lang="uk-UA" sz="2400" kern="1200" dirty="0" smtClean="0"/>
            <a:t>шість материків </a:t>
          </a:r>
          <a:r>
            <a:rPr lang="uk-UA" sz="2400" kern="1200" dirty="0" smtClean="0"/>
            <a:t>і острови.</a:t>
          </a:r>
          <a:br>
            <a:rPr lang="uk-UA" sz="2400" kern="1200" dirty="0" smtClean="0"/>
          </a:br>
          <a:r>
            <a:rPr lang="uk-UA" sz="2400" kern="1200" dirty="0" smtClean="0"/>
            <a:t>Вона піднімається над рівнем моря в середньому на 875 м;</a:t>
          </a:r>
          <a:br>
            <a:rPr lang="uk-UA" sz="2400" kern="1200" dirty="0" smtClean="0"/>
          </a:br>
          <a:r>
            <a:rPr lang="uk-UA" sz="2400" kern="1200" dirty="0" smtClean="0"/>
            <a:t>найбільша висота 8848 м. Гори займають понад 1 / 3</a:t>
          </a:r>
          <a:br>
            <a:rPr lang="uk-UA" sz="2400" kern="1200" dirty="0" smtClean="0"/>
          </a:br>
          <a:r>
            <a:rPr lang="uk-UA" sz="2400" kern="1200" dirty="0" smtClean="0"/>
            <a:t>  поверхні суші. Пустелі покривають близько 20% </a:t>
          </a:r>
          <a:r>
            <a:rPr lang="uk-UA" sz="2400" kern="1200" dirty="0" smtClean="0"/>
            <a:t>поверхні суші</a:t>
          </a:r>
          <a:r>
            <a:rPr lang="uk-UA" sz="2400" kern="1200" dirty="0" smtClean="0"/>
            <a:t>, савани і рідколісся - 20%, ліси -30%, льодовики -10%.</a:t>
          </a:r>
          <a:br>
            <a:rPr lang="uk-UA" sz="2400" kern="1200" dirty="0" smtClean="0"/>
          </a:br>
          <a:r>
            <a:rPr lang="uk-UA" sz="2400" kern="1200" dirty="0" smtClean="0"/>
            <a:t>Понад 10% суші зайнято під сільськогосподарськими угіддями.</a:t>
          </a:r>
          <a:br>
            <a:rPr lang="uk-UA" sz="2400" kern="1200" dirty="0" smtClean="0"/>
          </a:br>
          <a:r>
            <a:rPr lang="uk-UA" sz="2400" kern="1200" dirty="0" smtClean="0"/>
            <a:t>У Землі є єдиний супутник - Місяць</a:t>
          </a:r>
          <a:r>
            <a:rPr lang="uk-UA" sz="2400" kern="1200" dirty="0" smtClean="0"/>
            <a:t>.</a:t>
          </a:r>
          <a:endParaRPr lang="uk-UA" sz="2400" kern="1200" dirty="0"/>
        </a:p>
      </dsp:txBody>
      <dsp:txXfrm>
        <a:off x="0" y="194152"/>
        <a:ext cx="8291264" cy="415583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D577D-4A45-4513-9665-6BAB8E9CCD77}">
      <dsp:nvSpPr>
        <dsp:cNvPr id="0" name=""/>
        <dsp:cNvSpPr/>
      </dsp:nvSpPr>
      <dsp:spPr>
        <a:xfrm>
          <a:off x="0" y="478379"/>
          <a:ext cx="8230815" cy="3369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uk-UA" sz="3000" kern="1200" dirty="0" smtClean="0"/>
            <a:t>За сучасними космогонічними</a:t>
          </a:r>
          <a:br>
            <a:rPr lang="uk-UA" sz="3000" kern="1200" dirty="0" smtClean="0"/>
          </a:br>
          <a:r>
            <a:rPr lang="uk-UA" sz="3000" kern="1200" dirty="0" smtClean="0"/>
            <a:t>уявленням Земля утворилася</a:t>
          </a:r>
          <a:br>
            <a:rPr lang="uk-UA" sz="3000" kern="1200" dirty="0" smtClean="0"/>
          </a:br>
          <a:r>
            <a:rPr lang="uk-UA" sz="3000" kern="1200" dirty="0" smtClean="0"/>
            <a:t> </a:t>
          </a:r>
          <a:r>
            <a:rPr lang="uk-UA" sz="3000" kern="1200" dirty="0" smtClean="0"/>
            <a:t>4,6-4,7 </a:t>
          </a:r>
          <a:r>
            <a:rPr lang="uk-UA" sz="3000" kern="1200" dirty="0" smtClean="0"/>
            <a:t>млрд. років тому із </a:t>
          </a:r>
          <a:r>
            <a:rPr lang="uk-UA" sz="3000" kern="1200" dirty="0" smtClean="0"/>
            <a:t>захопленої</a:t>
          </a:r>
          <a:r>
            <a:rPr lang="uk-UA" sz="3000" kern="1200" dirty="0" smtClean="0"/>
            <a:t/>
          </a:r>
          <a:br>
            <a:rPr lang="uk-UA" sz="3000" kern="1200" dirty="0" smtClean="0"/>
          </a:br>
          <a:r>
            <a:rPr lang="uk-UA" sz="3000" kern="1200" dirty="0" smtClean="0"/>
            <a:t>притяганням Сонця </a:t>
          </a:r>
          <a:r>
            <a:rPr lang="uk-UA" sz="3000" kern="1200" dirty="0" smtClean="0"/>
            <a:t>протопланетної хмари</a:t>
          </a:r>
          <a:r>
            <a:rPr lang="uk-UA" sz="3000" kern="1200" dirty="0" smtClean="0"/>
            <a:t>.</a:t>
          </a:r>
          <a:br>
            <a:rPr lang="uk-UA" sz="3000" kern="1200" dirty="0" smtClean="0"/>
          </a:br>
          <a:r>
            <a:rPr lang="uk-UA" sz="3000" kern="1200" dirty="0" smtClean="0"/>
            <a:t/>
          </a:r>
          <a:br>
            <a:rPr lang="uk-UA" sz="3000" kern="1200" dirty="0" smtClean="0"/>
          </a:br>
          <a:r>
            <a:rPr lang="uk-UA" sz="3000" kern="1200" dirty="0" smtClean="0"/>
            <a:t>  Приблизно 3,5 млрд. років тому виникли умови, сприятливі для виникнення життя.</a:t>
          </a:r>
          <a:endParaRPr lang="uk-UA" sz="3000" kern="1200" dirty="0"/>
        </a:p>
      </dsp:txBody>
      <dsp:txXfrm>
        <a:off x="0" y="478379"/>
        <a:ext cx="8230815" cy="336960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1545DB-5AE3-4B87-8CF1-7F94DF5F9610}">
      <dsp:nvSpPr>
        <dsp:cNvPr id="0" name=""/>
        <dsp:cNvSpPr/>
      </dsp:nvSpPr>
      <dsp:spPr>
        <a:xfrm>
          <a:off x="0" y="102215"/>
          <a:ext cx="4464496" cy="6084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Maca:. 0,66*1024кг</a:t>
          </a:r>
          <a:endParaRPr lang="uk-UA" sz="1600" kern="1200"/>
        </a:p>
      </dsp:txBody>
      <dsp:txXfrm>
        <a:off x="0" y="102215"/>
        <a:ext cx="4464496" cy="608400"/>
      </dsp:txXfrm>
    </dsp:sp>
    <dsp:sp modelId="{CAEEFDF4-F7E4-4B88-B32F-8C0964380393}">
      <dsp:nvSpPr>
        <dsp:cNvPr id="0" name=""/>
        <dsp:cNvSpPr/>
      </dsp:nvSpPr>
      <dsp:spPr>
        <a:xfrm>
          <a:off x="0" y="756695"/>
          <a:ext cx="4464496" cy="608400"/>
        </a:xfrm>
        <a:prstGeom prst="roundRect">
          <a:avLst/>
        </a:prstGeom>
        <a:gradFill rotWithShape="0">
          <a:gsLst>
            <a:gs pos="0">
              <a:schemeClr val="accent4">
                <a:hueOff val="1575019"/>
                <a:satOff val="0"/>
                <a:lumOff val="1250"/>
                <a:alphaOff val="0"/>
                <a:shade val="51000"/>
                <a:satMod val="130000"/>
              </a:schemeClr>
            </a:gs>
            <a:gs pos="80000">
              <a:schemeClr val="accent4">
                <a:hueOff val="1575019"/>
                <a:satOff val="0"/>
                <a:lumOff val="1250"/>
                <a:alphaOff val="0"/>
                <a:shade val="93000"/>
                <a:satMod val="130000"/>
              </a:schemeClr>
            </a:gs>
            <a:gs pos="100000">
              <a:schemeClr val="accent4">
                <a:hueOff val="1575019"/>
                <a:satOff val="0"/>
                <a:lumOff val="1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Діаметр:6794км</a:t>
          </a:r>
          <a:r>
            <a:rPr lang="ru-RU" sz="1600" kern="1200" dirty="0" smtClean="0"/>
            <a:t>. (0,533 диаметра </a:t>
          </a:r>
          <a:r>
            <a:rPr lang="ru-RU" sz="1600" kern="1200" dirty="0" err="1" smtClean="0"/>
            <a:t>Землі</a:t>
          </a:r>
          <a:r>
            <a:rPr lang="ru-RU" sz="1600" kern="1200" dirty="0" smtClean="0"/>
            <a:t>)</a:t>
          </a:r>
          <a:endParaRPr lang="uk-UA" sz="1600" kern="1200" dirty="0"/>
        </a:p>
      </dsp:txBody>
      <dsp:txXfrm>
        <a:off x="0" y="756695"/>
        <a:ext cx="4464496" cy="608400"/>
      </dsp:txXfrm>
    </dsp:sp>
    <dsp:sp modelId="{E5960A6B-38B2-4F6D-AB41-404B204274C0}">
      <dsp:nvSpPr>
        <dsp:cNvPr id="0" name=""/>
        <dsp:cNvSpPr/>
      </dsp:nvSpPr>
      <dsp:spPr>
        <a:xfrm>
          <a:off x="0" y="1411175"/>
          <a:ext cx="4464496" cy="608400"/>
        </a:xfrm>
        <a:prstGeom prst="roundRect">
          <a:avLst/>
        </a:prstGeom>
        <a:gradFill rotWithShape="0">
          <a:gsLst>
            <a:gs pos="0">
              <a:schemeClr val="accent4">
                <a:hueOff val="3150037"/>
                <a:satOff val="0"/>
                <a:lumOff val="2500"/>
                <a:alphaOff val="0"/>
                <a:shade val="51000"/>
                <a:satMod val="130000"/>
              </a:schemeClr>
            </a:gs>
            <a:gs pos="80000">
              <a:schemeClr val="accent4">
                <a:hueOff val="3150037"/>
                <a:satOff val="0"/>
                <a:lumOff val="2500"/>
                <a:alphaOff val="0"/>
                <a:shade val="93000"/>
                <a:satMod val="130000"/>
              </a:schemeClr>
            </a:gs>
            <a:gs pos="100000">
              <a:schemeClr val="accent4">
                <a:hueOff val="3150037"/>
                <a:satOff val="0"/>
                <a:lumOff val="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Густина :3,9 кг/м</a:t>
          </a:r>
          <a:r>
            <a:rPr lang="ru-RU" sz="1600" kern="1200" baseline="30000" smtClean="0"/>
            <a:t>3</a:t>
          </a:r>
          <a:endParaRPr lang="uk-UA" sz="1600" kern="1200"/>
        </a:p>
      </dsp:txBody>
      <dsp:txXfrm>
        <a:off x="0" y="1411175"/>
        <a:ext cx="4464496" cy="608400"/>
      </dsp:txXfrm>
    </dsp:sp>
    <dsp:sp modelId="{FC238BAD-C30A-48D7-8D3B-D0AF2E1C907C}">
      <dsp:nvSpPr>
        <dsp:cNvPr id="0" name=""/>
        <dsp:cNvSpPr/>
      </dsp:nvSpPr>
      <dsp:spPr>
        <a:xfrm>
          <a:off x="0" y="2065655"/>
          <a:ext cx="4464496" cy="608400"/>
        </a:xfrm>
        <a:prstGeom prst="roundRect">
          <a:avLst/>
        </a:prstGeom>
        <a:gradFill rotWithShape="0">
          <a:gsLst>
            <a:gs pos="0">
              <a:schemeClr val="accent4">
                <a:hueOff val="4725056"/>
                <a:satOff val="0"/>
                <a:lumOff val="3750"/>
                <a:alphaOff val="0"/>
                <a:shade val="51000"/>
                <a:satMod val="130000"/>
              </a:schemeClr>
            </a:gs>
            <a:gs pos="80000">
              <a:schemeClr val="accent4">
                <a:hueOff val="4725056"/>
                <a:satOff val="0"/>
                <a:lumOff val="3750"/>
                <a:alphaOff val="0"/>
                <a:shade val="93000"/>
                <a:satMod val="130000"/>
              </a:schemeClr>
            </a:gs>
            <a:gs pos="100000">
              <a:schemeClr val="accent4">
                <a:hueOff val="4725056"/>
                <a:satOff val="0"/>
                <a:lumOff val="37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Температура поверхні: Максимум +270 С</a:t>
          </a:r>
          <a:endParaRPr lang="uk-UA" sz="1600" kern="1200"/>
        </a:p>
      </dsp:txBody>
      <dsp:txXfrm>
        <a:off x="0" y="2065655"/>
        <a:ext cx="4464496" cy="608400"/>
      </dsp:txXfrm>
    </dsp:sp>
    <dsp:sp modelId="{D4433E9E-1E2A-4E4F-8844-5F79C05210C6}">
      <dsp:nvSpPr>
        <dsp:cNvPr id="0" name=""/>
        <dsp:cNvSpPr/>
      </dsp:nvSpPr>
      <dsp:spPr>
        <a:xfrm>
          <a:off x="0" y="2720135"/>
          <a:ext cx="4464496" cy="608400"/>
        </a:xfrm>
        <a:prstGeom prst="roundRect">
          <a:avLst/>
        </a:prstGeom>
        <a:gradFill rotWithShape="0">
          <a:gsLst>
            <a:gs pos="0">
              <a:schemeClr val="accent4">
                <a:hueOff val="6300074"/>
                <a:satOff val="0"/>
                <a:lumOff val="5001"/>
                <a:alphaOff val="0"/>
                <a:shade val="51000"/>
                <a:satMod val="130000"/>
              </a:schemeClr>
            </a:gs>
            <a:gs pos="80000">
              <a:schemeClr val="accent4">
                <a:hueOff val="6300074"/>
                <a:satOff val="0"/>
                <a:lumOff val="5001"/>
                <a:alphaOff val="0"/>
                <a:shade val="93000"/>
                <a:satMod val="130000"/>
              </a:schemeClr>
            </a:gs>
            <a:gs pos="100000">
              <a:schemeClr val="accent4">
                <a:hueOff val="6300074"/>
                <a:satOff val="0"/>
                <a:lumOff val="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Доба :24ч37м22с. </a:t>
          </a:r>
          <a:endParaRPr lang="uk-UA" sz="1600" kern="1200"/>
        </a:p>
      </dsp:txBody>
      <dsp:txXfrm>
        <a:off x="0" y="2720135"/>
        <a:ext cx="4464496" cy="608400"/>
      </dsp:txXfrm>
    </dsp:sp>
    <dsp:sp modelId="{DA17661B-BC21-4AF0-921F-BBA82C8F2E89}">
      <dsp:nvSpPr>
        <dsp:cNvPr id="0" name=""/>
        <dsp:cNvSpPr/>
      </dsp:nvSpPr>
      <dsp:spPr>
        <a:xfrm>
          <a:off x="0" y="3374616"/>
          <a:ext cx="4464496" cy="608400"/>
        </a:xfrm>
        <a:prstGeom prst="roundRect">
          <a:avLst/>
        </a:prstGeom>
        <a:gradFill rotWithShape="0">
          <a:gsLst>
            <a:gs pos="0">
              <a:schemeClr val="accent4">
                <a:hueOff val="7875092"/>
                <a:satOff val="0"/>
                <a:lumOff val="6251"/>
                <a:alphaOff val="0"/>
                <a:shade val="51000"/>
                <a:satMod val="130000"/>
              </a:schemeClr>
            </a:gs>
            <a:gs pos="80000">
              <a:schemeClr val="accent4">
                <a:hueOff val="7875092"/>
                <a:satOff val="0"/>
                <a:lumOff val="6251"/>
                <a:alphaOff val="0"/>
                <a:shade val="93000"/>
                <a:satMod val="130000"/>
              </a:schemeClr>
            </a:gs>
            <a:gs pos="100000">
              <a:schemeClr val="accent4">
                <a:hueOff val="7875092"/>
                <a:satOff val="0"/>
                <a:lumOff val="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Відстань до Сонця:  1,52 а.о. ,</a:t>
          </a:r>
          <a:endParaRPr lang="uk-UA" sz="1600" kern="1200"/>
        </a:p>
      </dsp:txBody>
      <dsp:txXfrm>
        <a:off x="0" y="3374616"/>
        <a:ext cx="4464496" cy="608400"/>
      </dsp:txXfrm>
    </dsp:sp>
    <dsp:sp modelId="{F2B6095A-B334-4D1C-932A-ABC9880C296A}">
      <dsp:nvSpPr>
        <dsp:cNvPr id="0" name=""/>
        <dsp:cNvSpPr/>
      </dsp:nvSpPr>
      <dsp:spPr>
        <a:xfrm>
          <a:off x="0" y="4029096"/>
          <a:ext cx="4464496" cy="608400"/>
        </a:xfrm>
        <a:prstGeom prst="roundRect">
          <a:avLst/>
        </a:prstGeom>
        <a:gradFill rotWithShape="0">
          <a:gsLst>
            <a:gs pos="0">
              <a:schemeClr val="accent4">
                <a:hueOff val="9450112"/>
                <a:satOff val="0"/>
                <a:lumOff val="7501"/>
                <a:alphaOff val="0"/>
                <a:shade val="51000"/>
                <a:satMod val="130000"/>
              </a:schemeClr>
            </a:gs>
            <a:gs pos="80000">
              <a:schemeClr val="accent4">
                <a:hueOff val="9450112"/>
                <a:satOff val="0"/>
                <a:lumOff val="7501"/>
                <a:alphaOff val="0"/>
                <a:shade val="93000"/>
                <a:satMod val="130000"/>
              </a:schemeClr>
            </a:gs>
            <a:gs pos="100000">
              <a:schemeClr val="accent4">
                <a:hueOff val="9450112"/>
                <a:satOff val="0"/>
                <a:lumOff val="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Період обертання по орбіті : 1,88  земног ороку</a:t>
          </a:r>
          <a:endParaRPr lang="uk-UA" sz="1600" kern="1200"/>
        </a:p>
      </dsp:txBody>
      <dsp:txXfrm>
        <a:off x="0" y="4029096"/>
        <a:ext cx="4464496" cy="608400"/>
      </dsp:txXfrm>
    </dsp:sp>
    <dsp:sp modelId="{CED3ABEE-AE17-47AC-BBF7-EB150CF22EF2}">
      <dsp:nvSpPr>
        <dsp:cNvPr id="0" name=""/>
        <dsp:cNvSpPr/>
      </dsp:nvSpPr>
      <dsp:spPr>
        <a:xfrm>
          <a:off x="0" y="4683576"/>
          <a:ext cx="4464496" cy="608400"/>
        </a:xfrm>
        <a:prstGeom prst="roundRect">
          <a:avLst/>
        </a:prstGeom>
        <a:gradFill rotWithShape="0">
          <a:gsLst>
            <a:gs pos="0">
              <a:schemeClr val="accent4">
                <a:hueOff val="11025130"/>
                <a:satOff val="0"/>
                <a:lumOff val="8751"/>
                <a:alphaOff val="0"/>
                <a:shade val="51000"/>
                <a:satMod val="130000"/>
              </a:schemeClr>
            </a:gs>
            <a:gs pos="80000">
              <a:schemeClr val="accent4">
                <a:hueOff val="11025130"/>
                <a:satOff val="0"/>
                <a:lumOff val="8751"/>
                <a:alphaOff val="0"/>
                <a:shade val="93000"/>
                <a:satMod val="130000"/>
              </a:schemeClr>
            </a:gs>
            <a:gs pos="100000">
              <a:schemeClr val="accent4">
                <a:hueOff val="11025130"/>
                <a:satOff val="0"/>
                <a:lumOff val="87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Швидкість обертання по орбіті: 24,1 км/c </a:t>
          </a:r>
          <a:endParaRPr lang="uk-UA" sz="1600" kern="1200"/>
        </a:p>
      </dsp:txBody>
      <dsp:txXfrm>
        <a:off x="0" y="4683576"/>
        <a:ext cx="4464496" cy="608400"/>
      </dsp:txXfrm>
    </dsp:sp>
    <dsp:sp modelId="{58E7E32D-25B0-471E-B5F2-259EC119191A}">
      <dsp:nvSpPr>
        <dsp:cNvPr id="0" name=""/>
        <dsp:cNvSpPr/>
      </dsp:nvSpPr>
      <dsp:spPr>
        <a:xfrm>
          <a:off x="0" y="5338056"/>
          <a:ext cx="4464496" cy="608400"/>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Прискорення вільного падіння: 3,7 м/c</a:t>
          </a:r>
          <a:r>
            <a:rPr lang="ru-RU" sz="1600" kern="1200" baseline="30000" smtClean="0"/>
            <a:t>2</a:t>
          </a:r>
          <a:endParaRPr lang="uk-UA" sz="1600" kern="1200"/>
        </a:p>
      </dsp:txBody>
      <dsp:txXfrm>
        <a:off x="0" y="5338056"/>
        <a:ext cx="4464496" cy="60840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5EF101-531E-460D-9A35-B811B29C7038}">
      <dsp:nvSpPr>
        <dsp:cNvPr id="0" name=""/>
        <dsp:cNvSpPr/>
      </dsp:nvSpPr>
      <dsp:spPr>
        <a:xfrm>
          <a:off x="0" y="31320"/>
          <a:ext cx="8229600" cy="38235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smtClean="0"/>
            <a:t>Марс, </a:t>
          </a:r>
          <a:r>
            <a:rPr lang="ru-RU" sz="1900" kern="1200" dirty="0" err="1" smtClean="0"/>
            <a:t>четверта</a:t>
          </a:r>
          <a:r>
            <a:rPr lang="ru-RU" sz="1900" kern="1200" dirty="0" smtClean="0"/>
            <a:t> </a:t>
          </a:r>
          <a:r>
            <a:rPr lang="ru-RU" sz="1900" kern="1200" dirty="0" err="1" smtClean="0"/>
            <a:t>від</a:t>
          </a:r>
          <a:r>
            <a:rPr lang="ru-RU" sz="1900" kern="1200" dirty="0" smtClean="0"/>
            <a:t> </a:t>
          </a:r>
          <a:r>
            <a:rPr lang="ru-RU" sz="1900" kern="1200" dirty="0" err="1" smtClean="0"/>
            <a:t>Сонця</a:t>
          </a:r>
          <a:r>
            <a:rPr lang="ru-RU" sz="1900" kern="1200" dirty="0" smtClean="0"/>
            <a:t>, планета</a:t>
          </a:r>
          <a:br>
            <a:rPr lang="ru-RU" sz="1900" kern="1200" dirty="0" smtClean="0"/>
          </a:br>
          <a:r>
            <a:rPr lang="uk-UA" sz="1900" kern="1200" dirty="0" smtClean="0"/>
            <a:t>Навколо Марса звертаються два супутники: Фобос (Страх) і </a:t>
          </a:r>
          <a:r>
            <a:rPr lang="uk-UA" sz="1900" kern="1200" dirty="0" err="1" smtClean="0"/>
            <a:t>Деймос</a:t>
          </a:r>
          <a:r>
            <a:rPr lang="uk-UA" sz="1900" kern="1200" dirty="0" smtClean="0"/>
            <a:t> (Жах). Фобос облітає Марс по орбіті з радіусом 9350 км за 7 </a:t>
          </a:r>
          <a:r>
            <a:rPr lang="uk-UA" sz="1900" kern="1200" dirty="0" err="1" smtClean="0"/>
            <a:t>год</a:t>
          </a:r>
          <a:r>
            <a:rPr lang="uk-UA" sz="1900" kern="1200" dirty="0" smtClean="0"/>
            <a:t> 39 хв.</a:t>
          </a:r>
          <a:br>
            <a:rPr lang="uk-UA" sz="1900" kern="1200" dirty="0" smtClean="0"/>
          </a:br>
          <a:r>
            <a:rPr lang="uk-UA" sz="1900" kern="1200" dirty="0" err="1" smtClean="0"/>
            <a:t>Деймос</a:t>
          </a:r>
          <a:r>
            <a:rPr lang="uk-UA" sz="1900" kern="1200" dirty="0" smtClean="0"/>
            <a:t> облітає Марс по орбіті з радіусом 23500 км за 30 </a:t>
          </a:r>
          <a:r>
            <a:rPr lang="uk-UA" sz="1900" kern="1200" dirty="0" err="1" smtClean="0"/>
            <a:t>год</a:t>
          </a:r>
          <a:r>
            <a:rPr lang="uk-UA" sz="1900" kern="1200" dirty="0" smtClean="0"/>
            <a:t> 17 хв.</a:t>
          </a:r>
          <a:br>
            <a:rPr lang="uk-UA" sz="1900" kern="1200" dirty="0" smtClean="0"/>
          </a:br>
          <a:r>
            <a:rPr lang="uk-UA" sz="1900" i="1" kern="1200" dirty="0" smtClean="0"/>
            <a:t>Обидва супутники мають неправильну форму і завжди звернені до Марса однією і тією ж стороною.</a:t>
          </a:r>
          <a:r>
            <a:rPr lang="uk-UA" sz="1900" kern="1200" dirty="0" smtClean="0"/>
            <a:t/>
          </a:r>
          <a:br>
            <a:rPr lang="uk-UA" sz="1900" kern="1200" dirty="0" smtClean="0"/>
          </a:br>
          <a:r>
            <a:rPr lang="uk-UA" sz="1900" kern="1200" dirty="0" smtClean="0"/>
            <a:t>Їх максимальні розміри:</a:t>
          </a:r>
          <a:br>
            <a:rPr lang="uk-UA" sz="1900" kern="1200" dirty="0" smtClean="0"/>
          </a:br>
          <a:r>
            <a:rPr lang="uk-UA" sz="1900" kern="1200" dirty="0" smtClean="0"/>
            <a:t>26 км в довжину і 21 км в ширину біля Фобоса,</a:t>
          </a:r>
          <a:br>
            <a:rPr lang="uk-UA" sz="1900" kern="1200" dirty="0" smtClean="0"/>
          </a:br>
          <a:r>
            <a:rPr lang="uk-UA" sz="1900" kern="1200" dirty="0" smtClean="0"/>
            <a:t>13 і 12 км - у </a:t>
          </a:r>
          <a:r>
            <a:rPr lang="uk-UA" sz="1900" kern="1200" dirty="0" err="1" smtClean="0"/>
            <a:t>Деймоса</a:t>
          </a:r>
          <a:r>
            <a:rPr lang="uk-UA" sz="1900" kern="1200" dirty="0" smtClean="0"/>
            <a:t>.</a:t>
          </a:r>
          <a:br>
            <a:rPr lang="uk-UA" sz="1900" kern="1200" dirty="0" smtClean="0"/>
          </a:br>
          <a:r>
            <a:rPr lang="uk-UA" sz="1900" kern="1200" dirty="0" smtClean="0"/>
            <a:t>Гравітаційні поля супутників настільки слабкі, що</a:t>
          </a:r>
          <a:br>
            <a:rPr lang="uk-UA" sz="1900" kern="1200" dirty="0" smtClean="0"/>
          </a:br>
          <a:r>
            <a:rPr lang="uk-UA" sz="1900" kern="1200" dirty="0" smtClean="0"/>
            <a:t>атмосфери вони не мають.</a:t>
          </a:r>
          <a:br>
            <a:rPr lang="uk-UA" sz="1900" kern="1200" dirty="0" smtClean="0"/>
          </a:br>
          <a:r>
            <a:rPr lang="uk-UA" sz="1900" kern="1200" dirty="0" smtClean="0"/>
            <a:t>На поверхні виявлені метеоритні кратери</a:t>
          </a:r>
          <a:r>
            <a:rPr lang="uk-UA" sz="1900" kern="1200" dirty="0" smtClean="0"/>
            <a:t>.</a:t>
          </a:r>
          <a:endParaRPr lang="uk-UA" sz="1900" kern="1200" dirty="0"/>
        </a:p>
      </dsp:txBody>
      <dsp:txXfrm>
        <a:off x="0" y="31320"/>
        <a:ext cx="8229600" cy="382356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328810-1906-4600-98F5-C6A9DC7B7EED}">
      <dsp:nvSpPr>
        <dsp:cNvPr id="0" name=""/>
        <dsp:cNvSpPr/>
      </dsp:nvSpPr>
      <dsp:spPr>
        <a:xfrm>
          <a:off x="0" y="5749"/>
          <a:ext cx="4186808" cy="5662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i="1" u="sng" kern="1200" smtClean="0"/>
            <a:t>Maca:</a:t>
          </a:r>
          <a:r>
            <a:rPr lang="ru-RU" sz="1500" kern="1200" smtClean="0"/>
            <a:t>1,9*1027кг. ( у 318 разів більше маси Землі) </a:t>
          </a:r>
          <a:endParaRPr lang="uk-UA" sz="1500" kern="1200"/>
        </a:p>
      </dsp:txBody>
      <dsp:txXfrm>
        <a:off x="0" y="5749"/>
        <a:ext cx="4186808" cy="566280"/>
      </dsp:txXfrm>
    </dsp:sp>
    <dsp:sp modelId="{22760086-943F-496C-A2D3-BF5558330479}">
      <dsp:nvSpPr>
        <dsp:cNvPr id="0" name=""/>
        <dsp:cNvSpPr/>
      </dsp:nvSpPr>
      <dsp:spPr>
        <a:xfrm>
          <a:off x="0" y="603709"/>
          <a:ext cx="4186808" cy="566280"/>
        </a:xfrm>
        <a:prstGeom prst="roundRect">
          <a:avLst/>
        </a:prstGeom>
        <a:gradFill rotWithShape="0">
          <a:gsLst>
            <a:gs pos="0">
              <a:schemeClr val="accent4">
                <a:hueOff val="1575019"/>
                <a:satOff val="0"/>
                <a:lumOff val="1250"/>
                <a:alphaOff val="0"/>
                <a:shade val="51000"/>
                <a:satMod val="130000"/>
              </a:schemeClr>
            </a:gs>
            <a:gs pos="80000">
              <a:schemeClr val="accent4">
                <a:hueOff val="1575019"/>
                <a:satOff val="0"/>
                <a:lumOff val="1250"/>
                <a:alphaOff val="0"/>
                <a:shade val="93000"/>
                <a:satMod val="130000"/>
              </a:schemeClr>
            </a:gs>
            <a:gs pos="100000">
              <a:schemeClr val="accent4">
                <a:hueOff val="1575019"/>
                <a:satOff val="0"/>
                <a:lumOff val="1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i="1" u="sng" kern="1200" dirty="0" smtClean="0"/>
            <a:t>Діаметр:</a:t>
          </a:r>
          <a:r>
            <a:rPr lang="ru-RU" sz="1500" kern="1200" dirty="0" smtClean="0"/>
            <a:t>143760 </a:t>
          </a:r>
          <a:r>
            <a:rPr lang="ru-RU" sz="1500" kern="1200" dirty="0" smtClean="0"/>
            <a:t>км. </a:t>
          </a:r>
          <a:endParaRPr lang="uk-UA" sz="1500" kern="1200" dirty="0"/>
        </a:p>
      </dsp:txBody>
      <dsp:txXfrm>
        <a:off x="0" y="603709"/>
        <a:ext cx="4186808" cy="566280"/>
      </dsp:txXfrm>
    </dsp:sp>
    <dsp:sp modelId="{97C9C712-9FD4-4F98-B85E-F44BF0C8F17F}">
      <dsp:nvSpPr>
        <dsp:cNvPr id="0" name=""/>
        <dsp:cNvSpPr/>
      </dsp:nvSpPr>
      <dsp:spPr>
        <a:xfrm>
          <a:off x="0" y="1201669"/>
          <a:ext cx="4186808" cy="566280"/>
        </a:xfrm>
        <a:prstGeom prst="roundRect">
          <a:avLst/>
        </a:prstGeom>
        <a:gradFill rotWithShape="0">
          <a:gsLst>
            <a:gs pos="0">
              <a:schemeClr val="accent4">
                <a:hueOff val="3150037"/>
                <a:satOff val="0"/>
                <a:lumOff val="2500"/>
                <a:alphaOff val="0"/>
                <a:shade val="51000"/>
                <a:satMod val="130000"/>
              </a:schemeClr>
            </a:gs>
            <a:gs pos="80000">
              <a:schemeClr val="accent4">
                <a:hueOff val="3150037"/>
                <a:satOff val="0"/>
                <a:lumOff val="2500"/>
                <a:alphaOff val="0"/>
                <a:shade val="93000"/>
                <a:satMod val="130000"/>
              </a:schemeClr>
            </a:gs>
            <a:gs pos="100000">
              <a:schemeClr val="accent4">
                <a:hueOff val="3150037"/>
                <a:satOff val="0"/>
                <a:lumOff val="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Густина</a:t>
          </a:r>
          <a:r>
            <a:rPr lang="ru-RU" sz="1500" b="1" i="1" u="sng" kern="1200" smtClean="0"/>
            <a:t>:</a:t>
          </a:r>
          <a:r>
            <a:rPr lang="ru-RU" sz="1500" kern="1200" smtClean="0"/>
            <a:t>1,31 г/см</a:t>
          </a:r>
          <a:r>
            <a:rPr lang="ru-RU" sz="1500" kern="1200" baseline="30000" smtClean="0"/>
            <a:t>3 </a:t>
          </a:r>
          <a:endParaRPr lang="uk-UA" sz="1500" kern="1200"/>
        </a:p>
      </dsp:txBody>
      <dsp:txXfrm>
        <a:off x="0" y="1201669"/>
        <a:ext cx="4186808" cy="566280"/>
      </dsp:txXfrm>
    </dsp:sp>
    <dsp:sp modelId="{46F0767B-378D-4AA4-BEC9-B0FD96F19A01}">
      <dsp:nvSpPr>
        <dsp:cNvPr id="0" name=""/>
        <dsp:cNvSpPr/>
      </dsp:nvSpPr>
      <dsp:spPr>
        <a:xfrm>
          <a:off x="0" y="1799629"/>
          <a:ext cx="4186808" cy="566280"/>
        </a:xfrm>
        <a:prstGeom prst="roundRect">
          <a:avLst/>
        </a:prstGeom>
        <a:gradFill rotWithShape="0">
          <a:gsLst>
            <a:gs pos="0">
              <a:schemeClr val="accent4">
                <a:hueOff val="4725056"/>
                <a:satOff val="0"/>
                <a:lumOff val="3750"/>
                <a:alphaOff val="0"/>
                <a:shade val="51000"/>
                <a:satMod val="130000"/>
              </a:schemeClr>
            </a:gs>
            <a:gs pos="80000">
              <a:schemeClr val="accent4">
                <a:hueOff val="4725056"/>
                <a:satOff val="0"/>
                <a:lumOff val="3750"/>
                <a:alphaOff val="0"/>
                <a:shade val="93000"/>
                <a:satMod val="130000"/>
              </a:schemeClr>
            </a:gs>
            <a:gs pos="100000">
              <a:schemeClr val="accent4">
                <a:hueOff val="4725056"/>
                <a:satOff val="0"/>
                <a:lumOff val="37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i="1" u="sng" kern="1200" smtClean="0"/>
            <a:t>Температура верхніх хмар:</a:t>
          </a:r>
          <a:r>
            <a:rPr lang="ru-RU" sz="1500" b="1" kern="1200" smtClean="0"/>
            <a:t> </a:t>
          </a:r>
          <a:r>
            <a:rPr lang="ru-RU" sz="1500" kern="1200" smtClean="0"/>
            <a:t>-160</a:t>
          </a:r>
          <a:r>
            <a:rPr lang="ru-RU" sz="1500" kern="1200" baseline="30000" smtClean="0"/>
            <a:t>o</a:t>
          </a:r>
          <a:r>
            <a:rPr lang="ru-RU" sz="1500" kern="1200" smtClean="0"/>
            <a:t>C.                  </a:t>
          </a:r>
          <a:endParaRPr lang="uk-UA" sz="1500" kern="1200"/>
        </a:p>
      </dsp:txBody>
      <dsp:txXfrm>
        <a:off x="0" y="1799629"/>
        <a:ext cx="4186808" cy="566280"/>
      </dsp:txXfrm>
    </dsp:sp>
    <dsp:sp modelId="{A26532BB-4255-4E31-ABC3-5581CD3D28FA}">
      <dsp:nvSpPr>
        <dsp:cNvPr id="0" name=""/>
        <dsp:cNvSpPr/>
      </dsp:nvSpPr>
      <dsp:spPr>
        <a:xfrm>
          <a:off x="0" y="2397589"/>
          <a:ext cx="4186808" cy="566280"/>
        </a:xfrm>
        <a:prstGeom prst="roundRect">
          <a:avLst/>
        </a:prstGeom>
        <a:gradFill rotWithShape="0">
          <a:gsLst>
            <a:gs pos="0">
              <a:schemeClr val="accent4">
                <a:hueOff val="6300074"/>
                <a:satOff val="0"/>
                <a:lumOff val="5001"/>
                <a:alphaOff val="0"/>
                <a:shade val="51000"/>
                <a:satMod val="130000"/>
              </a:schemeClr>
            </a:gs>
            <a:gs pos="80000">
              <a:schemeClr val="accent4">
                <a:hueOff val="6300074"/>
                <a:satOff val="0"/>
                <a:lumOff val="5001"/>
                <a:alphaOff val="0"/>
                <a:shade val="93000"/>
                <a:satMod val="130000"/>
              </a:schemeClr>
            </a:gs>
            <a:gs pos="100000">
              <a:schemeClr val="accent4">
                <a:hueOff val="6300074"/>
                <a:satOff val="0"/>
                <a:lumOff val="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i="1" u="sng" kern="1200" smtClean="0"/>
            <a:t>Доба:</a:t>
          </a:r>
          <a:r>
            <a:rPr lang="ru-RU" sz="1500" b="1" kern="1200" smtClean="0"/>
            <a:t> </a:t>
          </a:r>
          <a:r>
            <a:rPr lang="ru-RU" sz="1500" kern="1200" smtClean="0"/>
            <a:t>9,93години. </a:t>
          </a:r>
          <a:endParaRPr lang="uk-UA" sz="1500" kern="1200"/>
        </a:p>
      </dsp:txBody>
      <dsp:txXfrm>
        <a:off x="0" y="2397589"/>
        <a:ext cx="4186808" cy="566280"/>
      </dsp:txXfrm>
    </dsp:sp>
    <dsp:sp modelId="{2EF75ACD-D5C7-4E23-9AA6-9CB6499ABFE2}">
      <dsp:nvSpPr>
        <dsp:cNvPr id="0" name=""/>
        <dsp:cNvSpPr/>
      </dsp:nvSpPr>
      <dsp:spPr>
        <a:xfrm>
          <a:off x="0" y="2995549"/>
          <a:ext cx="4186808" cy="566280"/>
        </a:xfrm>
        <a:prstGeom prst="roundRect">
          <a:avLst/>
        </a:prstGeom>
        <a:gradFill rotWithShape="0">
          <a:gsLst>
            <a:gs pos="0">
              <a:schemeClr val="accent4">
                <a:hueOff val="7875092"/>
                <a:satOff val="0"/>
                <a:lumOff val="6251"/>
                <a:alphaOff val="0"/>
                <a:shade val="51000"/>
                <a:satMod val="130000"/>
              </a:schemeClr>
            </a:gs>
            <a:gs pos="80000">
              <a:schemeClr val="accent4">
                <a:hueOff val="7875092"/>
                <a:satOff val="0"/>
                <a:lumOff val="6251"/>
                <a:alphaOff val="0"/>
                <a:shade val="93000"/>
                <a:satMod val="130000"/>
              </a:schemeClr>
            </a:gs>
            <a:gs pos="100000">
              <a:schemeClr val="accent4">
                <a:hueOff val="7875092"/>
                <a:satOff val="0"/>
                <a:lumOff val="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i="1" u="sng" kern="1200" dirty="0" err="1" smtClean="0"/>
            <a:t>Відстань</a:t>
          </a:r>
          <a:r>
            <a:rPr lang="ru-RU" sz="1500" b="1" i="1" u="sng" kern="1200" dirty="0" smtClean="0"/>
            <a:t> </a:t>
          </a:r>
          <a:r>
            <a:rPr lang="ru-RU" sz="1500" b="1" i="1" u="sng" kern="1200" dirty="0" err="1" smtClean="0"/>
            <a:t>від</a:t>
          </a:r>
          <a:r>
            <a:rPr lang="ru-RU" sz="1500" b="1" i="1" u="sng" kern="1200" dirty="0" smtClean="0"/>
            <a:t> </a:t>
          </a:r>
          <a:r>
            <a:rPr lang="ru-RU" sz="1500" b="1" i="1" u="sng" kern="1200" dirty="0" err="1" smtClean="0"/>
            <a:t>Сонця</a:t>
          </a:r>
          <a:r>
            <a:rPr lang="ru-RU" sz="1500" b="1" i="1" u="sng" kern="1200" dirty="0" smtClean="0"/>
            <a:t> (среднее):</a:t>
          </a:r>
          <a:r>
            <a:rPr lang="ru-RU" sz="1500" b="1" kern="1200" dirty="0" smtClean="0"/>
            <a:t> </a:t>
          </a:r>
          <a:r>
            <a:rPr lang="ru-RU" sz="1500" kern="1200" dirty="0" smtClean="0"/>
            <a:t>5,203 </a:t>
          </a:r>
          <a:r>
            <a:rPr lang="ru-RU" sz="1500" kern="1200" dirty="0" err="1" smtClean="0"/>
            <a:t>а.о</a:t>
          </a:r>
          <a:r>
            <a:rPr lang="ru-RU" sz="1500" kern="1200" dirty="0" smtClean="0"/>
            <a:t>. , </a:t>
          </a:r>
          <a:r>
            <a:rPr lang="ru-RU" sz="1500" kern="1200" dirty="0" err="1" smtClean="0"/>
            <a:t>або</a:t>
          </a:r>
          <a:r>
            <a:rPr lang="ru-RU" sz="1500" kern="1200" dirty="0" smtClean="0"/>
            <a:t> 778 млн. км.                                      </a:t>
          </a:r>
          <a:endParaRPr lang="uk-UA" sz="1500" kern="1200" dirty="0"/>
        </a:p>
      </dsp:txBody>
      <dsp:txXfrm>
        <a:off x="0" y="2995549"/>
        <a:ext cx="4186808" cy="566280"/>
      </dsp:txXfrm>
    </dsp:sp>
    <dsp:sp modelId="{3EEC5957-81DC-467A-90E7-C88FDAAFD2B7}">
      <dsp:nvSpPr>
        <dsp:cNvPr id="0" name=""/>
        <dsp:cNvSpPr/>
      </dsp:nvSpPr>
      <dsp:spPr>
        <a:xfrm>
          <a:off x="0" y="3593509"/>
          <a:ext cx="4186808" cy="566280"/>
        </a:xfrm>
        <a:prstGeom prst="roundRect">
          <a:avLst/>
        </a:prstGeom>
        <a:gradFill rotWithShape="0">
          <a:gsLst>
            <a:gs pos="0">
              <a:schemeClr val="accent4">
                <a:hueOff val="9450112"/>
                <a:satOff val="0"/>
                <a:lumOff val="7501"/>
                <a:alphaOff val="0"/>
                <a:shade val="51000"/>
                <a:satMod val="130000"/>
              </a:schemeClr>
            </a:gs>
            <a:gs pos="80000">
              <a:schemeClr val="accent4">
                <a:hueOff val="9450112"/>
                <a:satOff val="0"/>
                <a:lumOff val="7501"/>
                <a:alphaOff val="0"/>
                <a:shade val="93000"/>
                <a:satMod val="130000"/>
              </a:schemeClr>
            </a:gs>
            <a:gs pos="100000">
              <a:schemeClr val="accent4">
                <a:hueOff val="9450112"/>
                <a:satOff val="0"/>
                <a:lumOff val="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i="1" u="sng" kern="1200" dirty="0" err="1" smtClean="0"/>
            <a:t>Період</a:t>
          </a:r>
          <a:r>
            <a:rPr lang="ru-RU" sz="1500" b="1" i="1" u="sng" kern="1200" dirty="0" smtClean="0"/>
            <a:t> </a:t>
          </a:r>
          <a:r>
            <a:rPr lang="ru-RU" sz="1500" b="1" i="1" u="sng" kern="1200" dirty="0" err="1" smtClean="0"/>
            <a:t>обертання</a:t>
          </a:r>
          <a:r>
            <a:rPr lang="ru-RU" sz="1500" b="1" i="1" u="sng" kern="1200" dirty="0" smtClean="0"/>
            <a:t> по орбіті:</a:t>
          </a:r>
          <a:r>
            <a:rPr lang="ru-RU" sz="1500" kern="1200" dirty="0" smtClean="0"/>
            <a:t>11,86 </a:t>
          </a:r>
          <a:r>
            <a:rPr lang="ru-RU" sz="1500" kern="1200" dirty="0" err="1" smtClean="0"/>
            <a:t>земних</a:t>
          </a:r>
          <a:r>
            <a:rPr lang="ru-RU" sz="1500" kern="1200" dirty="0" smtClean="0"/>
            <a:t>  </a:t>
          </a:r>
          <a:r>
            <a:rPr lang="ru-RU" sz="1500" kern="1200" dirty="0" err="1" smtClean="0"/>
            <a:t>років</a:t>
          </a:r>
          <a:endParaRPr lang="uk-UA" sz="1500" kern="1200" dirty="0"/>
        </a:p>
      </dsp:txBody>
      <dsp:txXfrm>
        <a:off x="0" y="3593509"/>
        <a:ext cx="4186808" cy="566280"/>
      </dsp:txXfrm>
    </dsp:sp>
    <dsp:sp modelId="{08131988-FB1F-4103-A3A2-4DBCC7C1CF5F}">
      <dsp:nvSpPr>
        <dsp:cNvPr id="0" name=""/>
        <dsp:cNvSpPr/>
      </dsp:nvSpPr>
      <dsp:spPr>
        <a:xfrm>
          <a:off x="0" y="4191469"/>
          <a:ext cx="4186808" cy="566280"/>
        </a:xfrm>
        <a:prstGeom prst="roundRect">
          <a:avLst/>
        </a:prstGeom>
        <a:gradFill rotWithShape="0">
          <a:gsLst>
            <a:gs pos="0">
              <a:schemeClr val="accent4">
                <a:hueOff val="11025130"/>
                <a:satOff val="0"/>
                <a:lumOff val="8751"/>
                <a:alphaOff val="0"/>
                <a:shade val="51000"/>
                <a:satMod val="130000"/>
              </a:schemeClr>
            </a:gs>
            <a:gs pos="80000">
              <a:schemeClr val="accent4">
                <a:hueOff val="11025130"/>
                <a:satOff val="0"/>
                <a:lumOff val="8751"/>
                <a:alphaOff val="0"/>
                <a:shade val="93000"/>
                <a:satMod val="130000"/>
              </a:schemeClr>
            </a:gs>
            <a:gs pos="100000">
              <a:schemeClr val="accent4">
                <a:hueOff val="11025130"/>
                <a:satOff val="0"/>
                <a:lumOff val="87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err="1" smtClean="0"/>
            <a:t>Швидкість</a:t>
          </a:r>
          <a:r>
            <a:rPr lang="ru-RU" sz="1500" kern="1200" dirty="0" smtClean="0"/>
            <a:t> </a:t>
          </a:r>
          <a:r>
            <a:rPr lang="ru-RU" sz="1500" kern="1200" dirty="0" err="1" smtClean="0"/>
            <a:t>обертання</a:t>
          </a:r>
          <a:r>
            <a:rPr lang="ru-RU" sz="1500" kern="1200" dirty="0" smtClean="0"/>
            <a:t> по </a:t>
          </a:r>
          <a:r>
            <a:rPr lang="ru-RU" sz="1500" kern="1200" dirty="0" err="1" smtClean="0"/>
            <a:t>орбіті</a:t>
          </a:r>
          <a:r>
            <a:rPr lang="ru-RU" sz="1500" b="1" i="1" u="sng" kern="1200" dirty="0" smtClean="0"/>
            <a:t>:</a:t>
          </a:r>
          <a:r>
            <a:rPr lang="ru-RU" sz="1500" b="1" kern="1200" dirty="0" smtClean="0"/>
            <a:t> </a:t>
          </a:r>
          <a:r>
            <a:rPr lang="ru-RU" sz="1500" kern="1200" dirty="0" smtClean="0"/>
            <a:t>13,1 км/</a:t>
          </a:r>
          <a:r>
            <a:rPr lang="ru-RU" sz="1500" kern="1200" dirty="0" err="1" smtClean="0"/>
            <a:t>c</a:t>
          </a:r>
          <a:r>
            <a:rPr lang="ru-RU" sz="1500" kern="1200" dirty="0" smtClean="0"/>
            <a:t>.</a:t>
          </a:r>
          <a:endParaRPr lang="uk-UA" sz="1500" kern="1200" dirty="0"/>
        </a:p>
      </dsp:txBody>
      <dsp:txXfrm>
        <a:off x="0" y="4191469"/>
        <a:ext cx="4186808" cy="566280"/>
      </dsp:txXfrm>
    </dsp:sp>
    <dsp:sp modelId="{38582BA5-FE47-4DD5-B48B-B61918B03DA5}">
      <dsp:nvSpPr>
        <dsp:cNvPr id="0" name=""/>
        <dsp:cNvSpPr/>
      </dsp:nvSpPr>
      <dsp:spPr>
        <a:xfrm>
          <a:off x="0" y="4789429"/>
          <a:ext cx="4186808" cy="566280"/>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Прискорення вільного падіння</a:t>
          </a:r>
          <a:r>
            <a:rPr lang="ru-RU" sz="1500" b="1" i="1" u="sng" kern="1200" smtClean="0"/>
            <a:t>:</a:t>
          </a:r>
          <a:r>
            <a:rPr lang="ru-RU" sz="1500" b="1" kern="1200" smtClean="0"/>
            <a:t> </a:t>
          </a:r>
          <a:r>
            <a:rPr lang="ru-RU" sz="1500" kern="1200" smtClean="0"/>
            <a:t>25,8 м/c</a:t>
          </a:r>
          <a:r>
            <a:rPr lang="ru-RU" sz="1500" kern="1200" baseline="30000" smtClean="0"/>
            <a:t>2</a:t>
          </a:r>
          <a:endParaRPr lang="uk-UA" sz="1500" kern="1200"/>
        </a:p>
      </dsp:txBody>
      <dsp:txXfrm>
        <a:off x="0" y="4789429"/>
        <a:ext cx="4186808" cy="56628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FA452E-7F5D-40CE-8D4D-128AA53B23A4}">
      <dsp:nvSpPr>
        <dsp:cNvPr id="0" name=""/>
        <dsp:cNvSpPr/>
      </dsp:nvSpPr>
      <dsp:spPr>
        <a:xfrm>
          <a:off x="0" y="116784"/>
          <a:ext cx="4176464" cy="2358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b="1" kern="1200" dirty="0" smtClean="0"/>
            <a:t>Юпітер - найбільша планета Сонячної системи. Її маса перевищує масу всіх інших планет, разом узятих. Тому не випадково вона названа на честь головного Римського бога.</a:t>
          </a:r>
          <a:endParaRPr lang="uk-UA" sz="2100" kern="1200" dirty="0"/>
        </a:p>
      </dsp:txBody>
      <dsp:txXfrm>
        <a:off x="0" y="116784"/>
        <a:ext cx="4176464" cy="2358720"/>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875C96-8B60-439C-B25A-52AC9EF1334B}">
      <dsp:nvSpPr>
        <dsp:cNvPr id="0" name=""/>
        <dsp:cNvSpPr/>
      </dsp:nvSpPr>
      <dsp:spPr>
        <a:xfrm>
          <a:off x="0" y="5475"/>
          <a:ext cx="8496944" cy="1357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k-UA" sz="2000" b="1" kern="1200" dirty="0" smtClean="0"/>
            <a:t>У його атмосфері розташовані довгі шари хмар, через які планета виглядає </a:t>
          </a:r>
          <a:r>
            <a:rPr lang="uk-UA" sz="2000" b="1" kern="1200" dirty="0" smtClean="0"/>
            <a:t>смугастою. </a:t>
          </a:r>
          <a:r>
            <a:rPr lang="uk-UA" sz="2000" b="1" kern="1200" dirty="0" smtClean="0"/>
            <a:t>Юпітер має кільце, але воно вузьке й не таке помітне як в інших планет. Складається кільце з дрібних частинок пилу.</a:t>
          </a:r>
          <a:endParaRPr lang="uk-UA" sz="2000" kern="1200" dirty="0"/>
        </a:p>
      </dsp:txBody>
      <dsp:txXfrm>
        <a:off x="0" y="5475"/>
        <a:ext cx="8496944" cy="135720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E16A5-5D2B-47E8-BF93-C8FEEA4CE50D}">
      <dsp:nvSpPr>
        <dsp:cNvPr id="0" name=""/>
        <dsp:cNvSpPr/>
      </dsp:nvSpPr>
      <dsp:spPr>
        <a:xfrm>
          <a:off x="0" y="13703"/>
          <a:ext cx="8568952" cy="1726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kern="1200" dirty="0" smtClean="0"/>
            <a:t>Вчені припускають, що поверхня Юпітера </a:t>
          </a:r>
          <a:r>
            <a:rPr lang="uk-UA" sz="1800" kern="1200" dirty="0" smtClean="0"/>
            <a:t>рідка </a:t>
          </a:r>
          <a:r>
            <a:rPr lang="uk-UA" sz="1800" kern="1200" dirty="0" smtClean="0"/>
            <a:t>чи газоподібна, а в центрі є тверде ядро.</a:t>
          </a:r>
          <a:br>
            <a:rPr lang="uk-UA" sz="1800" kern="1200" dirty="0" smtClean="0"/>
          </a:br>
          <a:r>
            <a:rPr lang="uk-UA" sz="1800" kern="1200" dirty="0" smtClean="0"/>
            <a:t>З-за великої віддаленості від Сонця температура на поверхні Юпітера 130 градусів.</a:t>
          </a:r>
          <a:br>
            <a:rPr lang="uk-UA" sz="1800" kern="1200" dirty="0" smtClean="0"/>
          </a:br>
          <a:r>
            <a:rPr lang="uk-UA" sz="1800" kern="1200" dirty="0" smtClean="0"/>
            <a:t>Юпітер має </a:t>
          </a:r>
          <a:r>
            <a:rPr lang="uk-UA" sz="1800" u="sng" kern="1200" dirty="0" smtClean="0"/>
            <a:t>28 супутників.</a:t>
          </a:r>
          <a:r>
            <a:rPr lang="uk-UA" sz="1800" kern="1200" dirty="0" smtClean="0"/>
            <a:t> Найбільший з них ГАНІМЕД - найбільший з усіх супутників у Сонячній системі</a:t>
          </a:r>
          <a:endParaRPr lang="uk-UA" sz="1800" kern="1200" dirty="0"/>
        </a:p>
      </dsp:txBody>
      <dsp:txXfrm>
        <a:off x="0" y="13703"/>
        <a:ext cx="8568952" cy="1726920"/>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42A5B7-B3E7-453B-9479-420C15410F38}">
      <dsp:nvSpPr>
        <dsp:cNvPr id="0" name=""/>
        <dsp:cNvSpPr/>
      </dsp:nvSpPr>
      <dsp:spPr>
        <a:xfrm>
          <a:off x="0" y="202957"/>
          <a:ext cx="4572000" cy="41184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kern="1200" smtClean="0"/>
            <a:t>Юпітер - найбільша планета Сонячної системи. У ньому вмістилося б 1330 планет, рівних за розмірами Землі. Це згусток газу, у якого немає грунту.</a:t>
          </a:r>
          <a:br>
            <a:rPr lang="uk-UA" sz="2200" kern="1200" smtClean="0"/>
          </a:br>
          <a:r>
            <a:rPr lang="uk-UA" sz="2200" kern="1200" smtClean="0"/>
            <a:t>На Юпітері красується величезна червона пляма, що викликало інтерес астрономів впродовж майже 400 років. У наші дні відомо, що це постійно вирує циклон.</a:t>
          </a:r>
          <a:endParaRPr lang="uk-UA" sz="2200" kern="1200"/>
        </a:p>
      </dsp:txBody>
      <dsp:txXfrm>
        <a:off x="0" y="202957"/>
        <a:ext cx="4572000" cy="41184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8662B6-53A0-4FA5-AE08-AB801AD1F25E}">
      <dsp:nvSpPr>
        <dsp:cNvPr id="0" name=""/>
        <dsp:cNvSpPr/>
      </dsp:nvSpPr>
      <dsp:spPr>
        <a:xfrm>
          <a:off x="0" y="336155"/>
          <a:ext cx="3349261" cy="4296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Як і всі зорі, Сонце - це розпечена куля, у складі якої найбільше газоподібних простих речовин - </a:t>
          </a:r>
          <a:r>
            <a:rPr lang="ru-RU" sz="1800" b="1" kern="1200" smtClean="0"/>
            <a:t>водню</a:t>
          </a:r>
          <a:r>
            <a:rPr lang="ru-RU" sz="1800" kern="1200" smtClean="0"/>
            <a:t> та </a:t>
          </a:r>
          <a:r>
            <a:rPr lang="ru-RU" sz="1800" b="1" kern="1200" smtClean="0"/>
            <a:t>гелію</a:t>
          </a:r>
          <a:r>
            <a:rPr lang="ru-RU" sz="1800" kern="1200" smtClean="0"/>
            <a:t>. На поверхні Сонця температура становить близько </a:t>
          </a:r>
          <a:r>
            <a:rPr lang="ru-RU" sz="1800" b="1" kern="1200" smtClean="0"/>
            <a:t>6000 градусів</a:t>
          </a:r>
          <a:r>
            <a:rPr lang="ru-RU" sz="1800" kern="1200" smtClean="0"/>
            <a:t>, а з наближенням до центру вона зростає і досягає понад </a:t>
          </a:r>
          <a:r>
            <a:rPr lang="ru-RU" sz="1800" b="1" kern="1200" smtClean="0"/>
            <a:t>15 мільйонів градусів</a:t>
          </a:r>
          <a:r>
            <a:rPr lang="ru-RU" sz="1800" kern="1200" smtClean="0"/>
            <a:t>! Зрозуміло, що за таких температур речовини не можуть існувати у твердому чи рідкому агрегатному стані.</a:t>
          </a:r>
          <a:endParaRPr lang="uk-UA" sz="1800" kern="1200"/>
        </a:p>
      </dsp:txBody>
      <dsp:txXfrm>
        <a:off x="0" y="336155"/>
        <a:ext cx="3349261" cy="429624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A253FB-42C6-429A-A5A0-67DD5807880F}">
      <dsp:nvSpPr>
        <dsp:cNvPr id="0" name=""/>
        <dsp:cNvSpPr/>
      </dsp:nvSpPr>
      <dsp:spPr>
        <a:xfrm>
          <a:off x="0" y="85257"/>
          <a:ext cx="4176464" cy="57037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Maca:</a:t>
          </a:r>
          <a:r>
            <a:rPr lang="ru-RU" sz="1500" kern="1200" smtClean="0"/>
            <a:t>571,2*1024кг. </a:t>
          </a:r>
          <a:endParaRPr lang="uk-UA" sz="1500" kern="1200"/>
        </a:p>
      </dsp:txBody>
      <dsp:txXfrm>
        <a:off x="0" y="85257"/>
        <a:ext cx="4176464" cy="570375"/>
      </dsp:txXfrm>
    </dsp:sp>
    <dsp:sp modelId="{A0E26B25-5706-48DF-92A5-5A34EDEE3E93}">
      <dsp:nvSpPr>
        <dsp:cNvPr id="0" name=""/>
        <dsp:cNvSpPr/>
      </dsp:nvSpPr>
      <dsp:spPr>
        <a:xfrm>
          <a:off x="0" y="698832"/>
          <a:ext cx="4176464" cy="570375"/>
        </a:xfrm>
        <a:prstGeom prst="roundRect">
          <a:avLst/>
        </a:prstGeom>
        <a:gradFill rotWithShape="0">
          <a:gsLst>
            <a:gs pos="0">
              <a:schemeClr val="accent4">
                <a:hueOff val="1575019"/>
                <a:satOff val="0"/>
                <a:lumOff val="1250"/>
                <a:alphaOff val="0"/>
                <a:shade val="51000"/>
                <a:satMod val="130000"/>
              </a:schemeClr>
            </a:gs>
            <a:gs pos="80000">
              <a:schemeClr val="accent4">
                <a:hueOff val="1575019"/>
                <a:satOff val="0"/>
                <a:lumOff val="1250"/>
                <a:alphaOff val="0"/>
                <a:shade val="93000"/>
                <a:satMod val="130000"/>
              </a:schemeClr>
            </a:gs>
            <a:gs pos="100000">
              <a:schemeClr val="accent4">
                <a:hueOff val="1575019"/>
                <a:satOff val="0"/>
                <a:lumOff val="1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dirty="0" smtClean="0"/>
            <a:t>Діаметр:</a:t>
          </a:r>
          <a:r>
            <a:rPr lang="ru-RU" sz="1500" kern="1200" dirty="0" smtClean="0"/>
            <a:t>116000 </a:t>
          </a:r>
          <a:r>
            <a:rPr lang="ru-RU" sz="1500" kern="1200" dirty="0" smtClean="0"/>
            <a:t>км. (9,10 диаметра </a:t>
          </a:r>
          <a:r>
            <a:rPr lang="ru-RU" sz="1500" kern="1200" dirty="0" err="1" smtClean="0"/>
            <a:t>Землі</a:t>
          </a:r>
          <a:r>
            <a:rPr lang="ru-RU" sz="1500" kern="1200" dirty="0" smtClean="0"/>
            <a:t>). </a:t>
          </a:r>
          <a:endParaRPr lang="uk-UA" sz="1500" kern="1200" dirty="0"/>
        </a:p>
      </dsp:txBody>
      <dsp:txXfrm>
        <a:off x="0" y="698832"/>
        <a:ext cx="4176464" cy="570375"/>
      </dsp:txXfrm>
    </dsp:sp>
    <dsp:sp modelId="{CDB4AD39-3646-404F-ACE3-66EACD1607D9}">
      <dsp:nvSpPr>
        <dsp:cNvPr id="0" name=""/>
        <dsp:cNvSpPr/>
      </dsp:nvSpPr>
      <dsp:spPr>
        <a:xfrm>
          <a:off x="0" y="1312407"/>
          <a:ext cx="4176464" cy="570375"/>
        </a:xfrm>
        <a:prstGeom prst="roundRect">
          <a:avLst/>
        </a:prstGeom>
        <a:gradFill rotWithShape="0">
          <a:gsLst>
            <a:gs pos="0">
              <a:schemeClr val="accent4">
                <a:hueOff val="3150037"/>
                <a:satOff val="0"/>
                <a:lumOff val="2500"/>
                <a:alphaOff val="0"/>
                <a:shade val="51000"/>
                <a:satMod val="130000"/>
              </a:schemeClr>
            </a:gs>
            <a:gs pos="80000">
              <a:schemeClr val="accent4">
                <a:hueOff val="3150037"/>
                <a:satOff val="0"/>
                <a:lumOff val="2500"/>
                <a:alphaOff val="0"/>
                <a:shade val="93000"/>
                <a:satMod val="130000"/>
              </a:schemeClr>
            </a:gs>
            <a:gs pos="100000">
              <a:schemeClr val="accent4">
                <a:hueOff val="3150037"/>
                <a:satOff val="0"/>
                <a:lumOff val="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Густина:</a:t>
          </a:r>
          <a:r>
            <a:rPr lang="ru-RU" sz="1500" kern="1200" smtClean="0"/>
            <a:t> 0,7 г/см</a:t>
          </a:r>
          <a:r>
            <a:rPr lang="ru-RU" sz="1500" kern="1200" baseline="30000" smtClean="0"/>
            <a:t>3</a:t>
          </a:r>
          <a:r>
            <a:rPr lang="ru-RU" sz="1500" kern="1200" smtClean="0"/>
            <a:t>  </a:t>
          </a:r>
          <a:endParaRPr lang="uk-UA" sz="1500" kern="1200"/>
        </a:p>
      </dsp:txBody>
      <dsp:txXfrm>
        <a:off x="0" y="1312407"/>
        <a:ext cx="4176464" cy="570375"/>
      </dsp:txXfrm>
    </dsp:sp>
    <dsp:sp modelId="{327217EB-23DC-41A5-92B6-F9902F793198}">
      <dsp:nvSpPr>
        <dsp:cNvPr id="0" name=""/>
        <dsp:cNvSpPr/>
      </dsp:nvSpPr>
      <dsp:spPr>
        <a:xfrm>
          <a:off x="0" y="1925982"/>
          <a:ext cx="4176464" cy="570375"/>
        </a:xfrm>
        <a:prstGeom prst="roundRect">
          <a:avLst/>
        </a:prstGeom>
        <a:gradFill rotWithShape="0">
          <a:gsLst>
            <a:gs pos="0">
              <a:schemeClr val="accent4">
                <a:hueOff val="4725056"/>
                <a:satOff val="0"/>
                <a:lumOff val="3750"/>
                <a:alphaOff val="0"/>
                <a:shade val="51000"/>
                <a:satMod val="130000"/>
              </a:schemeClr>
            </a:gs>
            <a:gs pos="80000">
              <a:schemeClr val="accent4">
                <a:hueOff val="4725056"/>
                <a:satOff val="0"/>
                <a:lumOff val="3750"/>
                <a:alphaOff val="0"/>
                <a:shade val="93000"/>
                <a:satMod val="130000"/>
              </a:schemeClr>
            </a:gs>
            <a:gs pos="100000">
              <a:schemeClr val="accent4">
                <a:hueOff val="4725056"/>
                <a:satOff val="0"/>
                <a:lumOff val="37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Температура поверхні: максимум</a:t>
          </a:r>
          <a:r>
            <a:rPr lang="ru-RU" sz="1500" kern="1200" smtClean="0"/>
            <a:t> -188</a:t>
          </a:r>
          <a:r>
            <a:rPr lang="ru-RU" sz="1500" kern="1200" baseline="30000" smtClean="0"/>
            <a:t>o</a:t>
          </a:r>
          <a:r>
            <a:rPr lang="ru-RU" sz="1500" kern="1200" smtClean="0"/>
            <a:t>C. </a:t>
          </a:r>
          <a:endParaRPr lang="uk-UA" sz="1500" kern="1200"/>
        </a:p>
      </dsp:txBody>
      <dsp:txXfrm>
        <a:off x="0" y="1925982"/>
        <a:ext cx="4176464" cy="570375"/>
      </dsp:txXfrm>
    </dsp:sp>
    <dsp:sp modelId="{527AC7B9-8F60-4D04-A7AD-E62D3E2E2BF2}">
      <dsp:nvSpPr>
        <dsp:cNvPr id="0" name=""/>
        <dsp:cNvSpPr/>
      </dsp:nvSpPr>
      <dsp:spPr>
        <a:xfrm>
          <a:off x="0" y="2539558"/>
          <a:ext cx="4176464" cy="570375"/>
        </a:xfrm>
        <a:prstGeom prst="roundRect">
          <a:avLst/>
        </a:prstGeom>
        <a:gradFill rotWithShape="0">
          <a:gsLst>
            <a:gs pos="0">
              <a:schemeClr val="accent4">
                <a:hueOff val="6300074"/>
                <a:satOff val="0"/>
                <a:lumOff val="5001"/>
                <a:alphaOff val="0"/>
                <a:shade val="51000"/>
                <a:satMod val="130000"/>
              </a:schemeClr>
            </a:gs>
            <a:gs pos="80000">
              <a:schemeClr val="accent4">
                <a:hueOff val="6300074"/>
                <a:satOff val="0"/>
                <a:lumOff val="5001"/>
                <a:alphaOff val="0"/>
                <a:shade val="93000"/>
                <a:satMod val="130000"/>
              </a:schemeClr>
            </a:gs>
            <a:gs pos="100000">
              <a:schemeClr val="accent4">
                <a:hueOff val="6300074"/>
                <a:satOff val="0"/>
                <a:lumOff val="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Доба:</a:t>
          </a:r>
          <a:r>
            <a:rPr lang="ru-RU" sz="1500" kern="1200" smtClean="0"/>
            <a:t> 10ч. 14м. </a:t>
          </a:r>
          <a:endParaRPr lang="uk-UA" sz="1500" kern="1200"/>
        </a:p>
      </dsp:txBody>
      <dsp:txXfrm>
        <a:off x="0" y="2539558"/>
        <a:ext cx="4176464" cy="570375"/>
      </dsp:txXfrm>
    </dsp:sp>
    <dsp:sp modelId="{753C1D52-7727-489E-9B10-465F0EA65711}">
      <dsp:nvSpPr>
        <dsp:cNvPr id="0" name=""/>
        <dsp:cNvSpPr/>
      </dsp:nvSpPr>
      <dsp:spPr>
        <a:xfrm>
          <a:off x="0" y="3153133"/>
          <a:ext cx="4176464" cy="570375"/>
        </a:xfrm>
        <a:prstGeom prst="roundRect">
          <a:avLst/>
        </a:prstGeom>
        <a:gradFill rotWithShape="0">
          <a:gsLst>
            <a:gs pos="0">
              <a:schemeClr val="accent4">
                <a:hueOff val="7875092"/>
                <a:satOff val="0"/>
                <a:lumOff val="6251"/>
                <a:alphaOff val="0"/>
                <a:shade val="51000"/>
                <a:satMod val="130000"/>
              </a:schemeClr>
            </a:gs>
            <a:gs pos="80000">
              <a:schemeClr val="accent4">
                <a:hueOff val="7875092"/>
                <a:satOff val="0"/>
                <a:lumOff val="6251"/>
                <a:alphaOff val="0"/>
                <a:shade val="93000"/>
                <a:satMod val="130000"/>
              </a:schemeClr>
            </a:gs>
            <a:gs pos="100000">
              <a:schemeClr val="accent4">
                <a:hueOff val="7875092"/>
                <a:satOff val="0"/>
                <a:lumOff val="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Відстань до Сонця:</a:t>
          </a:r>
          <a:r>
            <a:rPr lang="ru-RU" sz="1500" kern="1200" smtClean="0"/>
            <a:t> 9,54 а.о. </a:t>
          </a:r>
          <a:endParaRPr lang="uk-UA" sz="1500" kern="1200"/>
        </a:p>
      </dsp:txBody>
      <dsp:txXfrm>
        <a:off x="0" y="3153133"/>
        <a:ext cx="4176464" cy="570375"/>
      </dsp:txXfrm>
    </dsp:sp>
    <dsp:sp modelId="{A737840D-FCC0-4B43-B4DC-5D0E81D4CD85}">
      <dsp:nvSpPr>
        <dsp:cNvPr id="0" name=""/>
        <dsp:cNvSpPr/>
      </dsp:nvSpPr>
      <dsp:spPr>
        <a:xfrm>
          <a:off x="0" y="3766708"/>
          <a:ext cx="4176464" cy="570375"/>
        </a:xfrm>
        <a:prstGeom prst="roundRect">
          <a:avLst/>
        </a:prstGeom>
        <a:gradFill rotWithShape="0">
          <a:gsLst>
            <a:gs pos="0">
              <a:schemeClr val="accent4">
                <a:hueOff val="9450112"/>
                <a:satOff val="0"/>
                <a:lumOff val="7501"/>
                <a:alphaOff val="0"/>
                <a:shade val="51000"/>
                <a:satMod val="130000"/>
              </a:schemeClr>
            </a:gs>
            <a:gs pos="80000">
              <a:schemeClr val="accent4">
                <a:hueOff val="9450112"/>
                <a:satOff val="0"/>
                <a:lumOff val="7501"/>
                <a:alphaOff val="0"/>
                <a:shade val="93000"/>
                <a:satMod val="130000"/>
              </a:schemeClr>
            </a:gs>
            <a:gs pos="100000">
              <a:schemeClr val="accent4">
                <a:hueOff val="9450112"/>
                <a:satOff val="0"/>
                <a:lumOff val="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Період обертання по орбіті:</a:t>
          </a:r>
          <a:r>
            <a:rPr lang="ru-RU" sz="1500" kern="1200" smtClean="0"/>
            <a:t> 29,46 земних років</a:t>
          </a:r>
          <a:endParaRPr lang="uk-UA" sz="1500" kern="1200"/>
        </a:p>
      </dsp:txBody>
      <dsp:txXfrm>
        <a:off x="0" y="3766708"/>
        <a:ext cx="4176464" cy="570375"/>
      </dsp:txXfrm>
    </dsp:sp>
    <dsp:sp modelId="{78AE7E89-C0A6-4AB4-99BE-F915EAC4D7D8}">
      <dsp:nvSpPr>
        <dsp:cNvPr id="0" name=""/>
        <dsp:cNvSpPr/>
      </dsp:nvSpPr>
      <dsp:spPr>
        <a:xfrm>
          <a:off x="0" y="4380283"/>
          <a:ext cx="4176464" cy="570375"/>
        </a:xfrm>
        <a:prstGeom prst="roundRect">
          <a:avLst/>
        </a:prstGeom>
        <a:gradFill rotWithShape="0">
          <a:gsLst>
            <a:gs pos="0">
              <a:schemeClr val="accent4">
                <a:hueOff val="11025130"/>
                <a:satOff val="0"/>
                <a:lumOff val="8751"/>
                <a:alphaOff val="0"/>
                <a:shade val="51000"/>
                <a:satMod val="130000"/>
              </a:schemeClr>
            </a:gs>
            <a:gs pos="80000">
              <a:schemeClr val="accent4">
                <a:hueOff val="11025130"/>
                <a:satOff val="0"/>
                <a:lumOff val="8751"/>
                <a:alphaOff val="0"/>
                <a:shade val="93000"/>
                <a:satMod val="130000"/>
              </a:schemeClr>
            </a:gs>
            <a:gs pos="100000">
              <a:schemeClr val="accent4">
                <a:hueOff val="11025130"/>
                <a:satOff val="0"/>
                <a:lumOff val="87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Швидкість обертання по орбіті:</a:t>
          </a:r>
          <a:r>
            <a:rPr lang="ru-RU" sz="1500" kern="1200" smtClean="0"/>
            <a:t>9,6 км/c </a:t>
          </a:r>
          <a:endParaRPr lang="uk-UA" sz="1500" kern="1200"/>
        </a:p>
      </dsp:txBody>
      <dsp:txXfrm>
        <a:off x="0" y="4380283"/>
        <a:ext cx="4176464" cy="570375"/>
      </dsp:txXfrm>
    </dsp:sp>
    <dsp:sp modelId="{56F53681-5662-4B6E-9D4F-1202F65D56EF}">
      <dsp:nvSpPr>
        <dsp:cNvPr id="0" name=""/>
        <dsp:cNvSpPr/>
      </dsp:nvSpPr>
      <dsp:spPr>
        <a:xfrm>
          <a:off x="0" y="4993858"/>
          <a:ext cx="4176464" cy="570375"/>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1" kern="1200" smtClean="0"/>
            <a:t>Прискорення вільного падіння :</a:t>
          </a:r>
          <a:r>
            <a:rPr lang="ru-RU" sz="1500" kern="1200" smtClean="0"/>
            <a:t>11,3 м/c</a:t>
          </a:r>
          <a:r>
            <a:rPr lang="ru-RU" sz="1500" kern="1200" baseline="30000" smtClean="0"/>
            <a:t>2</a:t>
          </a:r>
          <a:endParaRPr lang="uk-UA" sz="1500" kern="1200"/>
        </a:p>
      </dsp:txBody>
      <dsp:txXfrm>
        <a:off x="0" y="4993858"/>
        <a:ext cx="4176464" cy="570375"/>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F284D0-7E0F-4D1C-B2BC-C38A15704F4D}">
      <dsp:nvSpPr>
        <dsp:cNvPr id="0" name=""/>
        <dsp:cNvSpPr/>
      </dsp:nvSpPr>
      <dsp:spPr>
        <a:xfrm>
          <a:off x="0" y="83760"/>
          <a:ext cx="4267200" cy="6177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kern="1200" smtClean="0"/>
            <a:t>Macc: </a:t>
          </a:r>
          <a:r>
            <a:rPr lang="uk-UA" sz="1600" kern="1200" smtClean="0"/>
            <a:t>8,7*1025кг. (14,5 раз больше массы Земли). </a:t>
          </a:r>
          <a:endParaRPr lang="uk-UA" sz="1600" kern="1200"/>
        </a:p>
      </dsp:txBody>
      <dsp:txXfrm>
        <a:off x="0" y="83760"/>
        <a:ext cx="4267200" cy="617760"/>
      </dsp:txXfrm>
    </dsp:sp>
    <dsp:sp modelId="{0D6D2FC0-0137-4441-9F59-9B9B9B24C8BE}">
      <dsp:nvSpPr>
        <dsp:cNvPr id="0" name=""/>
        <dsp:cNvSpPr/>
      </dsp:nvSpPr>
      <dsp:spPr>
        <a:xfrm>
          <a:off x="0" y="747600"/>
          <a:ext cx="4267200" cy="617760"/>
        </a:xfrm>
        <a:prstGeom prst="roundRect">
          <a:avLst/>
        </a:prstGeom>
        <a:gradFill rotWithShape="0">
          <a:gsLst>
            <a:gs pos="0">
              <a:schemeClr val="accent4">
                <a:hueOff val="1575019"/>
                <a:satOff val="0"/>
                <a:lumOff val="1250"/>
                <a:alphaOff val="0"/>
                <a:shade val="51000"/>
                <a:satMod val="130000"/>
              </a:schemeClr>
            </a:gs>
            <a:gs pos="80000">
              <a:schemeClr val="accent4">
                <a:hueOff val="1575019"/>
                <a:satOff val="0"/>
                <a:lumOff val="1250"/>
                <a:alphaOff val="0"/>
                <a:shade val="93000"/>
                <a:satMod val="130000"/>
              </a:schemeClr>
            </a:gs>
            <a:gs pos="100000">
              <a:schemeClr val="accent4">
                <a:hueOff val="1575019"/>
                <a:satOff val="0"/>
                <a:lumOff val="1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kern="1200" dirty="0" smtClean="0"/>
            <a:t>Діаметр:</a:t>
          </a:r>
          <a:r>
            <a:rPr lang="uk-UA" sz="1600" kern="1200" dirty="0" smtClean="0"/>
            <a:t>51300 </a:t>
          </a:r>
          <a:r>
            <a:rPr lang="uk-UA" sz="1600" kern="1200" dirty="0" smtClean="0"/>
            <a:t>км. (4 рази більший за </a:t>
          </a:r>
          <a:r>
            <a:rPr lang="uk-UA" sz="1600" kern="1200" dirty="0" err="1" smtClean="0"/>
            <a:t>диаметр</a:t>
          </a:r>
          <a:r>
            <a:rPr lang="uk-UA" sz="1600" kern="1200" dirty="0" smtClean="0"/>
            <a:t> Землі). </a:t>
          </a:r>
          <a:endParaRPr lang="uk-UA" sz="1600" kern="1200" dirty="0"/>
        </a:p>
      </dsp:txBody>
      <dsp:txXfrm>
        <a:off x="0" y="747600"/>
        <a:ext cx="4267200" cy="617760"/>
      </dsp:txXfrm>
    </dsp:sp>
    <dsp:sp modelId="{E5A8273C-E324-4FA6-9CE1-692CA8C07028}">
      <dsp:nvSpPr>
        <dsp:cNvPr id="0" name=""/>
        <dsp:cNvSpPr/>
      </dsp:nvSpPr>
      <dsp:spPr>
        <a:xfrm>
          <a:off x="0" y="1411440"/>
          <a:ext cx="4267200" cy="617760"/>
        </a:xfrm>
        <a:prstGeom prst="roundRect">
          <a:avLst/>
        </a:prstGeom>
        <a:gradFill rotWithShape="0">
          <a:gsLst>
            <a:gs pos="0">
              <a:schemeClr val="accent4">
                <a:hueOff val="3150037"/>
                <a:satOff val="0"/>
                <a:lumOff val="2500"/>
                <a:alphaOff val="0"/>
                <a:shade val="51000"/>
                <a:satMod val="130000"/>
              </a:schemeClr>
            </a:gs>
            <a:gs pos="80000">
              <a:schemeClr val="accent4">
                <a:hueOff val="3150037"/>
                <a:satOff val="0"/>
                <a:lumOff val="2500"/>
                <a:alphaOff val="0"/>
                <a:shade val="93000"/>
                <a:satMod val="130000"/>
              </a:schemeClr>
            </a:gs>
            <a:gs pos="100000">
              <a:schemeClr val="accent4">
                <a:hueOff val="3150037"/>
                <a:satOff val="0"/>
                <a:lumOff val="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kern="1200" smtClean="0"/>
            <a:t>Густина:</a:t>
          </a:r>
          <a:r>
            <a:rPr lang="uk-UA" sz="1600" kern="1200" smtClean="0"/>
            <a:t>1,27 г/см</a:t>
          </a:r>
          <a:r>
            <a:rPr lang="uk-UA" sz="1600" kern="1200" baseline="30000" smtClean="0"/>
            <a:t>3</a:t>
          </a:r>
          <a:r>
            <a:rPr lang="uk-UA" sz="1600" kern="1200" smtClean="0"/>
            <a:t>.</a:t>
          </a:r>
          <a:endParaRPr lang="uk-UA" sz="1600" kern="1200"/>
        </a:p>
      </dsp:txBody>
      <dsp:txXfrm>
        <a:off x="0" y="1411440"/>
        <a:ext cx="4267200" cy="617760"/>
      </dsp:txXfrm>
    </dsp:sp>
    <dsp:sp modelId="{6BD1790B-B1E7-4EB9-97D1-1EAD2D6B498A}">
      <dsp:nvSpPr>
        <dsp:cNvPr id="0" name=""/>
        <dsp:cNvSpPr/>
      </dsp:nvSpPr>
      <dsp:spPr>
        <a:xfrm>
          <a:off x="0" y="2075280"/>
          <a:ext cx="4267200" cy="617760"/>
        </a:xfrm>
        <a:prstGeom prst="roundRect">
          <a:avLst/>
        </a:prstGeom>
        <a:gradFill rotWithShape="0">
          <a:gsLst>
            <a:gs pos="0">
              <a:schemeClr val="accent4">
                <a:hueOff val="4725056"/>
                <a:satOff val="0"/>
                <a:lumOff val="3750"/>
                <a:alphaOff val="0"/>
                <a:shade val="51000"/>
                <a:satMod val="130000"/>
              </a:schemeClr>
            </a:gs>
            <a:gs pos="80000">
              <a:schemeClr val="accent4">
                <a:hueOff val="4725056"/>
                <a:satOff val="0"/>
                <a:lumOff val="3750"/>
                <a:alphaOff val="0"/>
                <a:shade val="93000"/>
                <a:satMod val="130000"/>
              </a:schemeClr>
            </a:gs>
            <a:gs pos="100000">
              <a:schemeClr val="accent4">
                <a:hueOff val="4725056"/>
                <a:satOff val="0"/>
                <a:lumOff val="37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kern="1200" smtClean="0"/>
            <a:t>Температура:</a:t>
          </a:r>
          <a:r>
            <a:rPr lang="uk-UA" sz="1600" kern="1200" smtClean="0"/>
            <a:t>-220</a:t>
          </a:r>
          <a:r>
            <a:rPr lang="uk-UA" sz="1600" kern="1200" baseline="30000" smtClean="0"/>
            <a:t>o</a:t>
          </a:r>
          <a:r>
            <a:rPr lang="uk-UA" sz="1600" kern="1200" smtClean="0"/>
            <a:t>C. </a:t>
          </a:r>
          <a:endParaRPr lang="uk-UA" sz="1600" kern="1200"/>
        </a:p>
      </dsp:txBody>
      <dsp:txXfrm>
        <a:off x="0" y="2075280"/>
        <a:ext cx="4267200" cy="617760"/>
      </dsp:txXfrm>
    </dsp:sp>
    <dsp:sp modelId="{E49CFBFE-E7CE-46FA-9C1E-CDABE9F9EF6D}">
      <dsp:nvSpPr>
        <dsp:cNvPr id="0" name=""/>
        <dsp:cNvSpPr/>
      </dsp:nvSpPr>
      <dsp:spPr>
        <a:xfrm>
          <a:off x="0" y="2739120"/>
          <a:ext cx="4267200" cy="617760"/>
        </a:xfrm>
        <a:prstGeom prst="roundRect">
          <a:avLst/>
        </a:prstGeom>
        <a:gradFill rotWithShape="0">
          <a:gsLst>
            <a:gs pos="0">
              <a:schemeClr val="accent4">
                <a:hueOff val="6300074"/>
                <a:satOff val="0"/>
                <a:lumOff val="5001"/>
                <a:alphaOff val="0"/>
                <a:shade val="51000"/>
                <a:satMod val="130000"/>
              </a:schemeClr>
            </a:gs>
            <a:gs pos="80000">
              <a:schemeClr val="accent4">
                <a:hueOff val="6300074"/>
                <a:satOff val="0"/>
                <a:lumOff val="5001"/>
                <a:alphaOff val="0"/>
                <a:shade val="93000"/>
                <a:satMod val="130000"/>
              </a:schemeClr>
            </a:gs>
            <a:gs pos="100000">
              <a:schemeClr val="accent4">
                <a:hueOff val="6300074"/>
                <a:satOff val="0"/>
                <a:lumOff val="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kern="1200" smtClean="0"/>
            <a:t>Доба: </a:t>
          </a:r>
          <a:r>
            <a:rPr lang="uk-UA" sz="1600" kern="1200" smtClean="0"/>
            <a:t>17,23 часа. </a:t>
          </a:r>
          <a:endParaRPr lang="uk-UA" sz="1600" kern="1200"/>
        </a:p>
      </dsp:txBody>
      <dsp:txXfrm>
        <a:off x="0" y="2739120"/>
        <a:ext cx="4267200" cy="617760"/>
      </dsp:txXfrm>
    </dsp:sp>
    <dsp:sp modelId="{8F552FA1-BF7B-44DD-B250-DF71D651B962}">
      <dsp:nvSpPr>
        <dsp:cNvPr id="0" name=""/>
        <dsp:cNvSpPr/>
      </dsp:nvSpPr>
      <dsp:spPr>
        <a:xfrm>
          <a:off x="0" y="3402960"/>
          <a:ext cx="4267200" cy="617760"/>
        </a:xfrm>
        <a:prstGeom prst="roundRect">
          <a:avLst/>
        </a:prstGeom>
        <a:gradFill rotWithShape="0">
          <a:gsLst>
            <a:gs pos="0">
              <a:schemeClr val="accent4">
                <a:hueOff val="7875092"/>
                <a:satOff val="0"/>
                <a:lumOff val="6251"/>
                <a:alphaOff val="0"/>
                <a:shade val="51000"/>
                <a:satMod val="130000"/>
              </a:schemeClr>
            </a:gs>
            <a:gs pos="80000">
              <a:schemeClr val="accent4">
                <a:hueOff val="7875092"/>
                <a:satOff val="0"/>
                <a:lumOff val="6251"/>
                <a:alphaOff val="0"/>
                <a:shade val="93000"/>
                <a:satMod val="130000"/>
              </a:schemeClr>
            </a:gs>
            <a:gs pos="100000">
              <a:schemeClr val="accent4">
                <a:hueOff val="7875092"/>
                <a:satOff val="0"/>
                <a:lumOff val="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kern="1200" smtClean="0"/>
            <a:t>Відстань до Солнца (середнеє:</a:t>
          </a:r>
          <a:r>
            <a:rPr lang="uk-UA" sz="1600" kern="1200" smtClean="0"/>
            <a:t>19,2 а.о)</a:t>
          </a:r>
          <a:endParaRPr lang="uk-UA" sz="1600" kern="1200"/>
        </a:p>
      </dsp:txBody>
      <dsp:txXfrm>
        <a:off x="0" y="3402960"/>
        <a:ext cx="4267200" cy="617760"/>
      </dsp:txXfrm>
    </dsp:sp>
    <dsp:sp modelId="{82E7041A-ED45-44E0-BFD5-CC884433BBB0}">
      <dsp:nvSpPr>
        <dsp:cNvPr id="0" name=""/>
        <dsp:cNvSpPr/>
      </dsp:nvSpPr>
      <dsp:spPr>
        <a:xfrm>
          <a:off x="0" y="4066800"/>
          <a:ext cx="4267200" cy="617760"/>
        </a:xfrm>
        <a:prstGeom prst="roundRect">
          <a:avLst/>
        </a:prstGeom>
        <a:gradFill rotWithShape="0">
          <a:gsLst>
            <a:gs pos="0">
              <a:schemeClr val="accent4">
                <a:hueOff val="9450112"/>
                <a:satOff val="0"/>
                <a:lumOff val="7501"/>
                <a:alphaOff val="0"/>
                <a:shade val="51000"/>
                <a:satMod val="130000"/>
              </a:schemeClr>
            </a:gs>
            <a:gs pos="80000">
              <a:schemeClr val="accent4">
                <a:hueOff val="9450112"/>
                <a:satOff val="0"/>
                <a:lumOff val="7501"/>
                <a:alphaOff val="0"/>
                <a:shade val="93000"/>
                <a:satMod val="130000"/>
              </a:schemeClr>
            </a:gs>
            <a:gs pos="100000">
              <a:schemeClr val="accent4">
                <a:hueOff val="9450112"/>
                <a:satOff val="0"/>
                <a:lumOff val="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kern="1200" smtClean="0"/>
            <a:t>Період обертання :</a:t>
          </a:r>
          <a:r>
            <a:rPr lang="uk-UA" sz="1600" kern="1200" smtClean="0"/>
            <a:t>84 земних  років</a:t>
          </a:r>
          <a:endParaRPr lang="uk-UA" sz="1600" kern="1200"/>
        </a:p>
      </dsp:txBody>
      <dsp:txXfrm>
        <a:off x="0" y="4066800"/>
        <a:ext cx="4267200" cy="617760"/>
      </dsp:txXfrm>
    </dsp:sp>
    <dsp:sp modelId="{68033F6F-D544-4899-BE91-FC2F538DBB94}">
      <dsp:nvSpPr>
        <dsp:cNvPr id="0" name=""/>
        <dsp:cNvSpPr/>
      </dsp:nvSpPr>
      <dsp:spPr>
        <a:xfrm>
          <a:off x="0" y="4730640"/>
          <a:ext cx="4267200" cy="617760"/>
        </a:xfrm>
        <a:prstGeom prst="roundRect">
          <a:avLst/>
        </a:prstGeom>
        <a:gradFill rotWithShape="0">
          <a:gsLst>
            <a:gs pos="0">
              <a:schemeClr val="accent4">
                <a:hueOff val="11025130"/>
                <a:satOff val="0"/>
                <a:lumOff val="8751"/>
                <a:alphaOff val="0"/>
                <a:shade val="51000"/>
                <a:satMod val="130000"/>
              </a:schemeClr>
            </a:gs>
            <a:gs pos="80000">
              <a:schemeClr val="accent4">
                <a:hueOff val="11025130"/>
                <a:satOff val="0"/>
                <a:lumOff val="8751"/>
                <a:alphaOff val="0"/>
                <a:shade val="93000"/>
                <a:satMod val="130000"/>
              </a:schemeClr>
            </a:gs>
            <a:gs pos="100000">
              <a:schemeClr val="accent4">
                <a:hueOff val="11025130"/>
                <a:satOff val="0"/>
                <a:lumOff val="87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kern="1200" smtClean="0"/>
            <a:t>Швидкість на орбіті: 6,8 км/c </a:t>
          </a:r>
          <a:endParaRPr lang="uk-UA" sz="1600" kern="1200"/>
        </a:p>
      </dsp:txBody>
      <dsp:txXfrm>
        <a:off x="0" y="4730640"/>
        <a:ext cx="4267200" cy="617760"/>
      </dsp:txXfrm>
    </dsp:sp>
    <dsp:sp modelId="{DF267470-E2BA-47BA-99D7-6263F4364DE2}">
      <dsp:nvSpPr>
        <dsp:cNvPr id="0" name=""/>
        <dsp:cNvSpPr/>
      </dsp:nvSpPr>
      <dsp:spPr>
        <a:xfrm>
          <a:off x="0" y="5394480"/>
          <a:ext cx="4267200" cy="617760"/>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kern="1200" smtClean="0"/>
            <a:t>Прискорення вільного падіння: </a:t>
          </a:r>
          <a:r>
            <a:rPr lang="uk-UA" sz="1600" kern="1200" smtClean="0"/>
            <a:t>9 м/c</a:t>
          </a:r>
          <a:r>
            <a:rPr lang="uk-UA" sz="1600" kern="1200" baseline="30000" smtClean="0"/>
            <a:t>2</a:t>
          </a:r>
          <a:endParaRPr lang="uk-UA" sz="1600" kern="1200"/>
        </a:p>
      </dsp:txBody>
      <dsp:txXfrm>
        <a:off x="0" y="5394480"/>
        <a:ext cx="4267200" cy="61776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E06930-85B9-483C-B778-0F9037257B68}">
      <dsp:nvSpPr>
        <dsp:cNvPr id="0" name=""/>
        <dsp:cNvSpPr/>
      </dsp:nvSpPr>
      <dsp:spPr>
        <a:xfrm>
          <a:off x="0" y="326459"/>
          <a:ext cx="4932039" cy="42260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uk-UA" sz="2100" kern="1200" dirty="0" smtClean="0"/>
            <a:t>Названий Уран на честь найдавнішого грецького Божества, яке уособлює небо.</a:t>
          </a:r>
          <a:br>
            <a:rPr lang="uk-UA" sz="2100" kern="1200" dirty="0" smtClean="0"/>
          </a:br>
          <a:r>
            <a:rPr lang="uk-UA" sz="2100" kern="1200" dirty="0" smtClean="0"/>
            <a:t>Уран є по-справжньому блакитною </a:t>
          </a:r>
          <a:r>
            <a:rPr lang="uk-UA" sz="2100" kern="1200" dirty="0" smtClean="0"/>
            <a:t>планетою, яку </a:t>
          </a:r>
          <a:r>
            <a:rPr lang="uk-UA" sz="2100" kern="1200" dirty="0" smtClean="0"/>
            <a:t>ледь бачимо з Землі неозброєним оком у дуже ясні ночі. Маса Урана в 14,5 разів більше маси Землі, а радіус в 4 рази більше радіуса Землі.</a:t>
          </a:r>
          <a:br>
            <a:rPr lang="uk-UA" sz="2100" kern="1200" dirty="0" smtClean="0"/>
          </a:br>
          <a:r>
            <a:rPr lang="uk-UA" sz="2100" kern="1200" dirty="0" smtClean="0"/>
            <a:t>Уран став першою планетою, </a:t>
          </a:r>
          <a:r>
            <a:rPr lang="uk-UA" sz="2100" kern="1200" dirty="0" smtClean="0"/>
            <a:t>відкритою </a:t>
          </a:r>
          <a:r>
            <a:rPr lang="uk-UA" sz="2100" kern="1200" dirty="0" smtClean="0"/>
            <a:t>за допомогою телескопа.</a:t>
          </a:r>
          <a:br>
            <a:rPr lang="uk-UA" sz="2100" kern="1200" dirty="0" smtClean="0"/>
          </a:br>
          <a:r>
            <a:rPr lang="uk-UA" sz="2100" kern="1200" dirty="0" smtClean="0"/>
            <a:t>У Урана виявлено </a:t>
          </a:r>
          <a:r>
            <a:rPr lang="uk-UA" sz="2100" b="1" kern="1200" dirty="0" smtClean="0"/>
            <a:t>20 супутників.</a:t>
          </a:r>
          <a:endParaRPr lang="uk-UA" sz="2100" kern="1200" dirty="0"/>
        </a:p>
      </dsp:txBody>
      <dsp:txXfrm>
        <a:off x="0" y="326459"/>
        <a:ext cx="4932039" cy="4226040"/>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2EEAF2-4431-40CF-A41D-A506489C1C95}">
      <dsp:nvSpPr>
        <dsp:cNvPr id="0" name=""/>
        <dsp:cNvSpPr/>
      </dsp:nvSpPr>
      <dsp:spPr>
        <a:xfrm>
          <a:off x="0" y="33615"/>
          <a:ext cx="4320480" cy="4427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uk-UA" sz="2200" b="1" kern="1200" dirty="0" smtClean="0"/>
            <a:t>Подібно іншим газовим планетам, Уран має кільця. Кільця Урана містять багато досить великих часток, розміри їх коливаються від 10 метрів у діаметрі до дрібного пилу. Відкриття кілець Урана після кілець Сатурна дало можливість припустити, що кільця - це загальна характеристика газових планет.</a:t>
          </a:r>
          <a:endParaRPr lang="uk-UA" sz="2200" kern="1200" dirty="0"/>
        </a:p>
      </dsp:txBody>
      <dsp:txXfrm>
        <a:off x="0" y="33615"/>
        <a:ext cx="4320480" cy="4427280"/>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EEE8DB-A6B2-4D43-A794-1F19F5878E51}">
      <dsp:nvSpPr>
        <dsp:cNvPr id="0" name=""/>
        <dsp:cNvSpPr/>
      </dsp:nvSpPr>
      <dsp:spPr>
        <a:xfrm>
          <a:off x="0" y="179449"/>
          <a:ext cx="4464496" cy="5323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i="1" kern="1200" dirty="0" err="1" smtClean="0"/>
            <a:t>Maca</a:t>
          </a:r>
          <a:r>
            <a:rPr lang="en-US" sz="1400" b="1" i="1" kern="1200" dirty="0" smtClean="0"/>
            <a:t>: 1 * 1026</a:t>
          </a:r>
          <a:r>
            <a:rPr lang="ru-RU" sz="1400" b="1" i="1" kern="1200" dirty="0" smtClean="0"/>
            <a:t>кг. (17,2 </a:t>
          </a:r>
          <a:r>
            <a:rPr lang="ru-RU" sz="1400" b="1" i="1" kern="1200" dirty="0" err="1" smtClean="0"/>
            <a:t>разів</a:t>
          </a:r>
          <a:r>
            <a:rPr lang="ru-RU" sz="1400" b="1" i="1" kern="1200" dirty="0" smtClean="0"/>
            <a:t> </a:t>
          </a:r>
          <a:r>
            <a:rPr lang="ru-RU" sz="1400" b="1" i="1" kern="1200" dirty="0" err="1" smtClean="0"/>
            <a:t>більше</a:t>
          </a:r>
          <a:r>
            <a:rPr lang="ru-RU" sz="1400" b="1" i="1" kern="1200" dirty="0" smtClean="0"/>
            <a:t> </a:t>
          </a:r>
          <a:r>
            <a:rPr lang="ru-RU" sz="1400" b="1" i="1" kern="1200" dirty="0" err="1" smtClean="0"/>
            <a:t>маси</a:t>
          </a:r>
          <a:r>
            <a:rPr lang="ru-RU" sz="1400" b="1" i="1" kern="1200" dirty="0" smtClean="0"/>
            <a:t> </a:t>
          </a:r>
          <a:r>
            <a:rPr lang="ru-RU" sz="1400" b="1" i="1" kern="1200" dirty="0" err="1" smtClean="0"/>
            <a:t>Землі</a:t>
          </a:r>
          <a:r>
            <a:rPr lang="ru-RU" sz="1400" b="1" i="1" kern="1200" dirty="0" smtClean="0"/>
            <a:t>). </a:t>
          </a:r>
          <a:endParaRPr lang="uk-UA" sz="1400" kern="1200" dirty="0"/>
        </a:p>
      </dsp:txBody>
      <dsp:txXfrm>
        <a:off x="0" y="179449"/>
        <a:ext cx="4464496" cy="532350"/>
      </dsp:txXfrm>
    </dsp:sp>
    <dsp:sp modelId="{5352A794-06C2-4C52-AE73-7F96F32AA6ED}">
      <dsp:nvSpPr>
        <dsp:cNvPr id="0" name=""/>
        <dsp:cNvSpPr/>
      </dsp:nvSpPr>
      <dsp:spPr>
        <a:xfrm>
          <a:off x="0" y="752119"/>
          <a:ext cx="4464496" cy="532350"/>
        </a:xfrm>
        <a:prstGeom prst="roundRect">
          <a:avLst/>
        </a:prstGeom>
        <a:gradFill rotWithShape="0">
          <a:gsLst>
            <a:gs pos="0">
              <a:schemeClr val="accent4">
                <a:hueOff val="1575019"/>
                <a:satOff val="0"/>
                <a:lumOff val="1250"/>
                <a:alphaOff val="0"/>
                <a:shade val="51000"/>
                <a:satMod val="130000"/>
              </a:schemeClr>
            </a:gs>
            <a:gs pos="80000">
              <a:schemeClr val="accent4">
                <a:hueOff val="1575019"/>
                <a:satOff val="0"/>
                <a:lumOff val="1250"/>
                <a:alphaOff val="0"/>
                <a:shade val="93000"/>
                <a:satMod val="130000"/>
              </a:schemeClr>
            </a:gs>
            <a:gs pos="100000">
              <a:schemeClr val="accent4">
                <a:hueOff val="1575019"/>
                <a:satOff val="0"/>
                <a:lumOff val="1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smtClean="0"/>
            <a:t>Діаметр: 49500 км. (3,9 рази більше діаметра Землі). </a:t>
          </a:r>
          <a:endParaRPr lang="ru-RU" sz="1400" b="1" i="1" kern="1200" dirty="0" smtClean="0"/>
        </a:p>
      </dsp:txBody>
      <dsp:txXfrm>
        <a:off x="0" y="752119"/>
        <a:ext cx="4464496" cy="532350"/>
      </dsp:txXfrm>
    </dsp:sp>
    <dsp:sp modelId="{584CB8E5-58EA-446F-8F13-7E6A50388C48}">
      <dsp:nvSpPr>
        <dsp:cNvPr id="0" name=""/>
        <dsp:cNvSpPr/>
      </dsp:nvSpPr>
      <dsp:spPr>
        <a:xfrm>
          <a:off x="0" y="1324789"/>
          <a:ext cx="4464496" cy="532350"/>
        </a:xfrm>
        <a:prstGeom prst="roundRect">
          <a:avLst/>
        </a:prstGeom>
        <a:gradFill rotWithShape="0">
          <a:gsLst>
            <a:gs pos="0">
              <a:schemeClr val="accent4">
                <a:hueOff val="3150037"/>
                <a:satOff val="0"/>
                <a:lumOff val="2500"/>
                <a:alphaOff val="0"/>
                <a:shade val="51000"/>
                <a:satMod val="130000"/>
              </a:schemeClr>
            </a:gs>
            <a:gs pos="80000">
              <a:schemeClr val="accent4">
                <a:hueOff val="3150037"/>
                <a:satOff val="0"/>
                <a:lumOff val="2500"/>
                <a:alphaOff val="0"/>
                <a:shade val="93000"/>
                <a:satMod val="130000"/>
              </a:schemeClr>
            </a:gs>
            <a:gs pos="100000">
              <a:schemeClr val="accent4">
                <a:hueOff val="3150037"/>
                <a:satOff val="0"/>
                <a:lumOff val="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err="1" smtClean="0"/>
            <a:t>Густина</a:t>
          </a:r>
          <a:r>
            <a:rPr lang="ru-RU" sz="1400" b="1" i="1" kern="1200" dirty="0" smtClean="0"/>
            <a:t>: 1,77 г/см3. </a:t>
          </a:r>
          <a:endParaRPr lang="ru-RU" sz="1400" b="1" i="1" kern="1200" dirty="0" smtClean="0"/>
        </a:p>
      </dsp:txBody>
      <dsp:txXfrm>
        <a:off x="0" y="1324789"/>
        <a:ext cx="4464496" cy="532350"/>
      </dsp:txXfrm>
    </dsp:sp>
    <dsp:sp modelId="{E96641AF-A192-4B19-90BC-A021A7809A83}">
      <dsp:nvSpPr>
        <dsp:cNvPr id="0" name=""/>
        <dsp:cNvSpPr/>
      </dsp:nvSpPr>
      <dsp:spPr>
        <a:xfrm>
          <a:off x="0" y="1897459"/>
          <a:ext cx="4464496" cy="532350"/>
        </a:xfrm>
        <a:prstGeom prst="roundRect">
          <a:avLst/>
        </a:prstGeom>
        <a:gradFill rotWithShape="0">
          <a:gsLst>
            <a:gs pos="0">
              <a:schemeClr val="accent4">
                <a:hueOff val="4725056"/>
                <a:satOff val="0"/>
                <a:lumOff val="3750"/>
                <a:alphaOff val="0"/>
                <a:shade val="51000"/>
                <a:satMod val="130000"/>
              </a:schemeClr>
            </a:gs>
            <a:gs pos="80000">
              <a:schemeClr val="accent4">
                <a:hueOff val="4725056"/>
                <a:satOff val="0"/>
                <a:lumOff val="3750"/>
                <a:alphaOff val="0"/>
                <a:shade val="93000"/>
                <a:satMod val="130000"/>
              </a:schemeClr>
            </a:gs>
            <a:gs pos="100000">
              <a:schemeClr val="accent4">
                <a:hueOff val="4725056"/>
                <a:satOff val="0"/>
                <a:lumOff val="37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smtClean="0"/>
            <a:t>Температура:-213</a:t>
          </a:r>
          <a:r>
            <a:rPr lang="en-US" sz="1400" b="1" i="1" kern="1200" dirty="0" smtClean="0"/>
            <a:t>oC. </a:t>
          </a:r>
          <a:endParaRPr lang="ru-RU" sz="1400" b="1" i="1" kern="1200" dirty="0" smtClean="0"/>
        </a:p>
      </dsp:txBody>
      <dsp:txXfrm>
        <a:off x="0" y="1897459"/>
        <a:ext cx="4464496" cy="532350"/>
      </dsp:txXfrm>
    </dsp:sp>
    <dsp:sp modelId="{091F769B-03C7-4A7B-8C9F-970EB7BF15BD}">
      <dsp:nvSpPr>
        <dsp:cNvPr id="0" name=""/>
        <dsp:cNvSpPr/>
      </dsp:nvSpPr>
      <dsp:spPr>
        <a:xfrm>
          <a:off x="0" y="2470129"/>
          <a:ext cx="4464496" cy="532350"/>
        </a:xfrm>
        <a:prstGeom prst="roundRect">
          <a:avLst/>
        </a:prstGeom>
        <a:gradFill rotWithShape="0">
          <a:gsLst>
            <a:gs pos="0">
              <a:schemeClr val="accent4">
                <a:hueOff val="6300074"/>
                <a:satOff val="0"/>
                <a:lumOff val="5001"/>
                <a:alphaOff val="0"/>
                <a:shade val="51000"/>
                <a:satMod val="130000"/>
              </a:schemeClr>
            </a:gs>
            <a:gs pos="80000">
              <a:schemeClr val="accent4">
                <a:hueOff val="6300074"/>
                <a:satOff val="0"/>
                <a:lumOff val="5001"/>
                <a:alphaOff val="0"/>
                <a:shade val="93000"/>
                <a:satMod val="130000"/>
              </a:schemeClr>
            </a:gs>
            <a:gs pos="100000">
              <a:schemeClr val="accent4">
                <a:hueOff val="6300074"/>
                <a:satOff val="0"/>
                <a:lumOff val="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err="1" smtClean="0"/>
            <a:t>Доба</a:t>
          </a:r>
          <a:r>
            <a:rPr lang="ru-RU" sz="1400" b="1" i="1" kern="1200" dirty="0" smtClean="0"/>
            <a:t>: 17,87 години </a:t>
          </a:r>
          <a:endParaRPr lang="ru-RU" sz="1400" b="1" i="1" kern="1200" dirty="0" smtClean="0"/>
        </a:p>
      </dsp:txBody>
      <dsp:txXfrm>
        <a:off x="0" y="2470129"/>
        <a:ext cx="4464496" cy="532350"/>
      </dsp:txXfrm>
    </dsp:sp>
    <dsp:sp modelId="{DD2CB65E-908D-41B1-844E-9FDD88A3BB5A}">
      <dsp:nvSpPr>
        <dsp:cNvPr id="0" name=""/>
        <dsp:cNvSpPr/>
      </dsp:nvSpPr>
      <dsp:spPr>
        <a:xfrm>
          <a:off x="0" y="3042799"/>
          <a:ext cx="4464496" cy="532350"/>
        </a:xfrm>
        <a:prstGeom prst="roundRect">
          <a:avLst/>
        </a:prstGeom>
        <a:gradFill rotWithShape="0">
          <a:gsLst>
            <a:gs pos="0">
              <a:schemeClr val="accent4">
                <a:hueOff val="7875092"/>
                <a:satOff val="0"/>
                <a:lumOff val="6251"/>
                <a:alphaOff val="0"/>
                <a:shade val="51000"/>
                <a:satMod val="130000"/>
              </a:schemeClr>
            </a:gs>
            <a:gs pos="80000">
              <a:schemeClr val="accent4">
                <a:hueOff val="7875092"/>
                <a:satOff val="0"/>
                <a:lumOff val="6251"/>
                <a:alphaOff val="0"/>
                <a:shade val="93000"/>
                <a:satMod val="130000"/>
              </a:schemeClr>
            </a:gs>
            <a:gs pos="100000">
              <a:schemeClr val="accent4">
                <a:hueOff val="7875092"/>
                <a:satOff val="0"/>
                <a:lumOff val="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smtClean="0"/>
            <a:t>Відстань від Сонця (середня): 30 а.о. , тобто 4,5 млрд. км. </a:t>
          </a:r>
          <a:endParaRPr lang="ru-RU" sz="1400" b="1" i="1" kern="1200" dirty="0" smtClean="0"/>
        </a:p>
      </dsp:txBody>
      <dsp:txXfrm>
        <a:off x="0" y="3042799"/>
        <a:ext cx="4464496" cy="532350"/>
      </dsp:txXfrm>
    </dsp:sp>
    <dsp:sp modelId="{059E1C13-2694-4BB4-888E-7DF1597BDEA0}">
      <dsp:nvSpPr>
        <dsp:cNvPr id="0" name=""/>
        <dsp:cNvSpPr/>
      </dsp:nvSpPr>
      <dsp:spPr>
        <a:xfrm>
          <a:off x="0" y="3615469"/>
          <a:ext cx="4464496" cy="532350"/>
        </a:xfrm>
        <a:prstGeom prst="roundRect">
          <a:avLst/>
        </a:prstGeom>
        <a:gradFill rotWithShape="0">
          <a:gsLst>
            <a:gs pos="0">
              <a:schemeClr val="accent4">
                <a:hueOff val="9450112"/>
                <a:satOff val="0"/>
                <a:lumOff val="7501"/>
                <a:alphaOff val="0"/>
                <a:shade val="51000"/>
                <a:satMod val="130000"/>
              </a:schemeClr>
            </a:gs>
            <a:gs pos="80000">
              <a:schemeClr val="accent4">
                <a:hueOff val="9450112"/>
                <a:satOff val="0"/>
                <a:lumOff val="7501"/>
                <a:alphaOff val="0"/>
                <a:shade val="93000"/>
                <a:satMod val="130000"/>
              </a:schemeClr>
            </a:gs>
            <a:gs pos="100000">
              <a:schemeClr val="accent4">
                <a:hueOff val="9450112"/>
                <a:satOff val="0"/>
                <a:lumOff val="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smtClean="0"/>
            <a:t>Період обертання по орбіті (рік): 165 земних років </a:t>
          </a:r>
          <a:endParaRPr lang="ru-RU" sz="1400" b="1" i="1" kern="1200" dirty="0" smtClean="0"/>
        </a:p>
      </dsp:txBody>
      <dsp:txXfrm>
        <a:off x="0" y="3615469"/>
        <a:ext cx="4464496" cy="532350"/>
      </dsp:txXfrm>
    </dsp:sp>
    <dsp:sp modelId="{66507225-9964-4132-AB25-131807C28622}">
      <dsp:nvSpPr>
        <dsp:cNvPr id="0" name=""/>
        <dsp:cNvSpPr/>
      </dsp:nvSpPr>
      <dsp:spPr>
        <a:xfrm>
          <a:off x="0" y="4188139"/>
          <a:ext cx="4464496" cy="532350"/>
        </a:xfrm>
        <a:prstGeom prst="roundRect">
          <a:avLst/>
        </a:prstGeom>
        <a:gradFill rotWithShape="0">
          <a:gsLst>
            <a:gs pos="0">
              <a:schemeClr val="accent4">
                <a:hueOff val="11025130"/>
                <a:satOff val="0"/>
                <a:lumOff val="8751"/>
                <a:alphaOff val="0"/>
                <a:shade val="51000"/>
                <a:satMod val="130000"/>
              </a:schemeClr>
            </a:gs>
            <a:gs pos="80000">
              <a:schemeClr val="accent4">
                <a:hueOff val="11025130"/>
                <a:satOff val="0"/>
                <a:lumOff val="8751"/>
                <a:alphaOff val="0"/>
                <a:shade val="93000"/>
                <a:satMod val="130000"/>
              </a:schemeClr>
            </a:gs>
            <a:gs pos="100000">
              <a:schemeClr val="accent4">
                <a:hueOff val="11025130"/>
                <a:satOff val="0"/>
                <a:lumOff val="87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smtClean="0"/>
            <a:t>Швидкість обертання по орбіті: 5,4 км / c. </a:t>
          </a:r>
          <a:endParaRPr lang="ru-RU" sz="1400" b="1" i="1" kern="1200" dirty="0" smtClean="0"/>
        </a:p>
      </dsp:txBody>
      <dsp:txXfrm>
        <a:off x="0" y="4188139"/>
        <a:ext cx="4464496" cy="532350"/>
      </dsp:txXfrm>
    </dsp:sp>
    <dsp:sp modelId="{B5424BC7-DA9E-424B-8C81-F9687FF83D68}">
      <dsp:nvSpPr>
        <dsp:cNvPr id="0" name=""/>
        <dsp:cNvSpPr/>
      </dsp:nvSpPr>
      <dsp:spPr>
        <a:xfrm>
          <a:off x="0" y="4760809"/>
          <a:ext cx="4464496" cy="532350"/>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smtClean="0"/>
            <a:t>Прискорення вільного падіння: 11,6 м/c2</a:t>
          </a:r>
          <a:endParaRPr lang="ru-RU" sz="1400" b="1" i="1" kern="1200" dirty="0" smtClean="0"/>
        </a:p>
      </dsp:txBody>
      <dsp:txXfrm>
        <a:off x="0" y="4760809"/>
        <a:ext cx="4464496" cy="532350"/>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F34B38-31B4-460A-A0FC-328566C7374E}">
      <dsp:nvSpPr>
        <dsp:cNvPr id="0" name=""/>
        <dsp:cNvSpPr/>
      </dsp:nvSpPr>
      <dsp:spPr>
        <a:xfrm>
          <a:off x="0" y="70949"/>
          <a:ext cx="8388796" cy="122147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smtClean="0"/>
            <a:t>Під цим поняттям розуміють таке небесне тіло, яке може безпосередньо обертатися навколо Сонця, тобто воно не є супутником якої-небудь іншої планети. У даний момент на статус карликової планети претендують такі небесні об’єкти, як Іксіон, Квавар, Орк і Седна.</a:t>
          </a:r>
          <a:endParaRPr lang="uk-UA" sz="1800" kern="1200"/>
        </a:p>
      </dsp:txBody>
      <dsp:txXfrm>
        <a:off x="0" y="70949"/>
        <a:ext cx="8388796" cy="1221479"/>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0A01EC-1566-4D25-9399-023E7807E4DA}">
      <dsp:nvSpPr>
        <dsp:cNvPr id="0" name=""/>
        <dsp:cNvSpPr/>
      </dsp:nvSpPr>
      <dsp:spPr>
        <a:xfrm>
          <a:off x="0" y="47210"/>
          <a:ext cx="7812360" cy="8424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Астроїдами називають такі небесні тіла, які мають розмір від 50 метрів до 1 000 кілометрів. Як правило, ці об’єкти складаються із заліза, нікелю та зі скельних порід. Вперше поняття «астероїд» застосував Вільям Гершель.</a:t>
          </a:r>
          <a:endParaRPr lang="uk-UA" sz="1600" kern="1200"/>
        </a:p>
      </dsp:txBody>
      <dsp:txXfrm>
        <a:off x="0" y="47210"/>
        <a:ext cx="7812360" cy="842400"/>
      </dsp:txXfrm>
    </dsp:sp>
    <dsp:sp modelId="{07C00808-A52C-4484-B17F-F6E0824CBDFA}">
      <dsp:nvSpPr>
        <dsp:cNvPr id="0" name=""/>
        <dsp:cNvSpPr/>
      </dsp:nvSpPr>
      <dsp:spPr>
        <a:xfrm>
          <a:off x="0" y="935691"/>
          <a:ext cx="7812360" cy="842400"/>
        </a:xfrm>
        <a:prstGeom prst="roundRect">
          <a:avLst/>
        </a:prstGeom>
        <a:gradFill rotWithShape="0">
          <a:gsLst>
            <a:gs pos="0">
              <a:schemeClr val="accent5">
                <a:hueOff val="-9000148"/>
                <a:satOff val="-9630"/>
                <a:lumOff val="394"/>
                <a:alphaOff val="0"/>
                <a:shade val="51000"/>
                <a:satMod val="130000"/>
              </a:schemeClr>
            </a:gs>
            <a:gs pos="80000">
              <a:schemeClr val="accent5">
                <a:hueOff val="-9000148"/>
                <a:satOff val="-9630"/>
                <a:lumOff val="394"/>
                <a:alphaOff val="0"/>
                <a:shade val="93000"/>
                <a:satMod val="130000"/>
              </a:schemeClr>
            </a:gs>
            <a:gs pos="100000">
              <a:schemeClr val="accent5">
                <a:hueOff val="-9000148"/>
                <a:satOff val="-9630"/>
                <a:lumOff val="3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Найвідомішими астероїдами вважаються: Амур, Веста, Гідальго, Ероc, Ікар, Паллада, Юнона.</a:t>
          </a:r>
          <a:endParaRPr lang="uk-UA" sz="1600" kern="1200"/>
        </a:p>
      </dsp:txBody>
      <dsp:txXfrm>
        <a:off x="0" y="935691"/>
        <a:ext cx="7812360" cy="842400"/>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F838A8-4D4A-48F7-B929-5736D3A09CF5}">
      <dsp:nvSpPr>
        <dsp:cNvPr id="0" name=""/>
        <dsp:cNvSpPr/>
      </dsp:nvSpPr>
      <dsp:spPr>
        <a:xfrm>
          <a:off x="0" y="5322285"/>
          <a:ext cx="7776864" cy="4366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1600" i="0" u="none" strike="noStrike" kern="1200" cap="none" normalizeH="0" baseline="0" smtClean="0">
              <a:ln/>
              <a:effectLst/>
              <a:latin typeface="Tahoma" pitchFamily="34" charset="0"/>
              <a:cs typeface="Tahoma" pitchFamily="34" charset="0"/>
            </a:rPr>
            <a:t>Вибухають через певний час, утворюючи нейтронну</a:t>
          </a:r>
          <a:r>
            <a:rPr kumimoji="0" lang="uk-UA" sz="1600" i="0" u="none" strike="noStrike" kern="1200" cap="none" normalizeH="0" smtClean="0">
              <a:ln/>
              <a:effectLst/>
              <a:latin typeface="Tahoma" pitchFamily="34" charset="0"/>
              <a:cs typeface="Tahoma" pitchFamily="34" charset="0"/>
            </a:rPr>
            <a:t> зорю і чорну діру</a:t>
          </a:r>
          <a:endParaRPr kumimoji="0" lang="uk-UA" sz="1600" i="0" u="none" strike="noStrike" kern="1200" cap="none" normalizeH="0" baseline="0" smtClean="0">
            <a:ln/>
            <a:effectLst/>
            <a:latin typeface="Tahoma" pitchFamily="34" charset="0"/>
            <a:cs typeface="Tahoma" pitchFamily="34" charset="0"/>
          </a:endParaRPr>
        </a:p>
        <a:p>
          <a:pPr>
            <a:spcBef>
              <a:spcPct val="0"/>
            </a:spcBef>
          </a:pPr>
          <a:endParaRPr lang="uk-UA" sz="1600" kern="1200" dirty="0"/>
        </a:p>
      </dsp:txBody>
      <dsp:txXfrm>
        <a:off x="0" y="5322285"/>
        <a:ext cx="7776864" cy="436689"/>
      </dsp:txXfrm>
    </dsp:sp>
    <dsp:sp modelId="{809D55CC-97BD-43E0-9FB6-DA232B1F62D3}">
      <dsp:nvSpPr>
        <dsp:cNvPr id="0" name=""/>
        <dsp:cNvSpPr/>
      </dsp:nvSpPr>
      <dsp:spPr>
        <a:xfrm rot="10800000">
          <a:off x="0" y="4657208"/>
          <a:ext cx="7776864" cy="671627"/>
        </a:xfrm>
        <a:prstGeom prst="upArrowCallout">
          <a:avLst/>
        </a:prstGeom>
        <a:solidFill>
          <a:schemeClr val="accent2">
            <a:hueOff val="407117"/>
            <a:satOff val="-577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1600" i="0" u="none" strike="noStrike" kern="1200" cap="none" normalizeH="0" baseline="0" smtClean="0">
              <a:ln/>
              <a:effectLst/>
              <a:latin typeface="Tahoma" pitchFamily="34" charset="0"/>
              <a:cs typeface="Tahoma" pitchFamily="34" charset="0"/>
            </a:rPr>
            <a:t>Утворюється </a:t>
          </a:r>
          <a:r>
            <a:rPr kumimoji="0" lang="ru-RU" sz="1600" i="0" u="none" strike="noStrike" kern="1200" cap="none" normalizeH="0" baseline="0" smtClean="0">
              <a:ln/>
              <a:effectLst/>
              <a:latin typeface="Tahoma" pitchFamily="34" charset="0"/>
              <a:cs typeface="Tahoma" pitchFamily="34" charset="0"/>
            </a:rPr>
            <a:t>білий карлик, який з часом згасає</a:t>
          </a:r>
        </a:p>
        <a:p>
          <a:pPr>
            <a:spcBef>
              <a:spcPct val="0"/>
            </a:spcBef>
          </a:pPr>
          <a:endParaRPr lang="uk-UA" sz="1600" kern="1200" dirty="0"/>
        </a:p>
      </dsp:txBody>
      <dsp:txXfrm rot="10800000">
        <a:off x="0" y="4657208"/>
        <a:ext cx="7776864" cy="671627"/>
      </dsp:txXfrm>
    </dsp:sp>
    <dsp:sp modelId="{70E9DBCD-DC05-47C1-BBB6-61E7A180BB40}">
      <dsp:nvSpPr>
        <dsp:cNvPr id="0" name=""/>
        <dsp:cNvSpPr/>
      </dsp:nvSpPr>
      <dsp:spPr>
        <a:xfrm rot="10800000">
          <a:off x="0" y="3992130"/>
          <a:ext cx="7776864" cy="671627"/>
        </a:xfrm>
        <a:prstGeom prst="upArrowCallout">
          <a:avLst/>
        </a:prstGeom>
        <a:solidFill>
          <a:schemeClr val="accent2">
            <a:hueOff val="814233"/>
            <a:satOff val="-11539"/>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sz="1600" i="0" u="none" strike="noStrike" kern="1200" cap="none" normalizeH="0" baseline="0" smtClean="0">
              <a:ln/>
              <a:effectLst/>
              <a:latin typeface="Tahoma" pitchFamily="34" charset="0"/>
              <a:cs typeface="Tahoma" pitchFamily="34" charset="0"/>
            </a:rPr>
            <a:t>Через мільярди років ї</a:t>
          </a:r>
          <a:r>
            <a:rPr kumimoji="0" lang="ru-RU" sz="1600" i="0" u="none" strike="noStrike" kern="1200" cap="none" normalizeH="0" baseline="0" smtClean="0">
              <a:ln/>
              <a:effectLst/>
              <a:latin typeface="Tahoma" pitchFamily="34" charset="0"/>
              <a:cs typeface="Tahoma" pitchFamily="34" charset="0"/>
            </a:rPr>
            <a:t>х верхні шари розширюються і відриваються від зорі</a:t>
          </a:r>
        </a:p>
        <a:p>
          <a:pPr>
            <a:spcBef>
              <a:spcPct val="0"/>
            </a:spcBef>
          </a:pPr>
          <a:endParaRPr lang="uk-UA" sz="1600" kern="1200" dirty="0"/>
        </a:p>
      </dsp:txBody>
      <dsp:txXfrm rot="10800000">
        <a:off x="0" y="3992130"/>
        <a:ext cx="7776864" cy="671627"/>
      </dsp:txXfrm>
    </dsp:sp>
    <dsp:sp modelId="{9AA8F271-D1C5-4435-B8B0-97A2A8748494}">
      <dsp:nvSpPr>
        <dsp:cNvPr id="0" name=""/>
        <dsp:cNvSpPr/>
      </dsp:nvSpPr>
      <dsp:spPr>
        <a:xfrm rot="10800000">
          <a:off x="0" y="3327052"/>
          <a:ext cx="7776864" cy="671627"/>
        </a:xfrm>
        <a:prstGeom prst="upArrowCallout">
          <a:avLst/>
        </a:prstGeom>
        <a:solidFill>
          <a:schemeClr val="accent2">
            <a:hueOff val="1221350"/>
            <a:satOff val="-17309"/>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i="0" u="none" strike="noStrike" kern="1200" cap="none" normalizeH="0" baseline="0" smtClean="0">
              <a:ln/>
              <a:effectLst/>
              <a:latin typeface="Tahoma" pitchFamily="34" charset="0"/>
              <a:cs typeface="Tahoma" pitchFamily="34" charset="0"/>
            </a:rPr>
            <a:t>Процес народження зорі може тривати до мільйона років</a:t>
          </a:r>
        </a:p>
        <a:p>
          <a:pPr>
            <a:spcBef>
              <a:spcPct val="0"/>
            </a:spcBef>
          </a:pPr>
          <a:endParaRPr lang="uk-UA" sz="1600" kern="1200" dirty="0"/>
        </a:p>
      </dsp:txBody>
      <dsp:txXfrm rot="10800000">
        <a:off x="0" y="3327052"/>
        <a:ext cx="7776864" cy="671627"/>
      </dsp:txXfrm>
    </dsp:sp>
    <dsp:sp modelId="{C2D05C0A-4250-4CDA-BE39-4DB3C0769453}">
      <dsp:nvSpPr>
        <dsp:cNvPr id="0" name=""/>
        <dsp:cNvSpPr/>
      </dsp:nvSpPr>
      <dsp:spPr>
        <a:xfrm rot="10800000">
          <a:off x="0" y="2661975"/>
          <a:ext cx="7776864" cy="671627"/>
        </a:xfrm>
        <a:prstGeom prst="upArrowCallout">
          <a:avLst/>
        </a:prstGeom>
        <a:solidFill>
          <a:schemeClr val="accent2">
            <a:hueOff val="1628466"/>
            <a:satOff val="-23078"/>
            <a:lumOff val="1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i="0" u="none" strike="noStrike" kern="1200" cap="none" normalizeH="0" baseline="0" smtClean="0">
              <a:ln/>
              <a:effectLst/>
              <a:latin typeface="Tahoma" pitchFamily="34" charset="0"/>
              <a:cs typeface="Tahoma" pitchFamily="34" charset="0"/>
            </a:rPr>
            <a:t>Виникає термоядерна реакція</a:t>
          </a:r>
        </a:p>
        <a:p>
          <a:pPr>
            <a:spcBef>
              <a:spcPct val="0"/>
            </a:spcBef>
          </a:pPr>
          <a:endParaRPr lang="uk-UA" sz="1600" kern="1200" dirty="0"/>
        </a:p>
      </dsp:txBody>
      <dsp:txXfrm rot="10800000">
        <a:off x="0" y="2661975"/>
        <a:ext cx="7776864" cy="671627"/>
      </dsp:txXfrm>
    </dsp:sp>
    <dsp:sp modelId="{1A013CF3-3EFE-445C-963D-B33BC2D46E9F}">
      <dsp:nvSpPr>
        <dsp:cNvPr id="0" name=""/>
        <dsp:cNvSpPr/>
      </dsp:nvSpPr>
      <dsp:spPr>
        <a:xfrm rot="10800000">
          <a:off x="0" y="1996897"/>
          <a:ext cx="7776864" cy="671627"/>
        </a:xfrm>
        <a:prstGeom prst="upArrowCallout">
          <a:avLst/>
        </a:prstGeom>
        <a:solidFill>
          <a:schemeClr val="accent2">
            <a:hueOff val="2035583"/>
            <a:satOff val="-28848"/>
            <a:lumOff val="1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0" i="0" kern="1200" baseline="0" dirty="0" smtClean="0"/>
            <a:t>Ядро </a:t>
          </a:r>
          <a:r>
            <a:rPr lang="ru-RU" sz="1600" b="0" i="0" kern="1200" baseline="0" dirty="0" err="1" smtClean="0"/>
            <a:t>розігрівається</a:t>
          </a:r>
          <a:r>
            <a:rPr lang="ru-RU" sz="1600" b="0" i="0" kern="1200" baseline="0" dirty="0" smtClean="0"/>
            <a:t> до десятка </a:t>
          </a:r>
          <a:r>
            <a:rPr lang="ru-RU" sz="1600" b="0" i="0" kern="1200" baseline="0" dirty="0" err="1" smtClean="0"/>
            <a:t>мільйонів</a:t>
          </a:r>
          <a:r>
            <a:rPr lang="ru-RU" sz="1600" b="0" i="0" kern="1200" baseline="0" dirty="0" smtClean="0"/>
            <a:t> </a:t>
          </a:r>
          <a:r>
            <a:rPr lang="ru-RU" sz="1600" b="0" i="0" kern="1200" baseline="0" dirty="0" err="1" smtClean="0"/>
            <a:t>градусів</a:t>
          </a:r>
          <a:r>
            <a:rPr lang="ru-RU" sz="1600" b="0" i="0" kern="1200" baseline="0" dirty="0" smtClean="0"/>
            <a:t> </a:t>
          </a:r>
          <a:r>
            <a:rPr lang="ru-RU" sz="1600" b="0" i="0" kern="1200" baseline="0" dirty="0" err="1" smtClean="0"/>
            <a:t>внаслідок</a:t>
          </a:r>
          <a:r>
            <a:rPr lang="ru-RU" sz="1600" b="0" i="0" kern="1200" baseline="0" dirty="0" smtClean="0"/>
            <a:t> </a:t>
          </a:r>
          <a:r>
            <a:rPr lang="ru-RU" sz="1600" b="0" i="0" kern="1200" baseline="0" dirty="0" err="1" smtClean="0"/>
            <a:t>подальшого</a:t>
          </a:r>
          <a:r>
            <a:rPr lang="ru-RU" sz="1600" b="0" i="0" kern="1200" baseline="0" dirty="0" smtClean="0"/>
            <a:t> </a:t>
          </a:r>
          <a:r>
            <a:rPr lang="ru-RU" sz="1600" b="0" i="0" kern="1200" baseline="0" dirty="0" err="1" smtClean="0"/>
            <a:t>стискання</a:t>
          </a:r>
          <a:endParaRPr lang="uk-UA" sz="1600" kern="1200" dirty="0"/>
        </a:p>
      </dsp:txBody>
      <dsp:txXfrm rot="10800000">
        <a:off x="0" y="1996897"/>
        <a:ext cx="7776864" cy="671627"/>
      </dsp:txXfrm>
    </dsp:sp>
    <dsp:sp modelId="{50A42EC1-3889-4213-AB41-6C3463C4BF0B}">
      <dsp:nvSpPr>
        <dsp:cNvPr id="0" name=""/>
        <dsp:cNvSpPr/>
      </dsp:nvSpPr>
      <dsp:spPr>
        <a:xfrm rot="10800000">
          <a:off x="0" y="1331820"/>
          <a:ext cx="7776864" cy="671627"/>
        </a:xfrm>
        <a:prstGeom prst="upArrowCallout">
          <a:avLst/>
        </a:prstGeom>
        <a:solidFill>
          <a:schemeClr val="accent2">
            <a:hueOff val="2442700"/>
            <a:satOff val="-34617"/>
            <a:lumOff val="164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0" i="0" kern="1200" baseline="0" smtClean="0"/>
            <a:t>Маса  згустка  дорівнює  кільком масам Сонця</a:t>
          </a:r>
          <a:endParaRPr lang="uk-UA" sz="1600" kern="1200"/>
        </a:p>
      </dsp:txBody>
      <dsp:txXfrm rot="10800000">
        <a:off x="0" y="1331820"/>
        <a:ext cx="7776864" cy="671627"/>
      </dsp:txXfrm>
    </dsp:sp>
    <dsp:sp modelId="{027DFD02-CA4B-44C8-8F4C-0092F49FA025}">
      <dsp:nvSpPr>
        <dsp:cNvPr id="0" name=""/>
        <dsp:cNvSpPr/>
      </dsp:nvSpPr>
      <dsp:spPr>
        <a:xfrm rot="10800000">
          <a:off x="0" y="666742"/>
          <a:ext cx="7776864" cy="671627"/>
        </a:xfrm>
        <a:prstGeom prst="upArrowCallout">
          <a:avLst/>
        </a:prstGeom>
        <a:solidFill>
          <a:schemeClr val="accent2">
            <a:hueOff val="2849816"/>
            <a:satOff val="-40387"/>
            <a:lumOff val="192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uk-UA" sz="1600" b="0" i="0" kern="1200" baseline="0" smtClean="0"/>
            <a:t>В</a:t>
          </a:r>
          <a:r>
            <a:rPr lang="ru-RU" sz="1600" b="0" i="0" kern="1200" baseline="0" smtClean="0"/>
            <a:t>иникають гігантські згустки речовини внаслідок гравітаційного  притягання</a:t>
          </a:r>
          <a:r>
            <a:rPr lang="en-US" sz="1600" b="0" i="0" kern="1200" baseline="0" smtClean="0"/>
            <a:t> </a:t>
          </a:r>
          <a:endParaRPr lang="uk-UA" sz="1600" kern="1200"/>
        </a:p>
      </dsp:txBody>
      <dsp:txXfrm rot="10800000">
        <a:off x="0" y="666742"/>
        <a:ext cx="7776864" cy="671627"/>
      </dsp:txXfrm>
    </dsp:sp>
    <dsp:sp modelId="{0B19F2C7-A456-4C20-BF7B-EBD576CAC14F}">
      <dsp:nvSpPr>
        <dsp:cNvPr id="0" name=""/>
        <dsp:cNvSpPr/>
      </dsp:nvSpPr>
      <dsp:spPr>
        <a:xfrm rot="10800000">
          <a:off x="0" y="1665"/>
          <a:ext cx="7776864" cy="671627"/>
        </a:xfrm>
        <a:prstGeom prst="upArrowCallout">
          <a:avLst/>
        </a:prstGeom>
        <a:solidFill>
          <a:schemeClr val="accent2">
            <a:hueOff val="3256933"/>
            <a:satOff val="-46156"/>
            <a:lumOff val="21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ru-RU" sz="1600" b="0" i="0" kern="1200" baseline="0" dirty="0" err="1" smtClean="0"/>
            <a:t>Утворюються</a:t>
          </a:r>
          <a:r>
            <a:rPr lang="ru-RU" sz="1600" b="0" i="0" kern="1200" baseline="0" dirty="0" smtClean="0"/>
            <a:t>  у газо-</a:t>
          </a:r>
          <a:r>
            <a:rPr lang="ru-RU" sz="1600" b="0" i="0" kern="1200" baseline="0" dirty="0" err="1" smtClean="0"/>
            <a:t>пилових</a:t>
          </a:r>
          <a:r>
            <a:rPr lang="ru-RU" sz="1600" b="0" i="0" kern="1200" baseline="0" dirty="0" smtClean="0"/>
            <a:t> </a:t>
          </a:r>
          <a:r>
            <a:rPr lang="ru-RU" sz="1600" b="0" i="0" kern="1200" baseline="0" dirty="0" err="1" smtClean="0"/>
            <a:t>хмарах</a:t>
          </a:r>
          <a:endParaRPr lang="uk-UA" sz="1600" kern="1200" dirty="0"/>
        </a:p>
      </dsp:txBody>
      <dsp:txXfrm rot="10800000">
        <a:off x="0" y="1665"/>
        <a:ext cx="7776864" cy="671627"/>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A416EA-617A-49F8-B8FF-1D78C474A799}">
      <dsp:nvSpPr>
        <dsp:cNvPr id="0" name=""/>
        <dsp:cNvSpPr/>
      </dsp:nvSpPr>
      <dsp:spPr>
        <a:xfrm>
          <a:off x="0" y="70496"/>
          <a:ext cx="7836944" cy="94769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Існує думка про те, що комети походять із Хмари Оорта, яка знаходиться недалеко від Сонця. Вважається, що до її складу входять «рештки», що залишилися після конденсації сонячної туманності.</a:t>
          </a:r>
          <a:endParaRPr lang="uk-UA" sz="1800" kern="1200"/>
        </a:p>
      </dsp:txBody>
      <dsp:txXfrm>
        <a:off x="0" y="70496"/>
        <a:ext cx="7836944" cy="947699"/>
      </dsp:txXfrm>
    </dsp:sp>
    <dsp:sp modelId="{266882B7-8CDD-4B29-A16B-20E4F64D31F6}">
      <dsp:nvSpPr>
        <dsp:cNvPr id="0" name=""/>
        <dsp:cNvSpPr/>
      </dsp:nvSpPr>
      <dsp:spPr>
        <a:xfrm>
          <a:off x="0" y="1070036"/>
          <a:ext cx="7836944" cy="947699"/>
        </a:xfrm>
        <a:prstGeom prst="roundRect">
          <a:avLst/>
        </a:prstGeom>
        <a:gradFill rotWithShape="0">
          <a:gsLst>
            <a:gs pos="0">
              <a:schemeClr val="accent4">
                <a:hueOff val="12600148"/>
                <a:satOff val="0"/>
                <a:lumOff val="10001"/>
                <a:alphaOff val="0"/>
                <a:shade val="51000"/>
                <a:satMod val="130000"/>
              </a:schemeClr>
            </a:gs>
            <a:gs pos="80000">
              <a:schemeClr val="accent4">
                <a:hueOff val="12600148"/>
                <a:satOff val="0"/>
                <a:lumOff val="10001"/>
                <a:alphaOff val="0"/>
                <a:shade val="93000"/>
                <a:satMod val="130000"/>
              </a:schemeClr>
            </a:gs>
            <a:gs pos="100000">
              <a:schemeClr val="accent4">
                <a:hueOff val="12600148"/>
                <a:satOff val="0"/>
                <a:lumOff val="1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На даний момент число виявлених комет складає більше 400.</a:t>
          </a:r>
          <a:endParaRPr lang="uk-UA" sz="1800" kern="1200"/>
        </a:p>
      </dsp:txBody>
      <dsp:txXfrm>
        <a:off x="0" y="1070036"/>
        <a:ext cx="7836944" cy="947699"/>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2778A7-50F4-4409-B685-2BB0A768FA8E}">
      <dsp:nvSpPr>
        <dsp:cNvPr id="0" name=""/>
        <dsp:cNvSpPr/>
      </dsp:nvSpPr>
      <dsp:spPr>
        <a:xfrm>
          <a:off x="0" y="3489565"/>
          <a:ext cx="6096000" cy="5724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smtClean="0"/>
            <a:t>Скидання оболонки в навколишній простір</a:t>
          </a:r>
          <a:endParaRPr lang="ru-RU" sz="1800" kern="1200" dirty="0" smtClean="0"/>
        </a:p>
        <a:p>
          <a:pPr lvl="0" defTabSz="1689100">
            <a:lnSpc>
              <a:spcPct val="90000"/>
            </a:lnSpc>
            <a:spcBef>
              <a:spcPct val="0"/>
            </a:spcBef>
            <a:spcAft>
              <a:spcPct val="35000"/>
            </a:spcAft>
          </a:pPr>
          <a:endParaRPr lang="uk-UA" kern="1200" dirty="0"/>
        </a:p>
      </dsp:txBody>
      <dsp:txXfrm>
        <a:off x="0" y="3489565"/>
        <a:ext cx="6096000" cy="572492"/>
      </dsp:txXfrm>
    </dsp:sp>
    <dsp:sp modelId="{0F4D0126-FF3C-4C5D-8134-19B86BE155A4}">
      <dsp:nvSpPr>
        <dsp:cNvPr id="0" name=""/>
        <dsp:cNvSpPr/>
      </dsp:nvSpPr>
      <dsp:spPr>
        <a:xfrm rot="10800000">
          <a:off x="0" y="2617659"/>
          <a:ext cx="6096000" cy="880492"/>
        </a:xfrm>
        <a:prstGeom prst="upArrowCallout">
          <a:avLst/>
        </a:prstGeom>
        <a:solidFill>
          <a:schemeClr val="accent4">
            <a:hueOff val="3150037"/>
            <a:satOff val="0"/>
            <a:lumOff val="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smtClean="0"/>
            <a:t>Стрімкий початок термоядерної реакції</a:t>
          </a:r>
          <a:endParaRPr lang="ru-RU" sz="1800" kern="1200" dirty="0" smtClean="0"/>
        </a:p>
        <a:p>
          <a:pPr lvl="0" defTabSz="2133600">
            <a:lnSpc>
              <a:spcPct val="90000"/>
            </a:lnSpc>
            <a:spcBef>
              <a:spcPct val="0"/>
            </a:spcBef>
            <a:spcAft>
              <a:spcPct val="35000"/>
            </a:spcAft>
          </a:pPr>
          <a:endParaRPr lang="uk-UA" kern="1200" dirty="0"/>
        </a:p>
      </dsp:txBody>
      <dsp:txXfrm rot="10800000">
        <a:off x="0" y="2617659"/>
        <a:ext cx="6096000" cy="880492"/>
      </dsp:txXfrm>
    </dsp:sp>
    <dsp:sp modelId="{0AD25392-4747-41D2-8D22-43BC3400E95C}">
      <dsp:nvSpPr>
        <dsp:cNvPr id="0" name=""/>
        <dsp:cNvSpPr/>
      </dsp:nvSpPr>
      <dsp:spPr>
        <a:xfrm rot="10800000">
          <a:off x="0" y="1745753"/>
          <a:ext cx="6096000" cy="880492"/>
        </a:xfrm>
        <a:prstGeom prst="upArrowCallout">
          <a:avLst/>
        </a:prstGeom>
        <a:solidFill>
          <a:schemeClr val="accent4">
            <a:hueOff val="6300074"/>
            <a:satOff val="0"/>
            <a:lumOff val="5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smtClean="0"/>
            <a:t>Збільшення маси і температури білого карлика</a:t>
          </a:r>
          <a:endParaRPr lang="ru-RU" sz="1800" kern="1200" dirty="0" smtClean="0"/>
        </a:p>
        <a:p>
          <a:pPr lvl="0" defTabSz="2133600">
            <a:lnSpc>
              <a:spcPct val="90000"/>
            </a:lnSpc>
            <a:spcBef>
              <a:spcPct val="0"/>
            </a:spcBef>
            <a:spcAft>
              <a:spcPct val="35000"/>
            </a:spcAft>
          </a:pPr>
          <a:endParaRPr lang="uk-UA" kern="1200" dirty="0"/>
        </a:p>
      </dsp:txBody>
      <dsp:txXfrm rot="10800000">
        <a:off x="0" y="1745753"/>
        <a:ext cx="6096000" cy="880492"/>
      </dsp:txXfrm>
    </dsp:sp>
    <dsp:sp modelId="{9980920A-F85A-4B8E-B64F-69570F84CC59}">
      <dsp:nvSpPr>
        <dsp:cNvPr id="0" name=""/>
        <dsp:cNvSpPr/>
      </dsp:nvSpPr>
      <dsp:spPr>
        <a:xfrm rot="10800000">
          <a:off x="0" y="873848"/>
          <a:ext cx="6096000" cy="880492"/>
        </a:xfrm>
        <a:prstGeom prst="upArrowCallout">
          <a:avLst/>
        </a:prstGeom>
        <a:solidFill>
          <a:schemeClr val="accent4">
            <a:hueOff val="9450112"/>
            <a:satOff val="0"/>
            <a:lumOff val="7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smtClean="0"/>
            <a:t>Утворення </a:t>
          </a:r>
          <a:r>
            <a:rPr lang="uk-UA" sz="1800" kern="1200" dirty="0" err="1" smtClean="0"/>
            <a:t>аккре</a:t>
          </a:r>
          <a:r>
            <a:rPr lang="en-US" sz="1800" kern="1200" dirty="0" smtClean="0"/>
            <a:t>a</a:t>
          </a:r>
          <a:r>
            <a:rPr lang="uk-UA" sz="1800" kern="1200" dirty="0" err="1" smtClean="0"/>
            <a:t>ційного</a:t>
          </a:r>
          <a:r>
            <a:rPr lang="uk-UA" sz="1800" kern="1200" dirty="0" smtClean="0"/>
            <a:t> диску</a:t>
          </a:r>
          <a:endParaRPr lang="ru-RU" sz="1800" kern="1200" dirty="0" smtClean="0"/>
        </a:p>
        <a:p>
          <a:pPr lvl="0" defTabSz="2133600">
            <a:lnSpc>
              <a:spcPct val="90000"/>
            </a:lnSpc>
            <a:spcBef>
              <a:spcPct val="0"/>
            </a:spcBef>
            <a:spcAft>
              <a:spcPct val="35000"/>
            </a:spcAft>
          </a:pPr>
          <a:endParaRPr lang="uk-UA" kern="1200" dirty="0"/>
        </a:p>
      </dsp:txBody>
      <dsp:txXfrm rot="10800000">
        <a:off x="0" y="873848"/>
        <a:ext cx="6096000" cy="880492"/>
      </dsp:txXfrm>
    </dsp:sp>
    <dsp:sp modelId="{DC11ECA2-1D48-4E00-9506-7A409A798BED}">
      <dsp:nvSpPr>
        <dsp:cNvPr id="0" name=""/>
        <dsp:cNvSpPr/>
      </dsp:nvSpPr>
      <dsp:spPr>
        <a:xfrm rot="10800000">
          <a:off x="0" y="1942"/>
          <a:ext cx="6096000" cy="880492"/>
        </a:xfrm>
        <a:prstGeom prst="upArrowCallout">
          <a:avLst/>
        </a:prstGeom>
        <a:solidFill>
          <a:schemeClr val="accent4">
            <a:hueOff val="12600148"/>
            <a:satOff val="0"/>
            <a:lumOff val="1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kern="1200" dirty="0" smtClean="0"/>
            <a:t>Перетікання речовини однієї зорі на іншу</a:t>
          </a:r>
          <a:endParaRPr lang="ru-RU" sz="1800" kern="1200" dirty="0" smtClean="0"/>
        </a:p>
        <a:p>
          <a:pPr lvl="0" defTabSz="1377950">
            <a:lnSpc>
              <a:spcPct val="90000"/>
            </a:lnSpc>
            <a:spcBef>
              <a:spcPct val="0"/>
            </a:spcBef>
            <a:spcAft>
              <a:spcPct val="35000"/>
            </a:spcAft>
          </a:pPr>
          <a:endParaRPr lang="uk-UA" kern="1200" dirty="0"/>
        </a:p>
      </dsp:txBody>
      <dsp:txXfrm rot="10800000">
        <a:off x="0" y="1942"/>
        <a:ext cx="6096000" cy="88049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9E6EA4-8D1D-46E2-9E7D-9367D1F6E701}">
      <dsp:nvSpPr>
        <dsp:cNvPr id="0" name=""/>
        <dsp:cNvSpPr/>
      </dsp:nvSpPr>
      <dsp:spPr>
        <a:xfrm>
          <a:off x="0" y="8732"/>
          <a:ext cx="4572000" cy="16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uk-UA" sz="2000" b="1" kern="1200" smtClean="0"/>
            <a:t>Сонце, як і Земля, обертається навколо власної осі. Вперше обертання Сонця спостерігав Галілей по руху плям по поверхні.</a:t>
          </a:r>
          <a:endParaRPr lang="uk-UA" sz="2000" kern="1200"/>
        </a:p>
      </dsp:txBody>
      <dsp:txXfrm>
        <a:off x="0" y="8732"/>
        <a:ext cx="4572000" cy="1638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5FCF09-11B0-45B1-81DA-B6C912CFEC16}">
      <dsp:nvSpPr>
        <dsp:cNvPr id="0" name=""/>
        <dsp:cNvSpPr/>
      </dsp:nvSpPr>
      <dsp:spPr>
        <a:xfrm>
          <a:off x="0" y="175241"/>
          <a:ext cx="4248150" cy="318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b="1" kern="1200" dirty="0" smtClean="0"/>
            <a:t>Однак на відміну від Землі, різні зони Сонця обертаються навколо осі з різними швидкостями. Так точки на екваторі мають період обертання близько 25 діб, на широті 40° період обертання дорівнює 27 діб, а поблизу полюсів - 35 діб. Це доводить, що Сонце обертається не як тверде тіло, швидкість обертання точок на поверхні Сонця зменшується від екватора до полюсів.</a:t>
          </a:r>
          <a:endParaRPr lang="uk-UA" sz="1700" kern="1200" dirty="0"/>
        </a:p>
      </dsp:txBody>
      <dsp:txXfrm>
        <a:off x="0" y="175241"/>
        <a:ext cx="4248150" cy="3182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98F744-35BB-4AEB-A94A-03824DF2878A}">
      <dsp:nvSpPr>
        <dsp:cNvPr id="0" name=""/>
        <dsp:cNvSpPr/>
      </dsp:nvSpPr>
      <dsp:spPr>
        <a:xfrm>
          <a:off x="0" y="32901"/>
          <a:ext cx="8569325" cy="2021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b="1" kern="1200" dirty="0" smtClean="0"/>
            <a:t>Спектр Сонця неперервний, в ньому спостерігається безліч темних фраунгоферових ліній. </a:t>
          </a:r>
          <a:r>
            <a:rPr lang="uk-UA" sz="1800" b="1" kern="1200" dirty="0" err="1" smtClean="0"/>
            <a:t>Фраунгофер</a:t>
          </a:r>
          <a:r>
            <a:rPr lang="uk-UA" sz="1800" b="1" kern="1200" dirty="0" smtClean="0"/>
            <a:t> був першим, хто описав темні лінії на тлі безперервного спектру сонячного світла в 1814 році. Ці лінії в спектрі Сонця утворюються в результаті поглинання квантів світла, яке виходить з центральних областей Сонця,  холоднішими зовнішніми шарами сонячної атмосфери. За цими лініями і визначають хімічний склад Сонця. </a:t>
          </a:r>
          <a:endParaRPr lang="uk-UA" sz="1800" kern="1200" dirty="0"/>
        </a:p>
      </dsp:txBody>
      <dsp:txXfrm>
        <a:off x="0" y="32901"/>
        <a:ext cx="8569325" cy="20217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D72737-1D19-4E3E-8B14-52DA68A7AF95}">
      <dsp:nvSpPr>
        <dsp:cNvPr id="0" name=""/>
        <dsp:cNvSpPr/>
      </dsp:nvSpPr>
      <dsp:spPr>
        <a:xfrm>
          <a:off x="0" y="122321"/>
          <a:ext cx="2879725" cy="3341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uk-UA" sz="1700" b="1" kern="1200" smtClean="0"/>
            <a:t>Близько 9 % енергії в сонячному спектрі припадає на ультрафіолетове випромінювання з довжинами хвиль від 100 до 400 нм. Решта енергія розділена приблизно порівну між видимою (400-760 нм) і інфрачервоною (760-5000 м) областями спектру.</a:t>
          </a:r>
          <a:endParaRPr lang="uk-UA" sz="1700" kern="1200"/>
        </a:p>
      </dsp:txBody>
      <dsp:txXfrm>
        <a:off x="0" y="122321"/>
        <a:ext cx="2879725" cy="33415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F1829-1092-43A8-8B64-5B5DFF961FAE}">
      <dsp:nvSpPr>
        <dsp:cNvPr id="0" name=""/>
        <dsp:cNvSpPr/>
      </dsp:nvSpPr>
      <dsp:spPr>
        <a:xfrm>
          <a:off x="0" y="100762"/>
          <a:ext cx="5976937" cy="2246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uk-UA" sz="1600" b="1" kern="1200" smtClean="0"/>
            <a:t>Незважаючи на сильне гравітаційне поле Сонця, існування сонячної корони можливе завдяки величезним швидкостям руху її часток. Корона має температуру близько мільйона градусів і складається з високоіонізованого газу. Можливо, причиною такої високої температури є поверхневі викиди сонячної речовини у вигляді петель і арок. Мільйони колосальних фонтанів переносять в корону речовину, нагріту в глибинних шарах Сонця.</a:t>
          </a:r>
          <a:r>
            <a:rPr lang="uk-UA" sz="1600" kern="1200" smtClean="0"/>
            <a:t> </a:t>
          </a:r>
          <a:endParaRPr lang="uk-UA" sz="1600" kern="1200"/>
        </a:p>
      </dsp:txBody>
      <dsp:txXfrm>
        <a:off x="0" y="100762"/>
        <a:ext cx="5976937" cy="22464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0E595C-E34A-4365-9271-78C79DA22E07}">
      <dsp:nvSpPr>
        <dsp:cNvPr id="0" name=""/>
        <dsp:cNvSpPr/>
      </dsp:nvSpPr>
      <dsp:spPr>
        <a:xfrm>
          <a:off x="0" y="226360"/>
          <a:ext cx="5545335" cy="98394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uk-UA" sz="1400" b="1" kern="1200" dirty="0" smtClean="0"/>
            <a:t>Протуберанцями називаються величезні утворення в короні Сонця – викиди газу, що рухаються у магнітному полі по дугоподібних траєкторіях.</a:t>
          </a:r>
          <a:endParaRPr lang="uk-UA" sz="1400" kern="1200" dirty="0"/>
        </a:p>
      </dsp:txBody>
      <dsp:txXfrm>
        <a:off x="0" y="226360"/>
        <a:ext cx="5545335" cy="983948"/>
      </dsp:txXfrm>
    </dsp:sp>
    <dsp:sp modelId="{E3AB15EA-134B-4159-96B8-E70E132CFCD4}">
      <dsp:nvSpPr>
        <dsp:cNvPr id="0" name=""/>
        <dsp:cNvSpPr/>
      </dsp:nvSpPr>
      <dsp:spPr>
        <a:xfrm>
          <a:off x="0" y="1397508"/>
          <a:ext cx="5545335" cy="1686171"/>
        </a:xfrm>
        <a:prstGeom prst="roundRect">
          <a:avLst/>
        </a:prstGeom>
        <a:gradFill rotWithShape="0">
          <a:gsLst>
            <a:gs pos="0">
              <a:schemeClr val="accent5">
                <a:hueOff val="-4500074"/>
                <a:satOff val="-4815"/>
                <a:lumOff val="197"/>
                <a:alphaOff val="0"/>
                <a:shade val="51000"/>
                <a:satMod val="130000"/>
              </a:schemeClr>
            </a:gs>
            <a:gs pos="80000">
              <a:schemeClr val="accent5">
                <a:hueOff val="-4500074"/>
                <a:satOff val="-4815"/>
                <a:lumOff val="197"/>
                <a:alphaOff val="0"/>
                <a:shade val="93000"/>
                <a:satMod val="130000"/>
              </a:schemeClr>
            </a:gs>
            <a:gs pos="100000">
              <a:schemeClr val="accent5">
                <a:hueOff val="-4500074"/>
                <a:satOff val="-4815"/>
                <a:lumOff val="1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1400" b="1" kern="1200" dirty="0" smtClean="0"/>
            <a:t>Протуберанці - холодні і щільні утворення з температурою близько 20 000 К. Деякі з них існують декілька місяців, інші з'являються поряд з плямами, рухаються з швидкостями близько 100 км/с і існують декілька тижнів. Окремі протуберанці рухаються з ще більшими швидкостями і несподівано вибухають; вони називаються еруптивними.</a:t>
          </a:r>
          <a:endParaRPr lang="uk-UA" sz="1400" kern="1200" dirty="0" smtClean="0"/>
        </a:p>
        <a:p>
          <a:pPr lvl="0" algn="ctr" defTabSz="533400">
            <a:lnSpc>
              <a:spcPct val="90000"/>
            </a:lnSpc>
            <a:spcBef>
              <a:spcPct val="0"/>
            </a:spcBef>
            <a:spcAft>
              <a:spcPct val="35000"/>
            </a:spcAft>
          </a:pPr>
          <a:endParaRPr lang="uk-UA" sz="1400" kern="1200" dirty="0"/>
        </a:p>
      </dsp:txBody>
      <dsp:txXfrm>
        <a:off x="0" y="1397508"/>
        <a:ext cx="5545335" cy="1686171"/>
      </dsp:txXfrm>
    </dsp:sp>
    <dsp:sp modelId="{FED999B8-7442-4F47-A7D3-6E5164711398}">
      <dsp:nvSpPr>
        <dsp:cNvPr id="0" name=""/>
        <dsp:cNvSpPr/>
      </dsp:nvSpPr>
      <dsp:spPr>
        <a:xfrm>
          <a:off x="0" y="3270879"/>
          <a:ext cx="5545335" cy="1686171"/>
        </a:xfrm>
        <a:prstGeom prst="roundRect">
          <a:avLst/>
        </a:prstGeom>
        <a:gradFill rotWithShape="0">
          <a:gsLst>
            <a:gs pos="0">
              <a:schemeClr val="accent5">
                <a:hueOff val="-9000148"/>
                <a:satOff val="-9630"/>
                <a:lumOff val="394"/>
                <a:alphaOff val="0"/>
                <a:shade val="51000"/>
                <a:satMod val="130000"/>
              </a:schemeClr>
            </a:gs>
            <a:gs pos="80000">
              <a:schemeClr val="accent5">
                <a:hueOff val="-9000148"/>
                <a:satOff val="-9630"/>
                <a:lumOff val="394"/>
                <a:alphaOff val="0"/>
                <a:shade val="93000"/>
                <a:satMod val="130000"/>
              </a:schemeClr>
            </a:gs>
            <a:gs pos="100000">
              <a:schemeClr val="accent5">
                <a:hueOff val="-9000148"/>
                <a:satOff val="-9630"/>
                <a:lumOff val="3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uk-UA" sz="1400" b="1" kern="1200" dirty="0" smtClean="0"/>
            <a:t>Розміри протуберанців можуть бути різними. Типовий протуберанець має висоту близько </a:t>
          </a:r>
          <a:br>
            <a:rPr lang="uk-UA" sz="1400" b="1" kern="1200" dirty="0" smtClean="0"/>
          </a:br>
          <a:r>
            <a:rPr lang="uk-UA" sz="1400" b="1" kern="1200" dirty="0" smtClean="0"/>
            <a:t>40 000 км і ширину близько 200 000 км. Дугоподібні протуберанці досягають розмірів 800 000 км. Зареєстровані і рекордсмени серед протуберанців, їх розміри перевищували 3 000 000 км.</a:t>
          </a:r>
          <a:endParaRPr lang="uk-UA" sz="1400" kern="1200" dirty="0" smtClean="0"/>
        </a:p>
        <a:p>
          <a:pPr lvl="0" algn="ctr" defTabSz="444500">
            <a:lnSpc>
              <a:spcPct val="90000"/>
            </a:lnSpc>
            <a:spcBef>
              <a:spcPct val="0"/>
            </a:spcBef>
            <a:spcAft>
              <a:spcPct val="35000"/>
            </a:spcAft>
          </a:pPr>
          <a:endParaRPr lang="uk-UA" sz="1400" kern="1200" dirty="0"/>
        </a:p>
      </dsp:txBody>
      <dsp:txXfrm>
        <a:off x="0" y="3270879"/>
        <a:ext cx="5545335" cy="16861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97B82-899D-48B8-A3CD-CCB397707BC0}" type="datetimeFigureOut">
              <a:rPr lang="uk-UA" smtClean="0"/>
              <a:pPr/>
              <a:t>02.02.2014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885A1-972D-4805-866C-6568AD38E63C}" type="slidenum">
              <a:rPr lang="uk-UA" smtClean="0"/>
              <a:pPr/>
              <a:t>‹#›</a:t>
            </a:fld>
            <a:endParaRPr lang="uk-UA"/>
          </a:p>
        </p:txBody>
      </p:sp>
    </p:spTree>
    <p:extLst>
      <p:ext uri="{BB962C8B-B14F-4D97-AF65-F5344CB8AC3E}">
        <p14:creationId xmlns:p14="http://schemas.microsoft.com/office/powerpoint/2010/main" xmlns="" val="109964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2F47E655-CDAA-4AB7-8063-38ABA77009EF}" type="slidenum">
              <a:rPr lang="ru-RU" smtClean="0"/>
              <a:pPr/>
              <a:t>17</a:t>
            </a:fld>
            <a:endParaRPr lang="ru-RU"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41460196-A563-42B9-80F0-821053EE3E67}" type="slidenum">
              <a:rPr lang="ru-RU" smtClean="0"/>
              <a:pPr/>
              <a:t>18</a:t>
            </a:fld>
            <a:endParaRPr lang="ru-RU"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7DF6ECF5-1B48-422F-8875-7A3F5847C756}" type="slidenum">
              <a:rPr lang="ru-RU" smtClean="0"/>
              <a:pPr/>
              <a:t>20</a:t>
            </a:fld>
            <a:endParaRPr lang="ru-RU"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8277E9A8-466E-4DAB-9BD0-DD2E14F1151A}" type="slidenum">
              <a:rPr lang="ru-RU" smtClean="0"/>
              <a:pPr/>
              <a:t>21</a:t>
            </a:fld>
            <a:endParaRPr lang="ru-RU"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5124" name="Rectangle 4"/>
          <p:cNvSpPr>
            <a:spLocks noGrp="1" noChangeArrowheads="1"/>
          </p:cNvSpPr>
          <p:nvPr>
            <p:ph type="dt" sz="quarter" idx="2"/>
          </p:nvPr>
        </p:nvSpPr>
        <p:spPr/>
        <p:txBody>
          <a:bodyPr/>
          <a:lstStyle>
            <a:lvl1pPr>
              <a:defRPr/>
            </a:lvl1pPr>
          </a:lstStyle>
          <a:p>
            <a:endParaRPr lang="ru-RU"/>
          </a:p>
        </p:txBody>
      </p:sp>
      <p:sp>
        <p:nvSpPr>
          <p:cNvPr id="5125" name="Rectangle 5"/>
          <p:cNvSpPr>
            <a:spLocks noGrp="1" noChangeArrowheads="1"/>
          </p:cNvSpPr>
          <p:nvPr>
            <p:ph type="ftr" sz="quarter" idx="3"/>
          </p:nvPr>
        </p:nvSpPr>
        <p:spPr/>
        <p:txBody>
          <a:bodyPr/>
          <a:lstStyle>
            <a:lvl1pPr>
              <a:defRPr/>
            </a:lvl1pPr>
          </a:lstStyle>
          <a:p>
            <a:endParaRPr lang="ru-RU"/>
          </a:p>
        </p:txBody>
      </p:sp>
      <p:sp>
        <p:nvSpPr>
          <p:cNvPr id="5126" name="Rectangle 6"/>
          <p:cNvSpPr>
            <a:spLocks noGrp="1" noChangeArrowheads="1"/>
          </p:cNvSpPr>
          <p:nvPr>
            <p:ph type="sldNum" sz="quarter" idx="4"/>
          </p:nvPr>
        </p:nvSpPr>
        <p:spPr/>
        <p:txBody>
          <a:bodyPr/>
          <a:lstStyle>
            <a:lvl1pPr>
              <a:defRPr/>
            </a:lvl1pPr>
          </a:lstStyle>
          <a:p>
            <a:fld id="{56FC9FD1-BD81-4BA7-9FA8-D94D70CDD670}" type="slidenum">
              <a:rPr lang="ru-RU"/>
              <a:pPr/>
              <a:t>‹#›</a:t>
            </a:fld>
            <a:endParaRPr lang="ru-RU"/>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56CDA26-41F2-4F6C-8F21-5288B767C888}" type="slidenum">
              <a:rPr lang="ru-RU"/>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7719499-D3B8-447C-9668-B8C1AAEAA65B}" type="slidenum">
              <a:rPr lang="ru-RU"/>
              <a:pPr/>
              <a:t>‹#›</a:t>
            </a:fld>
            <a:endParaRPr lang="ru-RU"/>
          </a:p>
        </p:txBody>
      </p:sp>
    </p:spTree>
  </p:cSld>
  <p:clrMapOvr>
    <a:masterClrMapping/>
  </p:clrMapOvr>
  <p:transition spd="med">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endParaRPr lang="uk-UA"/>
          </a:p>
        </p:txBody>
      </p:sp>
      <p:sp>
        <p:nvSpPr>
          <p:cNvPr id="3" name="Объект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Объект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Объект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ltLang="uk-UA"/>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ltLang="uk-UA"/>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DDCB177E-1216-4BA0-B671-45295F1C3974}" type="slidenum">
              <a:rPr lang="ru-RU" altLang="uk-UA"/>
              <a:pPr/>
              <a:t>‹#›</a:t>
            </a:fld>
            <a:endParaRPr lang="ru-RU" altLang="uk-UA"/>
          </a:p>
        </p:txBody>
      </p:sp>
    </p:spTree>
    <p:extLst>
      <p:ext uri="{BB962C8B-B14F-4D97-AF65-F5344CB8AC3E}">
        <p14:creationId xmlns:p14="http://schemas.microsoft.com/office/powerpoint/2010/main" xmlns="" val="8231073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ltLang="uk-UA"/>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ltLang="uk-UA"/>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96BC259D-93E5-487B-8345-37823143AF47}" type="slidenum">
              <a:rPr lang="ru-RU" altLang="uk-UA"/>
              <a:pPr/>
              <a:t>‹#›</a:t>
            </a:fld>
            <a:endParaRPr lang="ru-RU" altLang="uk-UA"/>
          </a:p>
        </p:txBody>
      </p:sp>
    </p:spTree>
    <p:extLst>
      <p:ext uri="{BB962C8B-B14F-4D97-AF65-F5344CB8AC3E}">
        <p14:creationId xmlns:p14="http://schemas.microsoft.com/office/powerpoint/2010/main" xmlns="" val="34012265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p:spPr>
        <p:txBody>
          <a:bodyPr>
            <a:normAutofit/>
          </a:bodyPr>
          <a:lstStyle/>
          <a:p>
            <a:pPr lvl="0"/>
            <a:endParaRPr lang="ru-RU" noProof="0" smtClean="0"/>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05112BD9-D7FD-41CC-BADB-D44844C558A3}" type="slidenum">
              <a:rPr lang="ru-RU"/>
              <a:pPr>
                <a:defRPr/>
              </a:pPr>
              <a:t>‹#›</a:t>
            </a:fld>
            <a:endParaRPr lang="ru-RU"/>
          </a:p>
        </p:txBody>
      </p:sp>
    </p:spTree>
    <p:extLst>
      <p:ext uri="{BB962C8B-B14F-4D97-AF65-F5344CB8AC3E}">
        <p14:creationId xmlns:p14="http://schemas.microsoft.com/office/powerpoint/2010/main" xmlns="" val="1560995491"/>
      </p:ext>
    </p:extLst>
  </p:cSld>
  <p:clrMapOvr>
    <a:masterClrMapping/>
  </p:clrMapOvr>
  <p:transition spd="med" advTm="6000">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normAutofit/>
          </a:bodyPr>
          <a:lstStyle/>
          <a:p>
            <a:pPr lvl="0"/>
            <a:endParaRPr lang="ru-RU" noProof="0" smtClean="0"/>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766D706B-7E1F-4BAB-ABDD-0C65B71636BE}" type="slidenum">
              <a:rPr lang="ru-RU"/>
              <a:pPr>
                <a:defRPr/>
              </a:pPr>
              <a:t>‹#›</a:t>
            </a:fld>
            <a:endParaRPr lang="ru-RU"/>
          </a:p>
        </p:txBody>
      </p:sp>
    </p:spTree>
    <p:extLst>
      <p:ext uri="{BB962C8B-B14F-4D97-AF65-F5344CB8AC3E}">
        <p14:creationId xmlns:p14="http://schemas.microsoft.com/office/powerpoint/2010/main" xmlns="" val="596217735"/>
      </p:ext>
    </p:extLst>
  </p:cSld>
  <p:clrMapOvr>
    <a:masterClrMapping/>
  </p:clrMapOvr>
  <p:transition spd="med" advTm="6000">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F11E879-6710-4E17-A6BE-B2A09CEE48D0}" type="slidenum">
              <a:rPr lang="ru-RU"/>
              <a:pPr/>
              <a:t>‹#›</a:t>
            </a:fld>
            <a:endParaRPr lang="ru-RU"/>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0E8290A-F855-483F-9F13-3362B8673C8B}" type="slidenum">
              <a:rPr lang="ru-RU"/>
              <a:pPr/>
              <a:t>‹#›</a:t>
            </a:fld>
            <a:endParaRPr lang="ru-RU"/>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D533323-E5E9-48FC-87F3-6DDF719BFFD3}" type="slidenum">
              <a:rPr lang="ru-RU"/>
              <a:pPr/>
              <a:t>‹#›</a:t>
            </a:fld>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390B4A4-1E70-4767-8DFC-58F5832F397A}" type="slidenum">
              <a:rPr lang="ru-RU"/>
              <a:pPr/>
              <a:t>‹#›</a:t>
            </a:fld>
            <a:endParaRPr lang="ru-RU"/>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B3CCCEE-C00F-4D97-B587-2207ADD6924A}" type="slidenum">
              <a:rPr lang="ru-RU"/>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27E5737-A236-4784-ABCF-D7BE77CB705E}" type="slidenum">
              <a:rPr lang="ru-RU"/>
              <a:pPr/>
              <a:t>‹#›</a:t>
            </a:fld>
            <a:endParaRPr lang="ru-RU"/>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FE5F5D0-8B70-4698-9548-D1B93EB7ACE9}" type="slidenum">
              <a:rPr lang="ru-RU"/>
              <a:pPr/>
              <a:t>‹#›</a:t>
            </a:fld>
            <a:endParaRPr lang="ru-RU"/>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B4DE640-4D26-423F-BCF9-81D65F2CFEB3}" type="slidenum">
              <a:rPr lang="ru-RU"/>
              <a:pPr/>
              <a:t>‹#›</a:t>
            </a:fld>
            <a:endParaRPr lang="ru-RU"/>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54C10516-DE99-4D83-91E6-D9A631079AD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wheel spokes="8"/>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0.xml"/><Relationship Id="rId7" Type="http://schemas.openxmlformats.org/officeDocument/2006/relationships/image" Target="../media/image16.jpe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2.jpeg"/><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6.jpeg"/><Relationship Id="rId7" Type="http://schemas.openxmlformats.org/officeDocument/2006/relationships/diagramColors" Target="../diagrams/colors1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8.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8.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8.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8.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9.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9.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2.png"/><Relationship Id="rId7" Type="http://schemas.openxmlformats.org/officeDocument/2006/relationships/diagramColors" Target="../diagrams/colors28.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34.jpe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37.jpe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40.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 Id="rId9"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 Id="rId9"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Colors" Target="../diagrams/colors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QuickStyle" Target="../diagrams/quickStyle5.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Layout" Target="../diagrams/layout5.xml"/><Relationship Id="rId5" Type="http://schemas.openxmlformats.org/officeDocument/2006/relationships/diagramQuickStyle" Target="../diagrams/quickStyle4.xml"/><Relationship Id="rId10" Type="http://schemas.openxmlformats.org/officeDocument/2006/relationships/diagramData" Target="../diagrams/data5.xml"/><Relationship Id="rId4" Type="http://schemas.openxmlformats.org/officeDocument/2006/relationships/diagramLayout" Target="../diagrams/layout4.xml"/><Relationship Id="rId9" Type="http://schemas.openxmlformats.org/officeDocument/2006/relationships/image" Target="../media/image9.png"/><Relationship Id="rId14"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10.jpe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8.xml"/><Relationship Id="rId7" Type="http://schemas.openxmlformats.org/officeDocument/2006/relationships/image" Target="../media/image1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9.xml"/><Relationship Id="rId7" Type="http://schemas.openxmlformats.org/officeDocument/2006/relationships/image" Target="../media/image14.jpe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415840_kosmos_zvezdy_skoplenie_2320x1332_%28ww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4" name="Rectangle 6"/>
          <p:cNvSpPr>
            <a:spLocks noGrp="1" noRot="1" noChangeArrowheads="1"/>
          </p:cNvSpPr>
          <p:nvPr>
            <p:ph type="title"/>
          </p:nvPr>
        </p:nvSpPr>
        <p:spPr>
          <a:xfrm>
            <a:off x="350795" y="1268760"/>
            <a:ext cx="8510588" cy="1325563"/>
          </a:xfrm>
        </p:spPr>
        <p:txBody>
          <a:bodyPr/>
          <a:lstStyle/>
          <a:p>
            <a:r>
              <a:rPr lang="uk-UA"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Сонячна система</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55" name="Text Box 7"/>
          <p:cNvSpPr txBox="1">
            <a:spLocks noChangeArrowheads="1"/>
          </p:cNvSpPr>
          <p:nvPr/>
        </p:nvSpPr>
        <p:spPr bwMode="auto">
          <a:xfrm>
            <a:off x="4427984" y="3284984"/>
            <a:ext cx="4105275" cy="2246769"/>
          </a:xfrm>
          <a:prstGeom prst="rect">
            <a:avLst/>
          </a:prstGeom>
          <a:noFill/>
          <a:ln w="9525">
            <a:noFill/>
            <a:miter lim="800000"/>
            <a:headEnd/>
            <a:tailEnd/>
          </a:ln>
          <a:effectLst/>
        </p:spPr>
        <p:txBody>
          <a:bodyPr>
            <a:spAutoFit/>
          </a:bodyPr>
          <a:lstStyle/>
          <a:p>
            <a:pPr algn="r">
              <a:spcBef>
                <a:spcPct val="50000"/>
              </a:spcBef>
            </a:pPr>
            <a:r>
              <a:rPr lang="uk-UA" sz="2000" b="1" dirty="0" smtClean="0"/>
              <a:t>Підготували:</a:t>
            </a:r>
            <a:endParaRPr lang="uk-UA" sz="2000" b="1" dirty="0"/>
          </a:p>
          <a:p>
            <a:pPr algn="r">
              <a:spcBef>
                <a:spcPct val="50000"/>
              </a:spcBef>
            </a:pPr>
            <a:r>
              <a:rPr lang="uk-UA" sz="2000" b="1" dirty="0" smtClean="0"/>
              <a:t>учениці 11-Б класу</a:t>
            </a:r>
            <a:endParaRPr lang="uk-UA" sz="2000" b="1" dirty="0"/>
          </a:p>
          <a:p>
            <a:pPr algn="r">
              <a:spcBef>
                <a:spcPct val="50000"/>
              </a:spcBef>
            </a:pPr>
            <a:r>
              <a:rPr lang="uk-UA" sz="2000" b="1" dirty="0" smtClean="0"/>
              <a:t>гімназії №48</a:t>
            </a:r>
            <a:endParaRPr lang="uk-UA" sz="2000" b="1" dirty="0"/>
          </a:p>
          <a:p>
            <a:pPr algn="r">
              <a:spcBef>
                <a:spcPct val="50000"/>
              </a:spcBef>
            </a:pPr>
            <a:r>
              <a:rPr lang="uk-UA" sz="2000" b="1" dirty="0" err="1" smtClean="0"/>
              <a:t>Алєксєєнко</a:t>
            </a:r>
            <a:r>
              <a:rPr lang="uk-UA" sz="2000" b="1" dirty="0" smtClean="0"/>
              <a:t> </a:t>
            </a:r>
            <a:r>
              <a:rPr lang="uk-UA" sz="2000" b="1" dirty="0" err="1" smtClean="0"/>
              <a:t>Веероніка</a:t>
            </a:r>
            <a:endParaRPr lang="uk-UA" sz="2000" b="1" dirty="0" smtClean="0"/>
          </a:p>
          <a:p>
            <a:pPr algn="r">
              <a:spcBef>
                <a:spcPct val="50000"/>
              </a:spcBef>
            </a:pPr>
            <a:r>
              <a:rPr lang="uk-UA" sz="2000" b="1" dirty="0" smtClean="0"/>
              <a:t>Жуковська Тетяна</a:t>
            </a:r>
            <a:endParaRPr lang="ru-RU" sz="2000" b="1" dirty="0"/>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79613" y="260350"/>
            <a:ext cx="5051425" cy="561975"/>
          </a:xfrm>
        </p:spPr>
        <p:txBody>
          <a:bodyPr/>
          <a:lstStyle/>
          <a:p>
            <a:r>
              <a:rPr lang="uk-UA" altLang="uk-UA" sz="4000">
                <a:solidFill>
                  <a:srgbClr val="9933FF"/>
                </a:solidFill>
                <a:latin typeface="Comic Sans MS" pitchFamily="66" charset="0"/>
              </a:rPr>
              <a:t>Сонячний вітер</a:t>
            </a:r>
            <a:r>
              <a:rPr lang="ru-RU" altLang="uk-UA"/>
              <a:t> </a:t>
            </a:r>
          </a:p>
        </p:txBody>
      </p:sp>
      <p:graphicFrame>
        <p:nvGraphicFramePr>
          <p:cNvPr id="2" name="Схема 1"/>
          <p:cNvGraphicFramePr/>
          <p:nvPr>
            <p:extLst>
              <p:ext uri="{D42A27DB-BD31-4B8C-83A1-F6EECF244321}">
                <p14:modId xmlns:p14="http://schemas.microsoft.com/office/powerpoint/2010/main" xmlns="" val="938635844"/>
              </p:ext>
            </p:extLst>
          </p:nvPr>
        </p:nvGraphicFramePr>
        <p:xfrm>
          <a:off x="179388" y="1052513"/>
          <a:ext cx="4679950" cy="554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8010"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76825" y="1196975"/>
            <a:ext cx="3675063" cy="2687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8011" name="Picture 1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76825" y="4005263"/>
            <a:ext cx="3692525" cy="2462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4478568"/>
      </p:ext>
    </p:extLst>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548680"/>
            <a:ext cx="6781800" cy="1368152"/>
          </a:xfrm>
        </p:spPr>
        <p:txBody>
          <a:bodyPr>
            <a:normAutofit/>
          </a:bodyPr>
          <a:lstStyle/>
          <a:p>
            <a:pPr algn="ctr"/>
            <a:r>
              <a:rPr lang="ru-RU" sz="3600" dirty="0" err="1"/>
              <a:t>Вплив</a:t>
            </a:r>
            <a:r>
              <a:rPr lang="ru-RU" sz="3600" dirty="0"/>
              <a:t> </a:t>
            </a:r>
            <a:r>
              <a:rPr lang="ru-RU" sz="3600" dirty="0" err="1"/>
              <a:t>сонячної</a:t>
            </a:r>
            <a:r>
              <a:rPr lang="ru-RU" sz="3600" dirty="0"/>
              <a:t> </a:t>
            </a:r>
            <a:r>
              <a:rPr lang="ru-RU" sz="3600" dirty="0" err="1"/>
              <a:t>активності</a:t>
            </a:r>
            <a:r>
              <a:rPr lang="ru-RU" sz="3600" dirty="0"/>
              <a:t> на атмосферу Землі</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991036"/>
            <a:ext cx="7344816" cy="39604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218353861"/>
      </p:ext>
    </p:extLst>
  </p:cSld>
  <p:clrMapOvr>
    <a:masterClrMapping/>
  </p:clrMapOvr>
  <p:transition spd="med">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36904" cy="1447056"/>
          </a:xfrm>
        </p:spPr>
        <p:txBody>
          <a:bodyPr>
            <a:normAutofit/>
          </a:bodyPr>
          <a:lstStyle/>
          <a:p>
            <a:pPr algn="ctr"/>
            <a:r>
              <a:rPr lang="ru-RU" sz="4000" dirty="0" err="1"/>
              <a:t>Значення</a:t>
            </a:r>
            <a:r>
              <a:rPr lang="ru-RU" sz="4000" dirty="0"/>
              <a:t> Сонця для </a:t>
            </a:r>
            <a:r>
              <a:rPr lang="ru-RU" sz="4000" dirty="0" err="1"/>
              <a:t>живої</a:t>
            </a:r>
            <a:r>
              <a:rPr lang="ru-RU" sz="4000" dirty="0"/>
              <a:t> </a:t>
            </a:r>
            <a:r>
              <a:rPr lang="ru-RU" sz="4000" dirty="0" err="1"/>
              <a:t>природи</a:t>
            </a:r>
            <a:endParaRPr lang="ru-RU" sz="4000" dirty="0"/>
          </a:p>
        </p:txBody>
      </p:sp>
      <p:graphicFrame>
        <p:nvGraphicFramePr>
          <p:cNvPr id="4" name="Схема 3"/>
          <p:cNvGraphicFramePr/>
          <p:nvPr>
            <p:extLst>
              <p:ext uri="{D42A27DB-BD31-4B8C-83A1-F6EECF244321}">
                <p14:modId xmlns:p14="http://schemas.microsoft.com/office/powerpoint/2010/main" xmlns="" val="3855134603"/>
              </p:ext>
            </p:extLst>
          </p:nvPr>
        </p:nvGraphicFramePr>
        <p:xfrm>
          <a:off x="611560" y="2492896"/>
          <a:ext cx="806489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41297163"/>
      </p:ext>
    </p:extLst>
  </p:cSld>
  <p:clrMapOvr>
    <a:masterClrMapping/>
  </p:clrMapOvr>
  <p:transition spd="med">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3108" y="260648"/>
            <a:ext cx="6781800" cy="720080"/>
          </a:xfrm>
        </p:spPr>
        <p:txBody>
          <a:bodyPr>
            <a:normAutofit/>
          </a:bodyPr>
          <a:lstStyle/>
          <a:p>
            <a:pPr algn="ctr"/>
            <a:r>
              <a:rPr lang="uk-UA" sz="3600" dirty="0" smtClean="0"/>
              <a:t>Магнітні бурі</a:t>
            </a:r>
            <a:endParaRPr lang="ru-RU" sz="3600" dirty="0"/>
          </a:p>
        </p:txBody>
      </p:sp>
      <p:sp>
        <p:nvSpPr>
          <p:cNvPr id="3" name="TextBox 2"/>
          <p:cNvSpPr txBox="1"/>
          <p:nvPr/>
        </p:nvSpPr>
        <p:spPr>
          <a:xfrm>
            <a:off x="683568" y="1010245"/>
            <a:ext cx="8064896" cy="584775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sz="1700" dirty="0" err="1" smtClean="0">
                <a:latin typeface="Arial" pitchFamily="34" charset="0"/>
                <a:cs typeface="Arial" pitchFamily="34" charset="0"/>
              </a:rPr>
              <a:t>Надходячи</a:t>
            </a:r>
            <a:r>
              <a:rPr lang="ru-RU" sz="1700" dirty="0" smtClean="0">
                <a:latin typeface="Arial" pitchFamily="34" charset="0"/>
                <a:cs typeface="Arial" pitchFamily="34" charset="0"/>
              </a:rPr>
              <a:t> </a:t>
            </a:r>
            <a:r>
              <a:rPr lang="ru-RU" sz="1700" dirty="0">
                <a:latin typeface="Arial" pitchFamily="34" charset="0"/>
                <a:cs typeface="Arial" pitchFamily="34" charset="0"/>
              </a:rPr>
              <a:t>в </a:t>
            </a:r>
            <a:r>
              <a:rPr lang="ru-RU" sz="1700" dirty="0" err="1">
                <a:latin typeface="Arial" pitchFamily="34" charset="0"/>
                <a:cs typeface="Arial" pitchFamily="34" charset="0"/>
              </a:rPr>
              <a:t>околицю</a:t>
            </a:r>
            <a:r>
              <a:rPr lang="ru-RU" sz="1700" dirty="0">
                <a:latin typeface="Arial" pitchFamily="34" charset="0"/>
                <a:cs typeface="Arial" pitchFamily="34" charset="0"/>
              </a:rPr>
              <a:t> Землі </a:t>
            </a:r>
            <a:r>
              <a:rPr lang="ru-RU" sz="1700" dirty="0" err="1">
                <a:latin typeface="Arial" pitchFamily="34" charset="0"/>
                <a:cs typeface="Arial" pitchFamily="34" charset="0"/>
              </a:rPr>
              <a:t>сонячні</a:t>
            </a:r>
            <a:r>
              <a:rPr lang="ru-RU" sz="1700" dirty="0">
                <a:latin typeface="Arial" pitchFamily="34" charset="0"/>
                <a:cs typeface="Arial" pitchFamily="34" charset="0"/>
              </a:rPr>
              <a:t> </a:t>
            </a:r>
            <a:r>
              <a:rPr lang="ru-RU" sz="1700" dirty="0" err="1">
                <a:latin typeface="Arial" pitchFamily="34" charset="0"/>
                <a:cs typeface="Arial" pitchFamily="34" charset="0"/>
              </a:rPr>
              <a:t>корпускули</a:t>
            </a:r>
            <a:r>
              <a:rPr lang="ru-RU" sz="1700" dirty="0">
                <a:latin typeface="Arial" pitchFamily="34" charset="0"/>
                <a:cs typeface="Arial" pitchFamily="34" charset="0"/>
              </a:rPr>
              <a:t> </a:t>
            </a:r>
            <a:r>
              <a:rPr lang="ru-RU" sz="1700" dirty="0" err="1">
                <a:latin typeface="Arial" pitchFamily="34" charset="0"/>
                <a:cs typeface="Arial" pitchFamily="34" charset="0"/>
              </a:rPr>
              <a:t>створюють</a:t>
            </a:r>
            <a:r>
              <a:rPr lang="ru-RU" sz="1700" dirty="0">
                <a:latin typeface="Arial" pitchFamily="34" charset="0"/>
                <a:cs typeface="Arial" pitchFamily="34" charset="0"/>
              </a:rPr>
              <a:t> </a:t>
            </a:r>
            <a:r>
              <a:rPr lang="ru-RU" sz="1700" dirty="0" err="1">
                <a:latin typeface="Arial" pitchFamily="34" charset="0"/>
                <a:cs typeface="Arial" pitchFamily="34" charset="0"/>
              </a:rPr>
              <a:t>сильні</a:t>
            </a:r>
            <a:r>
              <a:rPr lang="ru-RU" sz="1700" dirty="0">
                <a:latin typeface="Arial" pitchFamily="34" charset="0"/>
                <a:cs typeface="Arial" pitchFamily="34" charset="0"/>
              </a:rPr>
              <a:t> </a:t>
            </a:r>
            <a:r>
              <a:rPr lang="ru-RU" sz="1700" dirty="0" err="1">
                <a:latin typeface="Arial" pitchFamily="34" charset="0"/>
                <a:cs typeface="Arial" pitchFamily="34" charset="0"/>
              </a:rPr>
              <a:t>електричні</a:t>
            </a:r>
            <a:r>
              <a:rPr lang="ru-RU" sz="1700" dirty="0">
                <a:latin typeface="Arial" pitchFamily="34" charset="0"/>
                <a:cs typeface="Arial" pitchFamily="34" charset="0"/>
              </a:rPr>
              <a:t> </a:t>
            </a:r>
            <a:r>
              <a:rPr lang="ru-RU" sz="1700" dirty="0" err="1">
                <a:latin typeface="Arial" pitchFamily="34" charset="0"/>
                <a:cs typeface="Arial" pitchFamily="34" charset="0"/>
              </a:rPr>
              <a:t>струми</a:t>
            </a:r>
            <a:r>
              <a:rPr lang="ru-RU" sz="1700" dirty="0">
                <a:latin typeface="Arial" pitchFamily="34" charset="0"/>
                <a:cs typeface="Arial" pitchFamily="34" charset="0"/>
              </a:rPr>
              <a:t>, </a:t>
            </a:r>
            <a:r>
              <a:rPr lang="ru-RU" sz="1700" dirty="0" err="1">
                <a:latin typeface="Arial" pitchFamily="34" charset="0"/>
                <a:cs typeface="Arial" pitchFamily="34" charset="0"/>
              </a:rPr>
              <a:t>які</a:t>
            </a:r>
            <a:r>
              <a:rPr lang="ru-RU" sz="1700" dirty="0">
                <a:latin typeface="Arial" pitchFamily="34" charset="0"/>
                <a:cs typeface="Arial" pitchFamily="34" charset="0"/>
              </a:rPr>
              <a:t> </a:t>
            </a:r>
            <a:r>
              <a:rPr lang="ru-RU" sz="1700" dirty="0" err="1">
                <a:latin typeface="Arial" pitchFamily="34" charset="0"/>
                <a:cs typeface="Arial" pitchFamily="34" charset="0"/>
              </a:rPr>
              <a:t>впливають</a:t>
            </a:r>
            <a:r>
              <a:rPr lang="ru-RU" sz="1700" dirty="0">
                <a:latin typeface="Arial" pitchFamily="34" charset="0"/>
                <a:cs typeface="Arial" pitchFamily="34" charset="0"/>
              </a:rPr>
              <a:t> на </a:t>
            </a:r>
            <a:r>
              <a:rPr lang="ru-RU" sz="1700" dirty="0" err="1">
                <a:latin typeface="Arial" pitchFamily="34" charset="0"/>
                <a:cs typeface="Arial" pitchFamily="34" charset="0"/>
              </a:rPr>
              <a:t>земний</a:t>
            </a:r>
            <a:r>
              <a:rPr lang="ru-RU" sz="1700" dirty="0">
                <a:latin typeface="Arial" pitchFamily="34" charset="0"/>
                <a:cs typeface="Arial" pitchFamily="34" charset="0"/>
              </a:rPr>
              <a:t> магнетизм і </a:t>
            </a:r>
            <a:r>
              <a:rPr lang="ru-RU" sz="1700" dirty="0" err="1">
                <a:latin typeface="Arial" pitchFamily="34" charset="0"/>
                <a:cs typeface="Arial" pitchFamily="34" charset="0"/>
              </a:rPr>
              <a:t>породжують</a:t>
            </a:r>
            <a:r>
              <a:rPr lang="ru-RU" sz="1700" dirty="0">
                <a:latin typeface="Arial" pitchFamily="34" charset="0"/>
                <a:cs typeface="Arial" pitchFamily="34" charset="0"/>
              </a:rPr>
              <a:t> так </a:t>
            </a:r>
            <a:r>
              <a:rPr lang="ru-RU" sz="1700" dirty="0" err="1">
                <a:latin typeface="Arial" pitchFamily="34" charset="0"/>
                <a:cs typeface="Arial" pitchFamily="34" charset="0"/>
              </a:rPr>
              <a:t>звані</a:t>
            </a:r>
            <a:r>
              <a:rPr lang="ru-RU" sz="1700" dirty="0">
                <a:latin typeface="Arial" pitchFamily="34" charset="0"/>
                <a:cs typeface="Arial" pitchFamily="34" charset="0"/>
              </a:rPr>
              <a:t> </a:t>
            </a:r>
            <a:r>
              <a:rPr lang="ru-RU" sz="1700" dirty="0" err="1">
                <a:latin typeface="Arial" pitchFamily="34" charset="0"/>
                <a:cs typeface="Arial" pitchFamily="34" charset="0"/>
              </a:rPr>
              <a:t>магнітні</a:t>
            </a:r>
            <a:r>
              <a:rPr lang="ru-RU" sz="1700" dirty="0">
                <a:latin typeface="Arial" pitchFamily="34" charset="0"/>
                <a:cs typeface="Arial" pitchFamily="34" charset="0"/>
              </a:rPr>
              <a:t> </a:t>
            </a:r>
            <a:r>
              <a:rPr lang="ru-RU" sz="1700" dirty="0" err="1">
                <a:latin typeface="Arial" pitchFamily="34" charset="0"/>
                <a:cs typeface="Arial" pitchFamily="34" charset="0"/>
              </a:rPr>
              <a:t>бурі</a:t>
            </a:r>
            <a:r>
              <a:rPr lang="ru-RU" sz="1700" dirty="0">
                <a:latin typeface="Arial" pitchFamily="34" charset="0"/>
                <a:cs typeface="Arial" pitchFamily="34" charset="0"/>
              </a:rPr>
              <a:t>. </a:t>
            </a:r>
            <a:r>
              <a:rPr lang="ru-RU" sz="1700" dirty="0" err="1">
                <a:latin typeface="Arial" pitchFamily="34" charset="0"/>
                <a:cs typeface="Arial" pitchFamily="34" charset="0"/>
              </a:rPr>
              <a:t>Під</a:t>
            </a:r>
            <a:r>
              <a:rPr lang="ru-RU" sz="1700" dirty="0">
                <a:latin typeface="Arial" pitchFamily="34" charset="0"/>
                <a:cs typeface="Arial" pitchFamily="34" charset="0"/>
              </a:rPr>
              <a:t> час бур Земля оточена </a:t>
            </a:r>
            <a:r>
              <a:rPr lang="ru-RU" sz="1700" dirty="0" err="1">
                <a:latin typeface="Arial" pitchFamily="34" charset="0"/>
                <a:cs typeface="Arial" pitchFamily="34" charset="0"/>
              </a:rPr>
              <a:t>зовнішнім</a:t>
            </a:r>
            <a:r>
              <a:rPr lang="ru-RU" sz="1700" dirty="0">
                <a:latin typeface="Arial" pitchFamily="34" charset="0"/>
                <a:cs typeface="Arial" pitchFamily="34" charset="0"/>
              </a:rPr>
              <a:t> </a:t>
            </a:r>
            <a:r>
              <a:rPr lang="ru-RU" sz="1700" dirty="0" err="1">
                <a:latin typeface="Arial" pitchFamily="34" charset="0"/>
                <a:cs typeface="Arial" pitchFamily="34" charset="0"/>
              </a:rPr>
              <a:t>магнітним</a:t>
            </a:r>
            <a:r>
              <a:rPr lang="ru-RU" sz="1700" dirty="0">
                <a:latin typeface="Arial" pitchFamily="34" charset="0"/>
                <a:cs typeface="Arial" pitchFamily="34" charset="0"/>
              </a:rPr>
              <a:t> полем, </a:t>
            </a:r>
            <a:r>
              <a:rPr lang="ru-RU" sz="1700" dirty="0" err="1">
                <a:latin typeface="Arial" pitchFamily="34" charset="0"/>
                <a:cs typeface="Arial" pitchFamily="34" charset="0"/>
              </a:rPr>
              <a:t>силові</a:t>
            </a:r>
            <a:r>
              <a:rPr lang="ru-RU" sz="1700" dirty="0">
                <a:latin typeface="Arial" pitchFamily="34" charset="0"/>
                <a:cs typeface="Arial" pitchFamily="34" charset="0"/>
              </a:rPr>
              <a:t> </a:t>
            </a:r>
            <a:r>
              <a:rPr lang="ru-RU" sz="1700" dirty="0" err="1">
                <a:latin typeface="Arial" pitchFamily="34" charset="0"/>
                <a:cs typeface="Arial" pitchFamily="34" charset="0"/>
              </a:rPr>
              <a:t>лінії</a:t>
            </a:r>
            <a:r>
              <a:rPr lang="ru-RU" sz="1700" dirty="0">
                <a:latin typeface="Arial" pitchFamily="34" charset="0"/>
                <a:cs typeface="Arial" pitchFamily="34" charset="0"/>
              </a:rPr>
              <a:t> </a:t>
            </a:r>
            <a:r>
              <a:rPr lang="ru-RU" sz="1700" dirty="0" err="1">
                <a:latin typeface="Arial" pitchFamily="34" charset="0"/>
                <a:cs typeface="Arial" pitchFamily="34" charset="0"/>
              </a:rPr>
              <a:t>якого</a:t>
            </a:r>
            <a:r>
              <a:rPr lang="ru-RU" sz="1700" dirty="0">
                <a:latin typeface="Arial" pitchFamily="34" charset="0"/>
                <a:cs typeface="Arial" pitchFamily="34" charset="0"/>
              </a:rPr>
              <a:t> приблизно </a:t>
            </a:r>
            <a:r>
              <a:rPr lang="ru-RU" sz="1700" dirty="0" err="1">
                <a:latin typeface="Arial" pitchFamily="34" charset="0"/>
                <a:cs typeface="Arial" pitchFamily="34" charset="0"/>
              </a:rPr>
              <a:t>паралельні</a:t>
            </a:r>
            <a:r>
              <a:rPr lang="ru-RU" sz="1700" dirty="0">
                <a:latin typeface="Arial" pitchFamily="34" charset="0"/>
                <a:cs typeface="Arial" pitchFamily="34" charset="0"/>
              </a:rPr>
              <a:t> </a:t>
            </a:r>
            <a:r>
              <a:rPr lang="ru-RU" sz="1700" dirty="0" err="1">
                <a:latin typeface="Arial" pitchFamily="34" charset="0"/>
                <a:cs typeface="Arial" pitchFamily="34" charset="0"/>
              </a:rPr>
              <a:t>напрямку</a:t>
            </a:r>
            <a:r>
              <a:rPr lang="ru-RU" sz="1700" dirty="0">
                <a:latin typeface="Arial" pitchFamily="34" charset="0"/>
                <a:cs typeface="Arial" pitchFamily="34" charset="0"/>
              </a:rPr>
              <a:t> </a:t>
            </a:r>
            <a:r>
              <a:rPr lang="ru-RU" sz="1700" dirty="0" err="1">
                <a:latin typeface="Arial" pitchFamily="34" charset="0"/>
                <a:cs typeface="Arial" pitchFamily="34" charset="0"/>
              </a:rPr>
              <a:t>осі</a:t>
            </a:r>
            <a:r>
              <a:rPr lang="ru-RU" sz="1700" dirty="0">
                <a:latin typeface="Arial" pitchFamily="34" charset="0"/>
                <a:cs typeface="Arial" pitchFamily="34" charset="0"/>
              </a:rPr>
              <a:t> </a:t>
            </a:r>
            <a:r>
              <a:rPr lang="ru-RU" sz="1700" dirty="0" err="1">
                <a:latin typeface="Arial" pitchFamily="34" charset="0"/>
                <a:cs typeface="Arial" pitchFamily="34" charset="0"/>
              </a:rPr>
              <a:t>постійного</a:t>
            </a:r>
            <a:r>
              <a:rPr lang="ru-RU" sz="1700" dirty="0">
                <a:latin typeface="Arial" pitchFamily="34" charset="0"/>
                <a:cs typeface="Arial" pitchFamily="34" charset="0"/>
              </a:rPr>
              <a:t> поля Землі. </a:t>
            </a:r>
            <a:r>
              <a:rPr lang="ru-RU" sz="1700" dirty="0" err="1">
                <a:latin typeface="Arial" pitchFamily="34" charset="0"/>
                <a:cs typeface="Arial" pitchFamily="34" charset="0"/>
              </a:rPr>
              <a:t>Напрямок</a:t>
            </a:r>
            <a:r>
              <a:rPr lang="ru-RU" sz="1700" dirty="0">
                <a:latin typeface="Arial" pitchFamily="34" charset="0"/>
                <a:cs typeface="Arial" pitchFamily="34" charset="0"/>
              </a:rPr>
              <a:t> </a:t>
            </a:r>
            <a:r>
              <a:rPr lang="ru-RU" sz="1700" dirty="0" err="1">
                <a:latin typeface="Arial" pitchFamily="34" charset="0"/>
                <a:cs typeface="Arial" pitchFamily="34" charset="0"/>
              </a:rPr>
              <a:t>цього</a:t>
            </a:r>
            <a:r>
              <a:rPr lang="ru-RU" sz="1700" dirty="0">
                <a:latin typeface="Arial" pitchFamily="34" charset="0"/>
                <a:cs typeface="Arial" pitchFamily="34" charset="0"/>
              </a:rPr>
              <a:t> </a:t>
            </a:r>
            <a:r>
              <a:rPr lang="ru-RU" sz="1700" dirty="0" err="1">
                <a:latin typeface="Arial" pitchFamily="34" charset="0"/>
                <a:cs typeface="Arial" pitchFamily="34" charset="0"/>
              </a:rPr>
              <a:t>зовнішнього</a:t>
            </a:r>
            <a:r>
              <a:rPr lang="ru-RU" sz="1700" dirty="0">
                <a:latin typeface="Arial" pitchFamily="34" charset="0"/>
                <a:cs typeface="Arial" pitchFamily="34" charset="0"/>
              </a:rPr>
              <a:t> поля між </a:t>
            </a:r>
            <a:r>
              <a:rPr lang="ru-RU" sz="1700" dirty="0" err="1">
                <a:latin typeface="Arial" pitchFamily="34" charset="0"/>
                <a:cs typeface="Arial" pitchFamily="34" charset="0"/>
              </a:rPr>
              <a:t>першою</a:t>
            </a:r>
            <a:r>
              <a:rPr lang="ru-RU" sz="1700" dirty="0">
                <a:latin typeface="Arial" pitchFamily="34" charset="0"/>
                <a:cs typeface="Arial" pitchFamily="34" charset="0"/>
              </a:rPr>
              <a:t> і другою фазами </a:t>
            </a:r>
            <a:r>
              <a:rPr lang="ru-RU" sz="1700" dirty="0" err="1">
                <a:latin typeface="Arial" pitchFamily="34" charset="0"/>
                <a:cs typeface="Arial" pitchFamily="34" charset="0"/>
              </a:rPr>
              <a:t>бурі</a:t>
            </a:r>
            <a:r>
              <a:rPr lang="ru-RU" sz="1700" dirty="0">
                <a:latin typeface="Arial" pitchFamily="34" charset="0"/>
                <a:cs typeface="Arial" pitchFamily="34" charset="0"/>
              </a:rPr>
              <a:t> повинно </a:t>
            </a:r>
            <a:r>
              <a:rPr lang="ru-RU" sz="1700" dirty="0" err="1">
                <a:latin typeface="Arial" pitchFamily="34" charset="0"/>
                <a:cs typeface="Arial" pitchFamily="34" charset="0"/>
              </a:rPr>
              <a:t>швидко</a:t>
            </a:r>
            <a:r>
              <a:rPr lang="ru-RU" sz="1700" dirty="0">
                <a:latin typeface="Arial" pitchFamily="34" charset="0"/>
                <a:cs typeface="Arial" pitchFamily="34" charset="0"/>
              </a:rPr>
              <a:t> </a:t>
            </a:r>
            <a:r>
              <a:rPr lang="ru-RU" sz="1700" dirty="0" err="1">
                <a:latin typeface="Arial" pitchFamily="34" charset="0"/>
                <a:cs typeface="Arial" pitchFamily="34" charset="0"/>
              </a:rPr>
              <a:t>змінюватися</a:t>
            </a:r>
            <a:r>
              <a:rPr lang="ru-RU" sz="1700" dirty="0">
                <a:latin typeface="Arial" pitchFamily="34" charset="0"/>
                <a:cs typeface="Arial" pitchFamily="34" charset="0"/>
              </a:rPr>
              <a:t> на </a:t>
            </a:r>
            <a:r>
              <a:rPr lang="ru-RU" sz="1700" dirty="0" err="1">
                <a:latin typeface="Arial" pitchFamily="34" charset="0"/>
                <a:cs typeface="Arial" pitchFamily="34" charset="0"/>
              </a:rPr>
              <a:t>зворотне</a:t>
            </a:r>
            <a:r>
              <a:rPr lang="ru-RU" sz="1700" dirty="0" smtClean="0">
                <a:latin typeface="Arial" pitchFamily="34" charset="0"/>
                <a:cs typeface="Arial" pitchFamily="34" charset="0"/>
              </a:rPr>
              <a:t>.</a:t>
            </a:r>
            <a:endParaRPr lang="ru-RU" sz="1700" dirty="0">
              <a:latin typeface="Arial" pitchFamily="34" charset="0"/>
              <a:cs typeface="Arial" pitchFamily="34" charset="0"/>
            </a:endParaRPr>
          </a:p>
          <a:p>
            <a:r>
              <a:rPr lang="ru-RU" sz="1700" dirty="0" err="1">
                <a:latin typeface="Arial" pitchFamily="34" charset="0"/>
                <a:cs typeface="Arial" pitchFamily="34" charset="0"/>
              </a:rPr>
              <a:t>Магнітні</a:t>
            </a:r>
            <a:r>
              <a:rPr lang="ru-RU" sz="1700" dirty="0">
                <a:latin typeface="Arial" pitchFamily="34" charset="0"/>
                <a:cs typeface="Arial" pitchFamily="34" charset="0"/>
              </a:rPr>
              <a:t> </a:t>
            </a:r>
            <a:r>
              <a:rPr lang="ru-RU" sz="1700" dirty="0" err="1">
                <a:latin typeface="Arial" pitchFamily="34" charset="0"/>
                <a:cs typeface="Arial" pitchFamily="34" charset="0"/>
              </a:rPr>
              <a:t>бурі</a:t>
            </a:r>
            <a:r>
              <a:rPr lang="ru-RU" sz="1700" dirty="0">
                <a:latin typeface="Arial" pitchFamily="34" charset="0"/>
                <a:cs typeface="Arial" pitchFamily="34" charset="0"/>
              </a:rPr>
              <a:t> </a:t>
            </a:r>
            <a:r>
              <a:rPr lang="ru-RU" sz="1700" dirty="0" err="1">
                <a:latin typeface="Arial" pitchFamily="34" charset="0"/>
                <a:cs typeface="Arial" pitchFamily="34" charset="0"/>
              </a:rPr>
              <a:t>поділяються</a:t>
            </a:r>
            <a:r>
              <a:rPr lang="ru-RU" sz="1700" dirty="0">
                <a:latin typeface="Arial" pitchFamily="34" charset="0"/>
                <a:cs typeface="Arial" pitchFamily="34" charset="0"/>
              </a:rPr>
              <a:t> кілька </a:t>
            </a:r>
            <a:r>
              <a:rPr lang="ru-RU" sz="1700" dirty="0" err="1">
                <a:latin typeface="Arial" pitchFamily="34" charset="0"/>
                <a:cs typeface="Arial" pitchFamily="34" charset="0"/>
              </a:rPr>
              <a:t>довільно</a:t>
            </a:r>
            <a:r>
              <a:rPr lang="ru-RU" sz="1700" dirty="0">
                <a:latin typeface="Arial" pitchFamily="34" charset="0"/>
                <a:cs typeface="Arial" pitchFamily="34" charset="0"/>
              </a:rPr>
              <a:t> на два </a:t>
            </a:r>
            <a:r>
              <a:rPr lang="ru-RU" sz="1700" dirty="0" err="1">
                <a:latin typeface="Arial" pitchFamily="34" charset="0"/>
                <a:cs typeface="Arial" pitchFamily="34" charset="0"/>
              </a:rPr>
              <a:t>класи</a:t>
            </a:r>
            <a:r>
              <a:rPr lang="ru-RU" sz="1700" dirty="0">
                <a:latin typeface="Arial" pitchFamily="34" charset="0"/>
                <a:cs typeface="Arial" pitchFamily="34" charset="0"/>
              </a:rPr>
              <a:t> - </a:t>
            </a:r>
            <a:r>
              <a:rPr lang="ru-RU" sz="1700" dirty="0" err="1">
                <a:latin typeface="Arial" pitchFamily="34" charset="0"/>
                <a:cs typeface="Arial" pitchFamily="34" charset="0"/>
              </a:rPr>
              <a:t>відповідно</a:t>
            </a:r>
            <a:r>
              <a:rPr lang="ru-RU" sz="1700" dirty="0">
                <a:latin typeface="Arial" pitchFamily="34" charset="0"/>
                <a:cs typeface="Arial" pitchFamily="34" charset="0"/>
              </a:rPr>
              <a:t> до </a:t>
            </a:r>
            <a:r>
              <a:rPr lang="ru-RU" sz="1700" dirty="0" err="1">
                <a:latin typeface="Arial" pitchFamily="34" charset="0"/>
                <a:cs typeface="Arial" pitchFamily="34" charset="0"/>
              </a:rPr>
              <a:t>величини</a:t>
            </a:r>
            <a:r>
              <a:rPr lang="ru-RU" sz="1700" dirty="0">
                <a:latin typeface="Arial" pitchFamily="34" charset="0"/>
                <a:cs typeface="Arial" pitchFamily="34" charset="0"/>
              </a:rPr>
              <a:t> </a:t>
            </a:r>
            <a:r>
              <a:rPr lang="ru-RU" sz="1700" dirty="0" err="1">
                <a:latin typeface="Arial" pitchFamily="34" charset="0"/>
                <a:cs typeface="Arial" pitchFamily="34" charset="0"/>
              </a:rPr>
              <a:t>збурень</a:t>
            </a:r>
            <a:r>
              <a:rPr lang="ru-RU" sz="1700" dirty="0" smtClean="0">
                <a:latin typeface="Arial" pitchFamily="34" charset="0"/>
                <a:cs typeface="Arial" pitchFamily="34" charset="0"/>
              </a:rPr>
              <a:t>.</a:t>
            </a:r>
            <a:endParaRPr lang="ru-RU" sz="1700" dirty="0">
              <a:latin typeface="Arial" pitchFamily="34" charset="0"/>
              <a:cs typeface="Arial" pitchFamily="34" charset="0"/>
            </a:endParaRPr>
          </a:p>
          <a:p>
            <a:r>
              <a:rPr lang="ru-RU" sz="1700" dirty="0">
                <a:latin typeface="Arial" pitchFamily="34" charset="0"/>
                <a:cs typeface="Arial" pitchFamily="34" charset="0"/>
              </a:rPr>
              <a:t>В </a:t>
            </a:r>
            <a:r>
              <a:rPr lang="ru-RU" sz="1700" dirty="0" err="1">
                <a:latin typeface="Arial" pitchFamily="34" charset="0"/>
                <a:cs typeface="Arial" pitchFamily="34" charset="0"/>
              </a:rPr>
              <a:t>відмінності</a:t>
            </a:r>
            <a:r>
              <a:rPr lang="ru-RU" sz="1700" dirty="0">
                <a:latin typeface="Arial" pitchFamily="34" charset="0"/>
                <a:cs typeface="Arial" pitchFamily="34" charset="0"/>
              </a:rPr>
              <a:t> від </a:t>
            </a:r>
            <a:r>
              <a:rPr lang="ru-RU" sz="1700" dirty="0" err="1">
                <a:latin typeface="Arial" pitchFamily="34" charset="0"/>
                <a:cs typeface="Arial" pitchFamily="34" charset="0"/>
              </a:rPr>
              <a:t>спалахової</a:t>
            </a:r>
            <a:r>
              <a:rPr lang="ru-RU" sz="1700" dirty="0">
                <a:latin typeface="Arial" pitchFamily="34" charset="0"/>
                <a:cs typeface="Arial" pitchFamily="34" charset="0"/>
              </a:rPr>
              <a:t> </a:t>
            </a:r>
            <a:r>
              <a:rPr lang="ru-RU" sz="1700" dirty="0" err="1">
                <a:latin typeface="Arial" pitchFamily="34" charset="0"/>
                <a:cs typeface="Arial" pitchFamily="34" charset="0"/>
              </a:rPr>
              <a:t>магнітних</a:t>
            </a:r>
            <a:r>
              <a:rPr lang="ru-RU" sz="1700" dirty="0">
                <a:latin typeface="Arial" pitchFamily="34" charset="0"/>
                <a:cs typeface="Arial" pitchFamily="34" charset="0"/>
              </a:rPr>
              <a:t> бур, </a:t>
            </a:r>
            <a:r>
              <a:rPr lang="ru-RU" sz="1700" dirty="0" err="1">
                <a:latin typeface="Arial" pitchFamily="34" charset="0"/>
                <a:cs typeface="Arial" pitchFamily="34" charset="0"/>
              </a:rPr>
              <a:t>рекурентні</a:t>
            </a:r>
            <a:r>
              <a:rPr lang="ru-RU" sz="1700" dirty="0">
                <a:latin typeface="Arial" pitchFamily="34" charset="0"/>
                <a:cs typeface="Arial" pitchFamily="34" charset="0"/>
              </a:rPr>
              <a:t> </a:t>
            </a:r>
            <a:r>
              <a:rPr lang="ru-RU" sz="1700" dirty="0" err="1">
                <a:latin typeface="Arial" pitchFamily="34" charset="0"/>
                <a:cs typeface="Arial" pitchFamily="34" charset="0"/>
              </a:rPr>
              <a:t>повторюються</a:t>
            </a:r>
            <a:r>
              <a:rPr lang="ru-RU" sz="1700" dirty="0">
                <a:latin typeface="Arial" pitchFamily="34" charset="0"/>
                <a:cs typeface="Arial" pitchFamily="34" charset="0"/>
              </a:rPr>
              <a:t> в </a:t>
            </a:r>
            <a:r>
              <a:rPr lang="ru-RU" sz="1700" dirty="0" err="1">
                <a:latin typeface="Arial" pitchFamily="34" charset="0"/>
                <a:cs typeface="Arial" pitchFamily="34" charset="0"/>
              </a:rPr>
              <a:t>плині</a:t>
            </a:r>
            <a:r>
              <a:rPr lang="ru-RU" sz="1700" dirty="0">
                <a:latin typeface="Arial" pitchFamily="34" charset="0"/>
                <a:cs typeface="Arial" pitchFamily="34" charset="0"/>
              </a:rPr>
              <a:t> </a:t>
            </a:r>
            <a:r>
              <a:rPr lang="ru-RU" sz="1700" dirty="0" err="1">
                <a:latin typeface="Arial" pitchFamily="34" charset="0"/>
                <a:cs typeface="Arial" pitchFamily="34" charset="0"/>
              </a:rPr>
              <a:t>декількох</a:t>
            </a:r>
            <a:r>
              <a:rPr lang="ru-RU" sz="1700" dirty="0">
                <a:latin typeface="Arial" pitchFamily="34" charset="0"/>
                <a:cs typeface="Arial" pitchFamily="34" charset="0"/>
              </a:rPr>
              <a:t> </a:t>
            </a:r>
            <a:r>
              <a:rPr lang="ru-RU" sz="1700" dirty="0" err="1">
                <a:latin typeface="Arial" pitchFamily="34" charset="0"/>
                <a:cs typeface="Arial" pitchFamily="34" charset="0"/>
              </a:rPr>
              <a:t>сонячних</a:t>
            </a:r>
            <a:r>
              <a:rPr lang="ru-RU" sz="1700" dirty="0">
                <a:latin typeface="Arial" pitchFamily="34" charset="0"/>
                <a:cs typeface="Arial" pitchFamily="34" charset="0"/>
              </a:rPr>
              <a:t> </a:t>
            </a:r>
            <a:r>
              <a:rPr lang="ru-RU" sz="1700" dirty="0" err="1">
                <a:latin typeface="Arial" pitchFamily="34" charset="0"/>
                <a:cs typeface="Arial" pitchFamily="34" charset="0"/>
              </a:rPr>
              <a:t>обертів</a:t>
            </a:r>
            <a:r>
              <a:rPr lang="ru-RU" sz="1700" dirty="0">
                <a:latin typeface="Arial" pitchFamily="34" charset="0"/>
                <a:cs typeface="Arial" pitchFamily="34" charset="0"/>
              </a:rPr>
              <a:t>, а </a:t>
            </a:r>
            <a:r>
              <a:rPr lang="ru-RU" sz="1700" dirty="0" err="1">
                <a:latin typeface="Arial" pitchFamily="34" charset="0"/>
                <a:cs typeface="Arial" pitchFamily="34" charset="0"/>
              </a:rPr>
              <a:t>іноді</a:t>
            </a:r>
            <a:r>
              <a:rPr lang="ru-RU" sz="1700" dirty="0">
                <a:latin typeface="Arial" pitchFamily="34" charset="0"/>
                <a:cs typeface="Arial" pitchFamily="34" charset="0"/>
              </a:rPr>
              <a:t> </a:t>
            </a:r>
            <a:r>
              <a:rPr lang="ru-RU" sz="1700" dirty="0" err="1">
                <a:latin typeface="Arial" pitchFamily="34" charset="0"/>
                <a:cs typeface="Arial" pitchFamily="34" charset="0"/>
              </a:rPr>
              <a:t>навіть</a:t>
            </a:r>
            <a:r>
              <a:rPr lang="ru-RU" sz="1700" dirty="0">
                <a:latin typeface="Arial" pitchFamily="34" charset="0"/>
                <a:cs typeface="Arial" pitchFamily="34" charset="0"/>
              </a:rPr>
              <a:t> 10-15 </a:t>
            </a:r>
            <a:r>
              <a:rPr lang="ru-RU" sz="1700" dirty="0" err="1">
                <a:latin typeface="Arial" pitchFamily="34" charset="0"/>
                <a:cs typeface="Arial" pitchFamily="34" charset="0"/>
              </a:rPr>
              <a:t>оборотів</a:t>
            </a:r>
            <a:r>
              <a:rPr lang="ru-RU" sz="1700" dirty="0">
                <a:latin typeface="Arial" pitchFamily="34" charset="0"/>
                <a:cs typeface="Arial" pitchFamily="34" charset="0"/>
              </a:rPr>
              <a:t>. </a:t>
            </a:r>
            <a:r>
              <a:rPr lang="ru-RU" sz="1700" dirty="0" err="1">
                <a:latin typeface="Arial" pitchFamily="34" charset="0"/>
                <a:cs typeface="Arial" pitchFamily="34" charset="0"/>
              </a:rPr>
              <a:t>Вневспишечние</a:t>
            </a:r>
            <a:r>
              <a:rPr lang="ru-RU" sz="1700" dirty="0">
                <a:latin typeface="Arial" pitchFamily="34" charset="0"/>
                <a:cs typeface="Arial" pitchFamily="34" charset="0"/>
              </a:rPr>
              <a:t> </a:t>
            </a:r>
            <a:r>
              <a:rPr lang="ru-RU" sz="1700" dirty="0" err="1">
                <a:latin typeface="Arial" pitchFamily="34" charset="0"/>
                <a:cs typeface="Arial" pitchFamily="34" charset="0"/>
              </a:rPr>
              <a:t>магнітні</a:t>
            </a:r>
            <a:r>
              <a:rPr lang="ru-RU" sz="1700" dirty="0">
                <a:latin typeface="Arial" pitchFamily="34" charset="0"/>
                <a:cs typeface="Arial" pitchFamily="34" charset="0"/>
              </a:rPr>
              <a:t> </a:t>
            </a:r>
            <a:r>
              <a:rPr lang="ru-RU" sz="1700" dirty="0" err="1">
                <a:latin typeface="Arial" pitchFamily="34" charset="0"/>
                <a:cs typeface="Arial" pitchFamily="34" charset="0"/>
              </a:rPr>
              <a:t>бурі</a:t>
            </a:r>
            <a:r>
              <a:rPr lang="ru-RU" sz="1700" dirty="0">
                <a:latin typeface="Arial" pitchFamily="34" charset="0"/>
                <a:cs typeface="Arial" pitchFamily="34" charset="0"/>
              </a:rPr>
              <a:t> </a:t>
            </a:r>
            <a:r>
              <a:rPr lang="ru-RU" sz="1700" dirty="0" err="1">
                <a:latin typeface="Arial" pitchFamily="34" charset="0"/>
                <a:cs typeface="Arial" pitchFamily="34" charset="0"/>
              </a:rPr>
              <a:t>пов'язані</a:t>
            </a:r>
            <a:r>
              <a:rPr lang="ru-RU" sz="1700" dirty="0">
                <a:latin typeface="Arial" pitchFamily="34" charset="0"/>
                <a:cs typeface="Arial" pitchFamily="34" charset="0"/>
              </a:rPr>
              <a:t> з </a:t>
            </a:r>
            <a:r>
              <a:rPr lang="ru-RU" sz="1700" dirty="0" err="1">
                <a:latin typeface="Arial" pitchFamily="34" charset="0"/>
                <a:cs typeface="Arial" pitchFamily="34" charset="0"/>
              </a:rPr>
              <a:t>неоднорідністю</a:t>
            </a:r>
            <a:r>
              <a:rPr lang="ru-RU" sz="1700" dirty="0">
                <a:latin typeface="Arial" pitchFamily="34" charset="0"/>
                <a:cs typeface="Arial" pitchFamily="34" charset="0"/>
              </a:rPr>
              <a:t> </a:t>
            </a:r>
            <a:r>
              <a:rPr lang="ru-RU" sz="1700" dirty="0" err="1">
                <a:latin typeface="Arial" pitchFamily="34" charset="0"/>
                <a:cs typeface="Arial" pitchFamily="34" charset="0"/>
              </a:rPr>
              <a:t>сонячного</a:t>
            </a:r>
            <a:r>
              <a:rPr lang="ru-RU" sz="1700" dirty="0">
                <a:latin typeface="Arial" pitchFamily="34" charset="0"/>
                <a:cs typeface="Arial" pitchFamily="34" charset="0"/>
              </a:rPr>
              <a:t> </a:t>
            </a:r>
            <a:r>
              <a:rPr lang="ru-RU" sz="1700" dirty="0" err="1">
                <a:latin typeface="Arial" pitchFamily="34" charset="0"/>
                <a:cs typeface="Arial" pitchFamily="34" charset="0"/>
              </a:rPr>
              <a:t>вітру</a:t>
            </a:r>
            <a:r>
              <a:rPr lang="ru-RU" sz="1700" dirty="0">
                <a:latin typeface="Arial" pitchFamily="34" charset="0"/>
                <a:cs typeface="Arial" pitchFamily="34" charset="0"/>
              </a:rPr>
              <a:t> і перш за все </a:t>
            </a:r>
            <a:r>
              <a:rPr lang="ru-RU" sz="1700" dirty="0" err="1">
                <a:latin typeface="Arial" pitchFamily="34" charset="0"/>
                <a:cs typeface="Arial" pitchFamily="34" charset="0"/>
              </a:rPr>
              <a:t>довгоживучими</a:t>
            </a:r>
            <a:r>
              <a:rPr lang="ru-RU" sz="1700" dirty="0">
                <a:latin typeface="Arial" pitchFamily="34" charset="0"/>
                <a:cs typeface="Arial" pitchFamily="34" charset="0"/>
              </a:rPr>
              <a:t> областями на </a:t>
            </a:r>
            <a:r>
              <a:rPr lang="ru-RU" sz="1700" dirty="0" err="1">
                <a:latin typeface="Arial" pitchFamily="34" charset="0"/>
                <a:cs typeface="Arial" pitchFamily="34" charset="0"/>
              </a:rPr>
              <a:t>сонці</a:t>
            </a:r>
            <a:r>
              <a:rPr lang="ru-RU" sz="1700" dirty="0" smtClean="0">
                <a:latin typeface="Arial" pitchFamily="34" charset="0"/>
                <a:cs typeface="Arial" pitchFamily="34" charset="0"/>
              </a:rPr>
              <a:t>.</a:t>
            </a:r>
            <a:endParaRPr lang="ru-RU" sz="1700" dirty="0">
              <a:latin typeface="Arial" pitchFamily="34" charset="0"/>
              <a:cs typeface="Arial" pitchFamily="34" charset="0"/>
            </a:endParaRPr>
          </a:p>
          <a:p>
            <a:r>
              <a:rPr lang="ru-RU" sz="1700" dirty="0" err="1">
                <a:latin typeface="Arial" pitchFamily="34" charset="0"/>
                <a:cs typeface="Arial" pitchFamily="34" charset="0"/>
              </a:rPr>
              <a:t>Якщо</a:t>
            </a:r>
            <a:r>
              <a:rPr lang="ru-RU" sz="1700" dirty="0">
                <a:latin typeface="Arial" pitchFamily="34" charset="0"/>
                <a:cs typeface="Arial" pitchFamily="34" charset="0"/>
              </a:rPr>
              <a:t> число </a:t>
            </a:r>
            <a:r>
              <a:rPr lang="ru-RU" sz="1700" dirty="0" err="1">
                <a:latin typeface="Arial" pitchFamily="34" charset="0"/>
                <a:cs typeface="Arial" pitchFamily="34" charset="0"/>
              </a:rPr>
              <a:t>спалахової</a:t>
            </a:r>
            <a:r>
              <a:rPr lang="ru-RU" sz="1700" dirty="0">
                <a:latin typeface="Arial" pitchFamily="34" charset="0"/>
                <a:cs typeface="Arial" pitchFamily="34" charset="0"/>
              </a:rPr>
              <a:t> </a:t>
            </a:r>
            <a:r>
              <a:rPr lang="ru-RU" sz="1700" dirty="0" err="1">
                <a:latin typeface="Arial" pitchFamily="34" charset="0"/>
                <a:cs typeface="Arial" pitchFamily="34" charset="0"/>
              </a:rPr>
              <a:t>магнітних</a:t>
            </a:r>
            <a:r>
              <a:rPr lang="ru-RU" sz="1700" dirty="0">
                <a:latin typeface="Arial" pitchFamily="34" charset="0"/>
                <a:cs typeface="Arial" pitchFamily="34" charset="0"/>
              </a:rPr>
              <a:t> бур досягає </a:t>
            </a:r>
            <a:r>
              <a:rPr lang="ru-RU" sz="1700" dirty="0" err="1">
                <a:latin typeface="Arial" pitchFamily="34" charset="0"/>
                <a:cs typeface="Arial" pitchFamily="34" charset="0"/>
              </a:rPr>
              <a:t>максимальної</a:t>
            </a:r>
            <a:r>
              <a:rPr lang="ru-RU" sz="1700" dirty="0">
                <a:latin typeface="Arial" pitchFamily="34" charset="0"/>
                <a:cs typeface="Arial" pitchFamily="34" charset="0"/>
              </a:rPr>
              <a:t> </a:t>
            </a:r>
            <a:r>
              <a:rPr lang="ru-RU" sz="1700" dirty="0" err="1">
                <a:latin typeface="Arial" pitchFamily="34" charset="0"/>
                <a:cs typeface="Arial" pitchFamily="34" charset="0"/>
              </a:rPr>
              <a:t>величини</a:t>
            </a:r>
            <a:r>
              <a:rPr lang="ru-RU" sz="1700" dirty="0">
                <a:latin typeface="Arial" pitchFamily="34" charset="0"/>
                <a:cs typeface="Arial" pitchFamily="34" charset="0"/>
              </a:rPr>
              <a:t> в </a:t>
            </a:r>
            <a:r>
              <a:rPr lang="ru-RU" sz="1700" dirty="0" err="1">
                <a:latin typeface="Arial" pitchFamily="34" charset="0"/>
                <a:cs typeface="Arial" pitchFamily="34" charset="0"/>
              </a:rPr>
              <a:t>епоху</a:t>
            </a:r>
            <a:r>
              <a:rPr lang="ru-RU" sz="1700" dirty="0">
                <a:latin typeface="Arial" pitchFamily="34" charset="0"/>
                <a:cs typeface="Arial" pitchFamily="34" charset="0"/>
              </a:rPr>
              <a:t> максимуму 11-ти </a:t>
            </a:r>
            <a:r>
              <a:rPr lang="ru-RU" sz="1700" dirty="0" err="1">
                <a:latin typeface="Arial" pitchFamily="34" charset="0"/>
                <a:cs typeface="Arial" pitchFamily="34" charset="0"/>
              </a:rPr>
              <a:t>річного</a:t>
            </a:r>
            <a:r>
              <a:rPr lang="ru-RU" sz="1700" dirty="0">
                <a:latin typeface="Arial" pitchFamily="34" charset="0"/>
                <a:cs typeface="Arial" pitchFamily="34" charset="0"/>
              </a:rPr>
              <a:t> циклу, то </a:t>
            </a:r>
            <a:r>
              <a:rPr lang="ru-RU" sz="1700" dirty="0" err="1">
                <a:latin typeface="Arial" pitchFamily="34" charset="0"/>
                <a:cs typeface="Arial" pitchFamily="34" charset="0"/>
              </a:rPr>
              <a:t>максимальне</a:t>
            </a:r>
            <a:r>
              <a:rPr lang="ru-RU" sz="1700" dirty="0">
                <a:latin typeface="Arial" pitchFamily="34" charset="0"/>
                <a:cs typeface="Arial" pitchFamily="34" charset="0"/>
              </a:rPr>
              <a:t> число </a:t>
            </a:r>
            <a:r>
              <a:rPr lang="ru-RU" sz="1700" dirty="0" err="1">
                <a:latin typeface="Arial" pitchFamily="34" charset="0"/>
                <a:cs typeface="Arial" pitchFamily="34" charset="0"/>
              </a:rPr>
              <a:t>рекурентних</a:t>
            </a:r>
            <a:r>
              <a:rPr lang="ru-RU" sz="1700" dirty="0">
                <a:latin typeface="Arial" pitchFamily="34" charset="0"/>
                <a:cs typeface="Arial" pitchFamily="34" charset="0"/>
              </a:rPr>
              <a:t> </a:t>
            </a:r>
            <a:r>
              <a:rPr lang="ru-RU" sz="1700" dirty="0" err="1">
                <a:latin typeface="Arial" pitchFamily="34" charset="0"/>
                <a:cs typeface="Arial" pitchFamily="34" charset="0"/>
              </a:rPr>
              <a:t>магнітних</a:t>
            </a:r>
            <a:r>
              <a:rPr lang="ru-RU" sz="1700" dirty="0">
                <a:latin typeface="Arial" pitchFamily="34" charset="0"/>
                <a:cs typeface="Arial" pitchFamily="34" charset="0"/>
              </a:rPr>
              <a:t> бур </a:t>
            </a:r>
            <a:r>
              <a:rPr lang="ru-RU" sz="1700" dirty="0" err="1">
                <a:latin typeface="Arial" pitchFamily="34" charset="0"/>
                <a:cs typeface="Arial" pitchFamily="34" charset="0"/>
              </a:rPr>
              <a:t>відзначається</a:t>
            </a:r>
            <a:r>
              <a:rPr lang="ru-RU" sz="1700" dirty="0">
                <a:latin typeface="Arial" pitchFamily="34" charset="0"/>
                <a:cs typeface="Arial" pitchFamily="34" charset="0"/>
              </a:rPr>
              <a:t> на </a:t>
            </a:r>
            <a:r>
              <a:rPr lang="ru-RU" sz="1700" dirty="0" err="1">
                <a:latin typeface="Arial" pitchFamily="34" charset="0"/>
                <a:cs typeface="Arial" pitchFamily="34" charset="0"/>
              </a:rPr>
              <a:t>його</a:t>
            </a:r>
            <a:r>
              <a:rPr lang="ru-RU" sz="1700" dirty="0">
                <a:latin typeface="Arial" pitchFamily="34" charset="0"/>
                <a:cs typeface="Arial" pitchFamily="34" charset="0"/>
              </a:rPr>
              <a:t> </a:t>
            </a:r>
            <a:r>
              <a:rPr lang="ru-RU" sz="1700" dirty="0" err="1">
                <a:latin typeface="Arial" pitchFamily="34" charset="0"/>
                <a:cs typeface="Arial" pitchFamily="34" charset="0"/>
              </a:rPr>
              <a:t>гілки</a:t>
            </a:r>
            <a:r>
              <a:rPr lang="ru-RU" sz="1700" dirty="0">
                <a:latin typeface="Arial" pitchFamily="34" charset="0"/>
                <a:cs typeface="Arial" pitchFamily="34" charset="0"/>
              </a:rPr>
              <a:t> спаду, за 2-3 роки до </a:t>
            </a:r>
            <a:r>
              <a:rPr lang="ru-RU" sz="1700" dirty="0" err="1">
                <a:latin typeface="Arial" pitchFamily="34" charset="0"/>
                <a:cs typeface="Arial" pitchFamily="34" charset="0"/>
              </a:rPr>
              <a:t>епохи</a:t>
            </a:r>
            <a:r>
              <a:rPr lang="ru-RU" sz="1700" dirty="0">
                <a:latin typeface="Arial" pitchFamily="34" charset="0"/>
                <a:cs typeface="Arial" pitchFamily="34" charset="0"/>
              </a:rPr>
              <a:t> </a:t>
            </a:r>
            <a:r>
              <a:rPr lang="ru-RU" sz="1700" dirty="0" err="1">
                <a:latin typeface="Arial" pitchFamily="34" charset="0"/>
                <a:cs typeface="Arial" pitchFamily="34" charset="0"/>
              </a:rPr>
              <a:t>мінімуму</a:t>
            </a:r>
            <a:r>
              <a:rPr lang="ru-RU" sz="1700" dirty="0" smtClean="0">
                <a:latin typeface="Arial" pitchFamily="34" charset="0"/>
                <a:cs typeface="Arial" pitchFamily="34" charset="0"/>
              </a:rPr>
              <a:t>.</a:t>
            </a:r>
            <a:endParaRPr lang="ru-RU" sz="1700" dirty="0">
              <a:latin typeface="Arial" pitchFamily="34" charset="0"/>
              <a:cs typeface="Arial" pitchFamily="34" charset="0"/>
            </a:endParaRPr>
          </a:p>
          <a:p>
            <a:r>
              <a:rPr lang="ru-RU" sz="1700" dirty="0" err="1">
                <a:latin typeface="Arial" pitchFamily="34" charset="0"/>
                <a:cs typeface="Arial" pitchFamily="34" charset="0"/>
              </a:rPr>
              <a:t>Геомагнітні</a:t>
            </a:r>
            <a:r>
              <a:rPr lang="ru-RU" sz="1700" dirty="0">
                <a:latin typeface="Arial" pitchFamily="34" charset="0"/>
                <a:cs typeface="Arial" pitchFamily="34" charset="0"/>
              </a:rPr>
              <a:t> </a:t>
            </a:r>
            <a:r>
              <a:rPr lang="ru-RU" sz="1700" dirty="0" err="1">
                <a:latin typeface="Arial" pitchFamily="34" charset="0"/>
                <a:cs typeface="Arial" pitchFamily="34" charset="0"/>
              </a:rPr>
              <a:t>бурі</a:t>
            </a:r>
            <a:r>
              <a:rPr lang="ru-RU" sz="1700" dirty="0">
                <a:latin typeface="Arial" pitchFamily="34" charset="0"/>
                <a:cs typeface="Arial" pitchFamily="34" charset="0"/>
              </a:rPr>
              <a:t> особливо </a:t>
            </a:r>
            <a:r>
              <a:rPr lang="ru-RU" sz="1700" dirty="0" err="1">
                <a:latin typeface="Arial" pitchFamily="34" charset="0"/>
                <a:cs typeface="Arial" pitchFamily="34" charset="0"/>
              </a:rPr>
              <a:t>помітні</a:t>
            </a:r>
            <a:r>
              <a:rPr lang="ru-RU" sz="1700" dirty="0">
                <a:latin typeface="Arial" pitchFamily="34" charset="0"/>
                <a:cs typeface="Arial" pitchFamily="34" charset="0"/>
              </a:rPr>
              <a:t> на </a:t>
            </a:r>
            <a:r>
              <a:rPr lang="ru-RU" sz="1700" dirty="0" err="1">
                <a:latin typeface="Arial" pitchFamily="34" charset="0"/>
                <a:cs typeface="Arial" pitchFamily="34" charset="0"/>
              </a:rPr>
              <a:t>тлі</a:t>
            </a:r>
            <a:r>
              <a:rPr lang="ru-RU" sz="1700" dirty="0">
                <a:latin typeface="Arial" pitchFamily="34" charset="0"/>
                <a:cs typeface="Arial" pitchFamily="34" charset="0"/>
              </a:rPr>
              <a:t> </a:t>
            </a:r>
            <a:r>
              <a:rPr lang="ru-RU" sz="1700" dirty="0" err="1">
                <a:latin typeface="Arial" pitchFamily="34" charset="0"/>
                <a:cs typeface="Arial" pitchFamily="34" charset="0"/>
              </a:rPr>
              <a:t>впливу</a:t>
            </a:r>
            <a:r>
              <a:rPr lang="ru-RU" sz="1700" dirty="0">
                <a:latin typeface="Arial" pitchFamily="34" charset="0"/>
                <a:cs typeface="Arial" pitchFamily="34" charset="0"/>
              </a:rPr>
              <a:t> </a:t>
            </a:r>
            <a:r>
              <a:rPr lang="ru-RU" sz="1700" dirty="0" err="1">
                <a:latin typeface="Arial" pitchFamily="34" charset="0"/>
                <a:cs typeface="Arial" pitchFamily="34" charset="0"/>
              </a:rPr>
              <a:t>сонячної</a:t>
            </a:r>
            <a:r>
              <a:rPr lang="ru-RU" sz="1700" dirty="0">
                <a:latin typeface="Arial" pitchFamily="34" charset="0"/>
                <a:cs typeface="Arial" pitchFamily="34" charset="0"/>
              </a:rPr>
              <a:t> </a:t>
            </a:r>
            <a:r>
              <a:rPr lang="ru-RU" sz="1700" dirty="0" err="1">
                <a:latin typeface="Arial" pitchFamily="34" charset="0"/>
                <a:cs typeface="Arial" pitchFamily="34" charset="0"/>
              </a:rPr>
              <a:t>активності</a:t>
            </a:r>
            <a:r>
              <a:rPr lang="ru-RU" sz="1700" dirty="0">
                <a:latin typeface="Arial" pitchFamily="34" charset="0"/>
                <a:cs typeface="Arial" pitchFamily="34" charset="0"/>
              </a:rPr>
              <a:t> на </a:t>
            </a:r>
            <a:r>
              <a:rPr lang="ru-RU" sz="1700" dirty="0" err="1">
                <a:latin typeface="Arial" pitchFamily="34" charset="0"/>
                <a:cs typeface="Arial" pitchFamily="34" charset="0"/>
              </a:rPr>
              <a:t>біосферу</a:t>
            </a:r>
            <a:r>
              <a:rPr lang="ru-RU" sz="1700" dirty="0">
                <a:latin typeface="Arial" pitchFamily="34" charset="0"/>
                <a:cs typeface="Arial" pitchFamily="34" charset="0"/>
              </a:rPr>
              <a:t> Землі і </a:t>
            </a:r>
            <a:r>
              <a:rPr lang="ru-RU" sz="1700" dirty="0" err="1">
                <a:latin typeface="Arial" pitchFamily="34" charset="0"/>
                <a:cs typeface="Arial" pitchFamily="34" charset="0"/>
              </a:rPr>
              <a:t>зокрема</a:t>
            </a:r>
            <a:r>
              <a:rPr lang="ru-RU" sz="1700" dirty="0">
                <a:latin typeface="Arial" pitchFamily="34" charset="0"/>
                <a:cs typeface="Arial" pitchFamily="34" charset="0"/>
              </a:rPr>
              <a:t> </a:t>
            </a:r>
            <a:r>
              <a:rPr lang="ru-RU" sz="1700" dirty="0" err="1">
                <a:latin typeface="Arial" pitchFamily="34" charset="0"/>
                <a:cs typeface="Arial" pitchFamily="34" charset="0"/>
              </a:rPr>
              <a:t>людини</a:t>
            </a:r>
            <a:r>
              <a:rPr lang="ru-RU" sz="1700" dirty="0" smtClean="0">
                <a:latin typeface="Arial" pitchFamily="34" charset="0"/>
                <a:cs typeface="Arial" pitchFamily="34" charset="0"/>
              </a:rPr>
              <a:t>.</a:t>
            </a:r>
            <a:endParaRPr lang="ru-RU" sz="1700" dirty="0">
              <a:latin typeface="Arial" pitchFamily="34" charset="0"/>
              <a:cs typeface="Arial" pitchFamily="34" charset="0"/>
            </a:endParaRPr>
          </a:p>
          <a:p>
            <a:r>
              <a:rPr lang="ru-RU" sz="1700" dirty="0">
                <a:latin typeface="Arial" pitchFamily="34" charset="0"/>
                <a:cs typeface="Arial" pitchFamily="34" charset="0"/>
              </a:rPr>
              <a:t>Медики </a:t>
            </a:r>
            <a:r>
              <a:rPr lang="ru-RU" sz="1700" dirty="0" err="1">
                <a:latin typeface="Arial" pitchFamily="34" charset="0"/>
                <a:cs typeface="Arial" pitchFamily="34" charset="0"/>
              </a:rPr>
              <a:t>звернули</a:t>
            </a:r>
            <a:r>
              <a:rPr lang="ru-RU" sz="1700" dirty="0">
                <a:latin typeface="Arial" pitchFamily="34" charset="0"/>
                <a:cs typeface="Arial" pitchFamily="34" charset="0"/>
              </a:rPr>
              <a:t> увагу на ту </a:t>
            </a:r>
            <a:r>
              <a:rPr lang="ru-RU" sz="1700" dirty="0" err="1">
                <a:latin typeface="Arial" pitchFamily="34" charset="0"/>
                <a:cs typeface="Arial" pitchFamily="34" charset="0"/>
              </a:rPr>
              <a:t>обставину</a:t>
            </a:r>
            <a:r>
              <a:rPr lang="ru-RU" sz="1700" dirty="0">
                <a:latin typeface="Arial" pitchFamily="34" charset="0"/>
                <a:cs typeface="Arial" pitchFamily="34" charset="0"/>
              </a:rPr>
              <a:t>, що число </a:t>
            </a:r>
            <a:r>
              <a:rPr lang="ru-RU" sz="1700" dirty="0" err="1">
                <a:latin typeface="Arial" pitchFamily="34" charset="0"/>
                <a:cs typeface="Arial" pitchFamily="34" charset="0"/>
              </a:rPr>
              <a:t>раптових</a:t>
            </a:r>
            <a:r>
              <a:rPr lang="ru-RU" sz="1700" dirty="0">
                <a:latin typeface="Arial" pitchFamily="34" charset="0"/>
                <a:cs typeface="Arial" pitchFamily="34" charset="0"/>
              </a:rPr>
              <a:t> смертей і </a:t>
            </a:r>
            <a:r>
              <a:rPr lang="ru-RU" sz="1700" dirty="0" err="1">
                <a:latin typeface="Arial" pitchFamily="34" charset="0"/>
                <a:cs typeface="Arial" pitchFamily="34" charset="0"/>
              </a:rPr>
              <a:t>випадків</a:t>
            </a:r>
            <a:r>
              <a:rPr lang="ru-RU" sz="1700" dirty="0">
                <a:latin typeface="Arial" pitchFamily="34" charset="0"/>
                <a:cs typeface="Arial" pitchFamily="34" charset="0"/>
              </a:rPr>
              <a:t> </a:t>
            </a:r>
            <a:r>
              <a:rPr lang="ru-RU" sz="1700" dirty="0" err="1">
                <a:latin typeface="Arial" pitchFamily="34" charset="0"/>
                <a:cs typeface="Arial" pitchFamily="34" charset="0"/>
              </a:rPr>
              <a:t>загострення</a:t>
            </a:r>
            <a:r>
              <a:rPr lang="ru-RU" sz="1700" dirty="0">
                <a:latin typeface="Arial" pitchFamily="34" charset="0"/>
                <a:cs typeface="Arial" pitchFamily="34" charset="0"/>
              </a:rPr>
              <a:t> </a:t>
            </a:r>
            <a:r>
              <a:rPr lang="ru-RU" sz="1700" dirty="0" err="1">
                <a:latin typeface="Arial" pitchFamily="34" charset="0"/>
                <a:cs typeface="Arial" pitchFamily="34" charset="0"/>
              </a:rPr>
              <a:t>захворювань</a:t>
            </a:r>
            <a:r>
              <a:rPr lang="ru-RU" sz="1700" dirty="0">
                <a:latin typeface="Arial" pitchFamily="34" charset="0"/>
                <a:cs typeface="Arial" pitchFamily="34" charset="0"/>
              </a:rPr>
              <a:t> </a:t>
            </a:r>
            <a:r>
              <a:rPr lang="ru-RU" sz="1700" dirty="0" err="1">
                <a:latin typeface="Arial" pitchFamily="34" charset="0"/>
                <a:cs typeface="Arial" pitchFamily="34" charset="0"/>
              </a:rPr>
              <a:t>серцево-судинної</a:t>
            </a:r>
            <a:r>
              <a:rPr lang="ru-RU" sz="1700" dirty="0">
                <a:latin typeface="Arial" pitchFamily="34" charset="0"/>
                <a:cs typeface="Arial" pitchFamily="34" charset="0"/>
              </a:rPr>
              <a:t> </a:t>
            </a:r>
            <a:r>
              <a:rPr lang="ru-RU" sz="1700" dirty="0" err="1">
                <a:latin typeface="Arial" pitchFamily="34" charset="0"/>
                <a:cs typeface="Arial" pitchFamily="34" charset="0"/>
              </a:rPr>
              <a:t>системи</a:t>
            </a:r>
            <a:r>
              <a:rPr lang="ru-RU" sz="1700" dirty="0">
                <a:latin typeface="Arial" pitchFamily="34" charset="0"/>
                <a:cs typeface="Arial" pitchFamily="34" charset="0"/>
              </a:rPr>
              <a:t>, </a:t>
            </a:r>
            <a:r>
              <a:rPr lang="ru-RU" sz="1700" dirty="0" err="1">
                <a:latin typeface="Arial" pitchFamily="34" charset="0"/>
                <a:cs typeface="Arial" pitchFamily="34" charset="0"/>
              </a:rPr>
              <a:t>тісно</a:t>
            </a:r>
            <a:r>
              <a:rPr lang="ru-RU" sz="1700" dirty="0">
                <a:latin typeface="Arial" pitchFamily="34" charset="0"/>
                <a:cs typeface="Arial" pitchFamily="34" charset="0"/>
              </a:rPr>
              <a:t> </a:t>
            </a:r>
            <a:r>
              <a:rPr lang="ru-RU" sz="1700" dirty="0" err="1">
                <a:latin typeface="Arial" pitchFamily="34" charset="0"/>
                <a:cs typeface="Arial" pitchFamily="34" charset="0"/>
              </a:rPr>
              <a:t>пов'язане</a:t>
            </a:r>
            <a:r>
              <a:rPr lang="ru-RU" sz="1700" dirty="0">
                <a:latin typeface="Arial" pitchFamily="34" charset="0"/>
                <a:cs typeface="Arial" pitchFamily="34" charset="0"/>
              </a:rPr>
              <a:t> з сонячною </a:t>
            </a:r>
            <a:r>
              <a:rPr lang="ru-RU" sz="1700" dirty="0" err="1">
                <a:latin typeface="Arial" pitchFamily="34" charset="0"/>
                <a:cs typeface="Arial" pitchFamily="34" charset="0"/>
              </a:rPr>
              <a:t>активністю</a:t>
            </a:r>
            <a:r>
              <a:rPr lang="ru-RU" sz="1700" dirty="0">
                <a:latin typeface="Arial" pitchFamily="34" charset="0"/>
                <a:cs typeface="Arial" pitchFamily="34" charset="0"/>
              </a:rPr>
              <a:t> і </a:t>
            </a:r>
            <a:r>
              <a:rPr lang="ru-RU" sz="1700" dirty="0" err="1">
                <a:latin typeface="Arial" pitchFamily="34" charset="0"/>
                <a:cs typeface="Arial" pitchFamily="34" charset="0"/>
              </a:rPr>
              <a:t>обумовлено</a:t>
            </a:r>
            <a:r>
              <a:rPr lang="ru-RU" sz="1700" dirty="0">
                <a:latin typeface="Arial" pitchFamily="34" charset="0"/>
                <a:cs typeface="Arial" pitchFamily="34" charset="0"/>
              </a:rPr>
              <a:t> </a:t>
            </a:r>
            <a:r>
              <a:rPr lang="ru-RU" sz="1700" dirty="0" err="1">
                <a:latin typeface="Arial" pitchFamily="34" charset="0"/>
                <a:cs typeface="Arial" pitchFamily="34" charset="0"/>
              </a:rPr>
              <a:t>геомагнітної</a:t>
            </a:r>
            <a:r>
              <a:rPr lang="ru-RU" sz="1700" dirty="0">
                <a:latin typeface="Arial" pitchFamily="34" charset="0"/>
                <a:cs typeface="Arial" pitchFamily="34" charset="0"/>
              </a:rPr>
              <a:t> </a:t>
            </a:r>
            <a:r>
              <a:rPr lang="ru-RU" sz="1700" dirty="0" err="1">
                <a:latin typeface="Arial" pitchFamily="34" charset="0"/>
                <a:cs typeface="Arial" pitchFamily="34" charset="0"/>
              </a:rPr>
              <a:t>обуреністю</a:t>
            </a:r>
            <a:r>
              <a:rPr lang="ru-RU" sz="1700" dirty="0">
                <a:latin typeface="Arial" pitchFamily="34" charset="0"/>
                <a:cs typeface="Arial" pitchFamily="34" charset="0"/>
              </a:rPr>
              <a:t> </a:t>
            </a:r>
            <a:r>
              <a:rPr lang="ru-RU" sz="1700" dirty="0" err="1">
                <a:latin typeface="Arial" pitchFamily="34" charset="0"/>
                <a:cs typeface="Arial" pitchFamily="34" charset="0"/>
              </a:rPr>
              <a:t>магнітного</a:t>
            </a:r>
            <a:r>
              <a:rPr lang="ru-RU" sz="1700" dirty="0">
                <a:latin typeface="Arial" pitchFamily="34" charset="0"/>
                <a:cs typeface="Arial" pitchFamily="34" charset="0"/>
              </a:rPr>
              <a:t> поля Землі.</a:t>
            </a:r>
          </a:p>
        </p:txBody>
      </p:sp>
    </p:spTree>
    <p:extLst>
      <p:ext uri="{BB962C8B-B14F-4D97-AF65-F5344CB8AC3E}">
        <p14:creationId xmlns:p14="http://schemas.microsoft.com/office/powerpoint/2010/main" xmlns="" val="1651290938"/>
      </p:ext>
    </p:extLst>
  </p:cSld>
  <p:clrMapOvr>
    <a:masterClrMapping/>
  </p:clrMapOvr>
  <p:transition spd="med">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415840_kosmos_zvezdy_skoplenie_2320x1332_%28ww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5363" name="Rectangle 3"/>
          <p:cNvSpPr>
            <a:spLocks noGrp="1" noRot="1" noChangeArrowheads="1"/>
          </p:cNvSpPr>
          <p:nvPr>
            <p:ph type="title"/>
          </p:nvPr>
        </p:nvSpPr>
        <p:spPr/>
        <p:txBody>
          <a:bodyPr/>
          <a:lstStyle/>
          <a:p>
            <a:r>
              <a:rPr lang="ru-RU"/>
              <a:t>Планети Сонячної системи </a:t>
            </a:r>
          </a:p>
        </p:txBody>
      </p:sp>
      <p:sp>
        <p:nvSpPr>
          <p:cNvPr id="15364" name="Line 4"/>
          <p:cNvSpPr>
            <a:spLocks noChangeShapeType="1"/>
          </p:cNvSpPr>
          <p:nvPr/>
        </p:nvSpPr>
        <p:spPr bwMode="auto">
          <a:xfrm flipH="1">
            <a:off x="1187450" y="1125538"/>
            <a:ext cx="2232025" cy="1008062"/>
          </a:xfrm>
          <a:prstGeom prst="line">
            <a:avLst/>
          </a:prstGeom>
          <a:noFill/>
          <a:ln w="44450">
            <a:solidFill>
              <a:schemeClr val="tx1"/>
            </a:solidFill>
            <a:round/>
            <a:headEnd/>
            <a:tailEnd type="stealth" w="lg" len="lg"/>
          </a:ln>
          <a:effectLst/>
        </p:spPr>
        <p:txBody>
          <a:bodyPr/>
          <a:lstStyle/>
          <a:p>
            <a:endParaRPr lang="ru-RU"/>
          </a:p>
        </p:txBody>
      </p:sp>
      <p:sp>
        <p:nvSpPr>
          <p:cNvPr id="15365" name="Line 5"/>
          <p:cNvSpPr>
            <a:spLocks noChangeShapeType="1"/>
          </p:cNvSpPr>
          <p:nvPr/>
        </p:nvSpPr>
        <p:spPr bwMode="auto">
          <a:xfrm>
            <a:off x="5724525" y="1125538"/>
            <a:ext cx="2303463" cy="935037"/>
          </a:xfrm>
          <a:prstGeom prst="line">
            <a:avLst/>
          </a:prstGeom>
          <a:noFill/>
          <a:ln w="44450">
            <a:solidFill>
              <a:schemeClr val="tx1"/>
            </a:solidFill>
            <a:round/>
            <a:headEnd/>
            <a:tailEnd type="stealth" w="lg" len="lg"/>
          </a:ln>
          <a:effectLst/>
        </p:spPr>
        <p:txBody>
          <a:bodyPr/>
          <a:lstStyle/>
          <a:p>
            <a:endParaRPr lang="ru-RU"/>
          </a:p>
        </p:txBody>
      </p:sp>
      <p:sp>
        <p:nvSpPr>
          <p:cNvPr id="15366" name="AutoShape 6"/>
          <p:cNvSpPr>
            <a:spLocks noChangeArrowheads="1"/>
          </p:cNvSpPr>
          <p:nvPr/>
        </p:nvSpPr>
        <p:spPr bwMode="auto">
          <a:xfrm>
            <a:off x="395288" y="2133600"/>
            <a:ext cx="2808287" cy="1008063"/>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ru-RU"/>
          </a:p>
        </p:txBody>
      </p:sp>
      <p:sp>
        <p:nvSpPr>
          <p:cNvPr id="15367" name="AutoShape 7"/>
          <p:cNvSpPr>
            <a:spLocks noChangeArrowheads="1"/>
          </p:cNvSpPr>
          <p:nvPr/>
        </p:nvSpPr>
        <p:spPr bwMode="auto">
          <a:xfrm>
            <a:off x="6011863" y="2060575"/>
            <a:ext cx="2736850" cy="1008063"/>
          </a:xfrm>
          <a:prstGeom prst="roundRect">
            <a:avLst>
              <a:gd name="adj" fmla="val 16667"/>
            </a:avLst>
          </a:prstGeom>
          <a:solidFill>
            <a:schemeClr val="accent1"/>
          </a:solidFill>
          <a:ln w="9525">
            <a:solidFill>
              <a:schemeClr val="tx1"/>
            </a:solidFill>
            <a:round/>
            <a:headEnd/>
            <a:tailEnd/>
          </a:ln>
          <a:effectLst/>
        </p:spPr>
        <p:txBody>
          <a:bodyPr wrap="none" anchor="ctr"/>
          <a:lstStyle/>
          <a:p>
            <a:endParaRPr lang="ru-RU"/>
          </a:p>
        </p:txBody>
      </p:sp>
      <p:sp>
        <p:nvSpPr>
          <p:cNvPr id="15368" name="Text Box 8"/>
          <p:cNvSpPr txBox="1">
            <a:spLocks noChangeArrowheads="1"/>
          </p:cNvSpPr>
          <p:nvPr/>
        </p:nvSpPr>
        <p:spPr bwMode="auto">
          <a:xfrm>
            <a:off x="395288" y="2420938"/>
            <a:ext cx="2808287" cy="366712"/>
          </a:xfrm>
          <a:prstGeom prst="rect">
            <a:avLst/>
          </a:prstGeom>
          <a:noFill/>
          <a:ln w="9525">
            <a:noFill/>
            <a:miter lim="800000"/>
            <a:headEnd/>
            <a:tailEnd/>
          </a:ln>
          <a:effectLst/>
        </p:spPr>
        <p:txBody>
          <a:bodyPr>
            <a:spAutoFit/>
          </a:bodyPr>
          <a:lstStyle/>
          <a:p>
            <a:pPr algn="ctr">
              <a:spcBef>
                <a:spcPct val="50000"/>
              </a:spcBef>
            </a:pPr>
            <a:r>
              <a:rPr lang="ru-RU" b="1" i="1"/>
              <a:t>Планети земної групи</a:t>
            </a:r>
          </a:p>
        </p:txBody>
      </p:sp>
      <p:sp>
        <p:nvSpPr>
          <p:cNvPr id="15369" name="Text Box 9"/>
          <p:cNvSpPr txBox="1">
            <a:spLocks noChangeArrowheads="1"/>
          </p:cNvSpPr>
          <p:nvPr/>
        </p:nvSpPr>
        <p:spPr bwMode="auto">
          <a:xfrm>
            <a:off x="6011863" y="2349500"/>
            <a:ext cx="2736850" cy="366713"/>
          </a:xfrm>
          <a:prstGeom prst="rect">
            <a:avLst/>
          </a:prstGeom>
          <a:noFill/>
          <a:ln w="9525">
            <a:noFill/>
            <a:miter lim="800000"/>
            <a:headEnd/>
            <a:tailEnd/>
          </a:ln>
          <a:effectLst/>
        </p:spPr>
        <p:txBody>
          <a:bodyPr>
            <a:spAutoFit/>
          </a:bodyPr>
          <a:lstStyle/>
          <a:p>
            <a:pPr algn="ctr">
              <a:spcBef>
                <a:spcPct val="50000"/>
              </a:spcBef>
            </a:pPr>
            <a:r>
              <a:rPr lang="ru-RU" b="1" i="1"/>
              <a:t>Планети-гіганти</a:t>
            </a:r>
          </a:p>
        </p:txBody>
      </p:sp>
      <p:pic>
        <p:nvPicPr>
          <p:cNvPr id="15371" name="Picture 11" descr="0010-010-Planety-zemnoj-gruppy"/>
          <p:cNvPicPr>
            <a:picLocks noChangeAspect="1" noChangeArrowheads="1"/>
          </p:cNvPicPr>
          <p:nvPr/>
        </p:nvPicPr>
        <p:blipFill>
          <a:blip r:embed="rId3" cstate="print"/>
          <a:srcRect t="17477"/>
          <a:stretch>
            <a:fillRect/>
          </a:stretch>
        </p:blipFill>
        <p:spPr bwMode="auto">
          <a:xfrm>
            <a:off x="323850" y="3644900"/>
            <a:ext cx="4176713" cy="2586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73" name="Picture 13" descr="501"/>
          <p:cNvPicPr>
            <a:picLocks noChangeAspect="1" noChangeArrowheads="1"/>
          </p:cNvPicPr>
          <p:nvPr/>
        </p:nvPicPr>
        <p:blipFill>
          <a:blip r:embed="rId4" cstate="print"/>
          <a:srcRect t="18440"/>
          <a:stretch>
            <a:fillRect/>
          </a:stretch>
        </p:blipFill>
        <p:spPr bwMode="auto">
          <a:xfrm>
            <a:off x="4643438" y="3644900"/>
            <a:ext cx="4211637" cy="257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74" name="Line 14"/>
          <p:cNvSpPr>
            <a:spLocks noChangeShapeType="1"/>
          </p:cNvSpPr>
          <p:nvPr/>
        </p:nvSpPr>
        <p:spPr bwMode="auto">
          <a:xfrm flipH="1">
            <a:off x="1187450" y="1125538"/>
            <a:ext cx="2232025" cy="1008062"/>
          </a:xfrm>
          <a:prstGeom prst="line">
            <a:avLst/>
          </a:prstGeom>
          <a:noFill/>
          <a:ln w="44450">
            <a:solidFill>
              <a:schemeClr val="tx1"/>
            </a:solidFill>
            <a:round/>
            <a:headEnd/>
            <a:tailEnd type="stealth" w="lg" len="lg"/>
          </a:ln>
          <a:effectLst/>
        </p:spPr>
        <p:txBody>
          <a:bodyPr/>
          <a:lstStyle/>
          <a:p>
            <a:endParaRPr lang="ru-RU"/>
          </a:p>
        </p:txBody>
      </p:sp>
      <p:sp>
        <p:nvSpPr>
          <p:cNvPr id="15377" name="Line 17"/>
          <p:cNvSpPr>
            <a:spLocks noChangeShapeType="1"/>
          </p:cNvSpPr>
          <p:nvPr/>
        </p:nvSpPr>
        <p:spPr bwMode="auto">
          <a:xfrm flipH="1">
            <a:off x="1116013" y="3141663"/>
            <a:ext cx="0" cy="574675"/>
          </a:xfrm>
          <a:prstGeom prst="line">
            <a:avLst/>
          </a:prstGeom>
          <a:noFill/>
          <a:ln w="44450">
            <a:solidFill>
              <a:schemeClr val="tx1"/>
            </a:solidFill>
            <a:round/>
            <a:headEnd/>
            <a:tailEnd type="stealth" w="lg" len="lg"/>
          </a:ln>
          <a:effectLst/>
        </p:spPr>
        <p:txBody>
          <a:bodyPr/>
          <a:lstStyle/>
          <a:p>
            <a:endParaRPr lang="ru-RU"/>
          </a:p>
        </p:txBody>
      </p:sp>
      <p:sp>
        <p:nvSpPr>
          <p:cNvPr id="15378" name="Line 18"/>
          <p:cNvSpPr>
            <a:spLocks noChangeShapeType="1"/>
          </p:cNvSpPr>
          <p:nvPr/>
        </p:nvSpPr>
        <p:spPr bwMode="auto">
          <a:xfrm flipH="1">
            <a:off x="8027988" y="3068638"/>
            <a:ext cx="0" cy="576262"/>
          </a:xfrm>
          <a:prstGeom prst="line">
            <a:avLst/>
          </a:prstGeom>
          <a:noFill/>
          <a:ln w="44450">
            <a:solidFill>
              <a:schemeClr val="tx1"/>
            </a:solidFill>
            <a:round/>
            <a:headEnd/>
            <a:tailEnd type="stealth" w="lg" len="lg"/>
          </a:ln>
          <a:effectLst/>
        </p:spPr>
        <p:txBody>
          <a:bodyPr/>
          <a:lstStyle/>
          <a:p>
            <a:endParaRPr lang="ru-RU"/>
          </a:p>
        </p:txBody>
      </p:sp>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467544" y="188640"/>
            <a:ext cx="8229600" cy="1143000"/>
          </a:xfrm>
        </p:spPr>
        <p:txBody>
          <a:bodyPr>
            <a:normAutofit/>
          </a:bodyPr>
          <a:lstStyle/>
          <a:p>
            <a:pPr eaLnBrk="1" fontAlgn="auto" hangingPunct="1">
              <a:spcAft>
                <a:spcPts val="0"/>
              </a:spcAft>
              <a:defRPr/>
            </a:pP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charset="0"/>
              </a:rPr>
              <a:t>Юпітер</a:t>
            </a:r>
            <a:endParaRPr lang="ru-RU" dirty="0" smtClean="0">
              <a:solidFill>
                <a:schemeClr val="bg1"/>
              </a:solidFill>
              <a:latin typeface="Times New Roman" charset="0"/>
            </a:endParaRPr>
          </a:p>
        </p:txBody>
      </p:sp>
      <p:pic>
        <p:nvPicPr>
          <p:cNvPr id="53255" name="Picture 7" descr="юпитер"/>
          <p:cNvPicPr>
            <a:picLocks noGrp="1" noChangeAspect="1" noChangeArrowheads="1"/>
          </p:cNvPicPr>
          <p:nvPr>
            <p:ph type="clipArt" sz="half" idx="1"/>
          </p:nvPr>
        </p:nvPicPr>
        <p:blipFill>
          <a:blip r:embed="rId2" cstate="print">
            <a:extLst>
              <a:ext uri="{28A0092B-C50C-407E-A947-70E740481C1C}">
                <a14:useLocalDpi xmlns:a14="http://schemas.microsoft.com/office/drawing/2010/main" xmlns="" val="0"/>
              </a:ext>
            </a:extLst>
          </a:blip>
          <a:srcRect/>
          <a:stretch>
            <a:fillRect/>
          </a:stretch>
        </p:blipFill>
        <p:spPr>
          <a:xfrm>
            <a:off x="251520" y="1916832"/>
            <a:ext cx="3779859" cy="3155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Схема 2"/>
          <p:cNvGraphicFramePr/>
          <p:nvPr>
            <p:extLst>
              <p:ext uri="{D42A27DB-BD31-4B8C-83A1-F6EECF244321}">
                <p14:modId xmlns:p14="http://schemas.microsoft.com/office/powerpoint/2010/main" xmlns="" val="244768796"/>
              </p:ext>
            </p:extLst>
          </p:nvPr>
        </p:nvGraphicFramePr>
        <p:xfrm>
          <a:off x="4427984" y="980728"/>
          <a:ext cx="4495800" cy="517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3361268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53252"/>
                                        </p:tgtEl>
                                        <p:attrNameLst>
                                          <p:attrName>style.visibility</p:attrName>
                                        </p:attrNameLst>
                                      </p:cBhvr>
                                      <p:to>
                                        <p:strVal val="visible"/>
                                      </p:to>
                                    </p:set>
                                    <p:animEffect transition="in" filter="barn(inVertical)">
                                      <p:cBhvr>
                                        <p:cTn id="7" dur="500"/>
                                        <p:tgtEl>
                                          <p:spTgt spid="53252"/>
                                        </p:tgtEl>
                                      </p:cBhvr>
                                    </p:animEffect>
                                  </p:childTnLst>
                                </p:cTn>
                              </p:par>
                            </p:childTnLst>
                          </p:cTn>
                        </p:par>
                        <p:par>
                          <p:cTn id="8" fill="hold" nodeType="afterGroup">
                            <p:stCondLst>
                              <p:cond delay="1500"/>
                            </p:stCondLst>
                            <p:childTnLst>
                              <p:par>
                                <p:cTn id="9" presetID="12" presetClass="entr" presetSubtype="1" fill="hold" nodeType="afterEffect">
                                  <p:stCondLst>
                                    <p:cond delay="0"/>
                                  </p:stCondLst>
                                  <p:childTnLst>
                                    <p:set>
                                      <p:cBhvr>
                                        <p:cTn id="10" dur="1" fill="hold">
                                          <p:stCondLst>
                                            <p:cond delay="0"/>
                                          </p:stCondLst>
                                        </p:cTn>
                                        <p:tgtEl>
                                          <p:spTgt spid="53255"/>
                                        </p:tgtEl>
                                        <p:attrNameLst>
                                          <p:attrName>style.visibility</p:attrName>
                                        </p:attrNameLst>
                                      </p:cBhvr>
                                      <p:to>
                                        <p:strVal val="visible"/>
                                      </p:to>
                                    </p:set>
                                    <p:animEffect transition="in" filter="slide(fromTop)">
                                      <p:cBhvr>
                                        <p:cTn id="11"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0"/>
            <a:ext cx="8229600" cy="1417638"/>
          </a:xfrm>
        </p:spPr>
        <p:txBody>
          <a:bodyPr>
            <a:normAutofit/>
          </a:bodyPr>
          <a:lstStyle/>
          <a:p>
            <a:pPr algn="ctr" eaLnBrk="1" fontAlgn="auto" hangingPunct="1">
              <a:spcAft>
                <a:spcPts val="0"/>
              </a:spcAft>
              <a:defRPr/>
            </a:pPr>
            <a:r>
              <a:rPr lang="ru-RU" sz="6600" dirty="0" err="1" smtClean="0">
                <a:solidFill>
                  <a:schemeClr val="tx2">
                    <a:lumMod val="50000"/>
                  </a:schemeClr>
                </a:solidFill>
                <a:latin typeface="Book Antiqua" pitchFamily="18" charset="0"/>
              </a:rPr>
              <a:t>Меркурій</a:t>
            </a:r>
            <a:endParaRPr lang="ru-RU" sz="6600" dirty="0" smtClean="0">
              <a:solidFill>
                <a:schemeClr val="tx2">
                  <a:lumMod val="50000"/>
                </a:schemeClr>
              </a:solidFill>
              <a:latin typeface="Book Antiqua" pitchFamily="18" charset="0"/>
            </a:endParaRPr>
          </a:p>
        </p:txBody>
      </p:sp>
      <p:graphicFrame>
        <p:nvGraphicFramePr>
          <p:cNvPr id="3" name="Схема 2"/>
          <p:cNvGraphicFramePr/>
          <p:nvPr>
            <p:extLst>
              <p:ext uri="{D42A27DB-BD31-4B8C-83A1-F6EECF244321}">
                <p14:modId xmlns:p14="http://schemas.microsoft.com/office/powerpoint/2010/main" xmlns="" val="1603913464"/>
              </p:ext>
            </p:extLst>
          </p:nvPr>
        </p:nvGraphicFramePr>
        <p:xfrm>
          <a:off x="323528" y="1268760"/>
          <a:ext cx="4038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7" name="Picture 7" descr="Меркурий"/>
          <p:cNvPicPr>
            <a:picLocks noGrp="1" noChangeAspect="1" noChangeArrowheads="1"/>
          </p:cNvPicPr>
          <p:nvPr>
            <p:ph type="clipArt" sz="half" idx="2"/>
          </p:nvPr>
        </p:nvPicPr>
        <p:blipFill>
          <a:blip r:embed="rId7" cstate="print">
            <a:extLst>
              <a:ext uri="{28A0092B-C50C-407E-A947-70E740481C1C}">
                <a14:useLocalDpi xmlns:a14="http://schemas.microsoft.com/office/drawing/2010/main" xmlns="" val="0"/>
              </a:ext>
            </a:extLst>
          </a:blip>
          <a:srcRect/>
          <a:stretch>
            <a:fillRect/>
          </a:stretch>
        </p:blipFill>
        <p:spPr>
          <a:xfrm>
            <a:off x="4724400" y="1843088"/>
            <a:ext cx="3962400" cy="3962400"/>
          </a:xfrm>
          <a:noFill/>
        </p:spPr>
      </p:pic>
    </p:spTree>
    <p:extLst>
      <p:ext uri="{BB962C8B-B14F-4D97-AF65-F5344CB8AC3E}">
        <p14:creationId xmlns:p14="http://schemas.microsoft.com/office/powerpoint/2010/main" xmlns="" val="3939205980"/>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randombar(horizontal)">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 calcmode="lin" valueType="num">
                                      <p:cBhvr>
                                        <p:cTn id="12" dur="1000" fill="hold"/>
                                        <p:tgtEl>
                                          <p:spTgt spid="20487"/>
                                        </p:tgtEl>
                                        <p:attrNameLst>
                                          <p:attrName>ppt_w</p:attrName>
                                        </p:attrNameLst>
                                      </p:cBhvr>
                                      <p:tavLst>
                                        <p:tav tm="0">
                                          <p:val>
                                            <p:fltVal val="0"/>
                                          </p:val>
                                        </p:tav>
                                        <p:tav tm="100000">
                                          <p:val>
                                            <p:strVal val="#ppt_w"/>
                                          </p:val>
                                        </p:tav>
                                      </p:tavLst>
                                    </p:anim>
                                    <p:anim calcmode="lin" valueType="num">
                                      <p:cBhvr>
                                        <p:cTn id="13" dur="1000" fill="hold"/>
                                        <p:tgtEl>
                                          <p:spTgt spid="20487"/>
                                        </p:tgtEl>
                                        <p:attrNameLst>
                                          <p:attrName>ppt_h</p:attrName>
                                        </p:attrNameLst>
                                      </p:cBhvr>
                                      <p:tavLst>
                                        <p:tav tm="0">
                                          <p:val>
                                            <p:fltVal val="0"/>
                                          </p:val>
                                        </p:tav>
                                        <p:tav tm="100000">
                                          <p:val>
                                            <p:strVal val="#ppt_h"/>
                                          </p:val>
                                        </p:tav>
                                      </p:tavLst>
                                    </p:anim>
                                    <p:anim calcmode="lin" valueType="num">
                                      <p:cBhvr>
                                        <p:cTn id="14" dur="1000" fill="hold"/>
                                        <p:tgtEl>
                                          <p:spTgt spid="2048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04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80528" y="328832"/>
            <a:ext cx="7272808" cy="1325563"/>
          </a:xfrm>
        </p:spPr>
        <p:txBody>
          <a:bodyPr/>
          <a:lstStyle/>
          <a:p>
            <a:pPr eaLnBrk="1" hangingPunct="1"/>
            <a:r>
              <a:rPr lang="uk-UA" sz="4000" b="1" dirty="0" smtClean="0"/>
              <a:t>Температура і рельєф </a:t>
            </a:r>
            <a:r>
              <a:rPr lang="en-US" sz="4000" b="1" dirty="0" smtClean="0"/>
              <a:t/>
            </a:r>
            <a:br>
              <a:rPr lang="en-US" sz="4000" b="1" dirty="0" smtClean="0"/>
            </a:br>
            <a:r>
              <a:rPr lang="uk-UA" sz="4000" b="1" dirty="0" smtClean="0"/>
              <a:t>поверхні Меркурія</a:t>
            </a:r>
            <a:r>
              <a:rPr lang="ru-RU" sz="4000" dirty="0" smtClean="0"/>
              <a:t> </a:t>
            </a:r>
          </a:p>
        </p:txBody>
      </p:sp>
      <p:graphicFrame>
        <p:nvGraphicFramePr>
          <p:cNvPr id="2" name="Схема 1"/>
          <p:cNvGraphicFramePr/>
          <p:nvPr>
            <p:extLst>
              <p:ext uri="{D42A27DB-BD31-4B8C-83A1-F6EECF244321}">
                <p14:modId xmlns:p14="http://schemas.microsoft.com/office/powerpoint/2010/main" xmlns="" val="2963956685"/>
              </p:ext>
            </p:extLst>
          </p:nvPr>
        </p:nvGraphicFramePr>
        <p:xfrm>
          <a:off x="179388" y="2133600"/>
          <a:ext cx="8589962" cy="4081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892" name="Picture 4" descr="i[33]"/>
          <p:cNvPicPr>
            <a:picLocks noChangeAspect="1" noChangeArrowheads="1"/>
          </p:cNvPicPr>
          <p:nvPr/>
        </p:nvPicPr>
        <p:blipFill>
          <a:blip r:embed="rId8" cstate="print"/>
          <a:srcRect/>
          <a:stretch>
            <a:fillRect/>
          </a:stretch>
        </p:blipFill>
        <p:spPr bwMode="auto">
          <a:xfrm>
            <a:off x="6426237" y="333375"/>
            <a:ext cx="2447925" cy="1889125"/>
          </a:xfrm>
          <a:prstGeom prst="rect">
            <a:avLst/>
          </a:prstGeom>
          <a:ln>
            <a:noFill/>
          </a:ln>
          <a:effectLst>
            <a:softEdge rad="112500"/>
          </a:effectLst>
        </p:spPr>
      </p:pic>
    </p:spTree>
    <p:extLst>
      <p:ext uri="{BB962C8B-B14F-4D97-AF65-F5344CB8AC3E}">
        <p14:creationId xmlns:p14="http://schemas.microsoft.com/office/powerpoint/2010/main" xmlns="" val="1423946318"/>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96552" y="260648"/>
            <a:ext cx="8510588" cy="1325563"/>
          </a:xfrm>
        </p:spPr>
        <p:txBody>
          <a:bodyPr/>
          <a:lstStyle/>
          <a:p>
            <a:pPr eaLnBrk="1" hangingPunct="1"/>
            <a:r>
              <a:rPr lang="uk-UA" sz="4000" dirty="0" smtClean="0"/>
              <a:t>Атмосфера і фізичні</a:t>
            </a:r>
            <a:r>
              <a:rPr lang="en-US" sz="4000" dirty="0" smtClean="0"/>
              <a:t/>
            </a:r>
            <a:br>
              <a:rPr lang="en-US" sz="4000" dirty="0" smtClean="0"/>
            </a:br>
            <a:r>
              <a:rPr lang="uk-UA" sz="4000" dirty="0" smtClean="0"/>
              <a:t> поля</a:t>
            </a:r>
            <a:r>
              <a:rPr lang="ru-RU" sz="4000" dirty="0" smtClean="0"/>
              <a:t> </a:t>
            </a:r>
          </a:p>
        </p:txBody>
      </p:sp>
      <p:graphicFrame>
        <p:nvGraphicFramePr>
          <p:cNvPr id="2" name="Схема 1"/>
          <p:cNvGraphicFramePr/>
          <p:nvPr>
            <p:extLst>
              <p:ext uri="{D42A27DB-BD31-4B8C-83A1-F6EECF244321}">
                <p14:modId xmlns:p14="http://schemas.microsoft.com/office/powerpoint/2010/main" xmlns="" val="622259500"/>
              </p:ext>
            </p:extLst>
          </p:nvPr>
        </p:nvGraphicFramePr>
        <p:xfrm>
          <a:off x="250824" y="1844675"/>
          <a:ext cx="8209608"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5" name="Picture 4" descr="i[35]"/>
          <p:cNvPicPr>
            <a:picLocks noChangeAspect="1" noChangeArrowheads="1"/>
          </p:cNvPicPr>
          <p:nvPr/>
        </p:nvPicPr>
        <p:blipFill>
          <a:blip r:embed="rId8" cstate="print"/>
          <a:srcRect/>
          <a:stretch>
            <a:fillRect/>
          </a:stretch>
        </p:blipFill>
        <p:spPr bwMode="auto">
          <a:xfrm>
            <a:off x="6804025" y="188913"/>
            <a:ext cx="2160588" cy="1435100"/>
          </a:xfrm>
          <a:prstGeom prst="rect">
            <a:avLst/>
          </a:prstGeom>
          <a:noFill/>
          <a:ln w="9525">
            <a:noFill/>
            <a:miter lim="800000"/>
            <a:headEnd/>
            <a:tailEnd/>
          </a:ln>
        </p:spPr>
      </p:pic>
    </p:spTree>
    <p:extLst>
      <p:ext uri="{BB962C8B-B14F-4D97-AF65-F5344CB8AC3E}">
        <p14:creationId xmlns:p14="http://schemas.microsoft.com/office/powerpoint/2010/main" xmlns="" val="2134856806"/>
      </p:ext>
    </p:extLst>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900igr.net/datas/astronomija/Venera/0002-002-Planeta-Venera.jpg"/>
          <p:cNvPicPr>
            <a:picLocks noChangeAspect="1" noChangeArrowheads="1"/>
          </p:cNvPicPr>
          <p:nvPr/>
        </p:nvPicPr>
        <p:blipFill>
          <a:blip r:embed="rId2" cstate="print"/>
          <a:srcRect/>
          <a:stretch>
            <a:fillRect/>
          </a:stretch>
        </p:blipFill>
        <p:spPr bwMode="auto">
          <a:xfrm>
            <a:off x="3418768" y="0"/>
            <a:ext cx="5725232" cy="3816822"/>
          </a:xfrm>
          <a:prstGeom prst="rect">
            <a:avLst/>
          </a:prstGeom>
          <a:noFill/>
        </p:spPr>
      </p:pic>
      <p:graphicFrame>
        <p:nvGraphicFramePr>
          <p:cNvPr id="2" name="Объект 1"/>
          <p:cNvGraphicFramePr>
            <a:graphicFrameLocks noGrp="1"/>
          </p:cNvGraphicFramePr>
          <p:nvPr>
            <p:ph sz="half" idx="1"/>
            <p:extLst>
              <p:ext uri="{D42A27DB-BD31-4B8C-83A1-F6EECF244321}">
                <p14:modId xmlns:p14="http://schemas.microsoft.com/office/powerpoint/2010/main" xmlns="" val="712276971"/>
              </p:ext>
            </p:extLst>
          </p:nvPr>
        </p:nvGraphicFramePr>
        <p:xfrm>
          <a:off x="179512" y="1484784"/>
          <a:ext cx="4896544" cy="5649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оловок 5"/>
          <p:cNvSpPr>
            <a:spLocks noGrp="1"/>
          </p:cNvSpPr>
          <p:nvPr>
            <p:ph type="title"/>
          </p:nvPr>
        </p:nvSpPr>
        <p:spPr/>
        <p:txBody>
          <a:bodyPr/>
          <a:lstStyle/>
          <a:p>
            <a:endParaRPr lang="ru-RU" dirty="0"/>
          </a:p>
        </p:txBody>
      </p:sp>
    </p:spTree>
    <p:extLst>
      <p:ext uri="{BB962C8B-B14F-4D97-AF65-F5344CB8AC3E}">
        <p14:creationId xmlns:p14="http://schemas.microsoft.com/office/powerpoint/2010/main" xmlns="" val="1672745221"/>
      </p:ext>
    </p:extLst>
  </p:cSld>
  <p:clrMapOvr>
    <a:masterClrMapping/>
  </p:clrMapOvr>
  <p:transition spd="med">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415840_kosmos_zvezdy_skoplenie_2320x1332_%28ww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2" name="Схема 1"/>
          <p:cNvGraphicFramePr/>
          <p:nvPr>
            <p:extLst>
              <p:ext uri="{D42A27DB-BD31-4B8C-83A1-F6EECF244321}">
                <p14:modId xmlns:p14="http://schemas.microsoft.com/office/powerpoint/2010/main" xmlns="" val="1420037281"/>
              </p:ext>
            </p:extLst>
          </p:nvPr>
        </p:nvGraphicFramePr>
        <p:xfrm>
          <a:off x="406513" y="260648"/>
          <a:ext cx="8511169"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4" descr="1302678491_space__001606_1"/>
          <p:cNvPicPr>
            <a:picLocks noChangeAspect="1" noChangeArrowheads="1"/>
          </p:cNvPicPr>
          <p:nvPr/>
        </p:nvPicPr>
        <p:blipFill>
          <a:blip r:embed="rId8" cstate="print"/>
          <a:srcRect/>
          <a:stretch>
            <a:fillRect/>
          </a:stretch>
        </p:blipFill>
        <p:spPr bwMode="auto">
          <a:xfrm>
            <a:off x="1043608" y="1916832"/>
            <a:ext cx="7236981" cy="4518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uk-UA" b="1" dirty="0" smtClean="0"/>
              <a:t>Рух планети</a:t>
            </a:r>
            <a:r>
              <a:rPr lang="ru-RU" dirty="0" smtClean="0"/>
              <a:t> </a:t>
            </a:r>
          </a:p>
        </p:txBody>
      </p:sp>
      <p:pic>
        <p:nvPicPr>
          <p:cNvPr id="41988" name="Picture 4" descr="i[32]"/>
          <p:cNvPicPr>
            <a:picLocks noChangeAspect="1" noChangeArrowheads="1"/>
          </p:cNvPicPr>
          <p:nvPr/>
        </p:nvPicPr>
        <p:blipFill>
          <a:blip r:embed="rId3" cstate="print"/>
          <a:srcRect/>
          <a:stretch>
            <a:fillRect/>
          </a:stretch>
        </p:blipFill>
        <p:spPr bwMode="auto">
          <a:xfrm>
            <a:off x="6858000" y="260349"/>
            <a:ext cx="1604963" cy="1954213"/>
          </a:xfrm>
          <a:prstGeom prst="rect">
            <a:avLst/>
          </a:prstGeom>
          <a:noFill/>
          <a:ln w="9525">
            <a:noFill/>
            <a:miter lim="800000"/>
            <a:headEnd/>
            <a:tailEnd/>
          </a:ln>
        </p:spPr>
      </p:pic>
      <p:graphicFrame>
        <p:nvGraphicFramePr>
          <p:cNvPr id="3" name="Схема 2"/>
          <p:cNvGraphicFramePr/>
          <p:nvPr>
            <p:extLst>
              <p:ext uri="{D42A27DB-BD31-4B8C-83A1-F6EECF244321}">
                <p14:modId xmlns:p14="http://schemas.microsoft.com/office/powerpoint/2010/main" xmlns="" val="68210148"/>
              </p:ext>
            </p:extLst>
          </p:nvPr>
        </p:nvGraphicFramePr>
        <p:xfrm>
          <a:off x="179388" y="1556793"/>
          <a:ext cx="8697912" cy="49027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1401217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path" presetSubtype="0" accel="50000" decel="50000" fill="hold" nodeType="clickEffect">
                                  <p:stCondLst>
                                    <p:cond delay="0"/>
                                  </p:stCondLst>
                                  <p:childTnLst>
                                    <p:animMotion origin="layout" path="M 0 0  L 0 -0.19577  L 0.25 0  L 0 0  Z" pathEditMode="relative" ptsTypes="">
                                      <p:cBhvr>
                                        <p:cTn id="6" dur="2000" fill="hold"/>
                                        <p:tgtEl>
                                          <p:spTgt spid="419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2804" y="116632"/>
            <a:ext cx="8977292" cy="1325563"/>
          </a:xfrm>
        </p:spPr>
        <p:txBody>
          <a:bodyPr/>
          <a:lstStyle/>
          <a:p>
            <a:pPr eaLnBrk="1" hangingPunct="1"/>
            <a:r>
              <a:rPr lang="uk-UA" b="1" dirty="0" smtClean="0"/>
              <a:t>Найбільш «таємнича</a:t>
            </a:r>
            <a:r>
              <a:rPr lang="ru-RU" b="1" dirty="0" smtClean="0"/>
              <a:t>» </a:t>
            </a:r>
            <a:r>
              <a:rPr lang="uk-UA" b="1" dirty="0" smtClean="0"/>
              <a:t>планета</a:t>
            </a:r>
            <a:r>
              <a:rPr lang="ru-RU" dirty="0" smtClean="0"/>
              <a:t> </a:t>
            </a:r>
          </a:p>
        </p:txBody>
      </p:sp>
      <p:graphicFrame>
        <p:nvGraphicFramePr>
          <p:cNvPr id="4" name="Схема 3"/>
          <p:cNvGraphicFramePr/>
          <p:nvPr>
            <p:extLst>
              <p:ext uri="{D42A27DB-BD31-4B8C-83A1-F6EECF244321}">
                <p14:modId xmlns:p14="http://schemas.microsoft.com/office/powerpoint/2010/main" xmlns="" val="3161694679"/>
              </p:ext>
            </p:extLst>
          </p:nvPr>
        </p:nvGraphicFramePr>
        <p:xfrm>
          <a:off x="468313" y="1196752"/>
          <a:ext cx="6623967" cy="54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2" name="Picture 4" descr="i[49]"/>
          <p:cNvPicPr>
            <a:picLocks noChangeAspect="1" noChangeArrowheads="1"/>
          </p:cNvPicPr>
          <p:nvPr/>
        </p:nvPicPr>
        <p:blipFill>
          <a:blip r:embed="rId8" cstate="print"/>
          <a:srcRect/>
          <a:stretch>
            <a:fillRect/>
          </a:stretch>
        </p:blipFill>
        <p:spPr bwMode="auto">
          <a:xfrm>
            <a:off x="6876256" y="1412776"/>
            <a:ext cx="1547812" cy="1928813"/>
          </a:xfrm>
          <a:prstGeom prst="rect">
            <a:avLst/>
          </a:prstGeom>
          <a:noFill/>
          <a:ln w="9525">
            <a:noFill/>
            <a:miter lim="800000"/>
            <a:headEnd/>
            <a:tailEnd/>
          </a:ln>
        </p:spPr>
      </p:pic>
    </p:spTree>
    <p:extLst>
      <p:ext uri="{BB962C8B-B14F-4D97-AF65-F5344CB8AC3E}">
        <p14:creationId xmlns:p14="http://schemas.microsoft.com/office/powerpoint/2010/main" xmlns="" val="1612580987"/>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95536" y="188640"/>
            <a:ext cx="8229600" cy="912143"/>
          </a:xfrm>
        </p:spPr>
        <p:txBody>
          <a:bodyPr/>
          <a:lstStyle/>
          <a:p>
            <a:pPr eaLnBrk="1" hangingPunct="1"/>
            <a:r>
              <a:rPr lang="ru-RU" dirty="0" smtClean="0"/>
              <a:t>Земля</a:t>
            </a:r>
          </a:p>
        </p:txBody>
      </p:sp>
      <p:sp>
        <p:nvSpPr>
          <p:cNvPr id="45058" name="Rectangle 3"/>
          <p:cNvSpPr>
            <a:spLocks noGrp="1" noChangeArrowheads="1"/>
          </p:cNvSpPr>
          <p:nvPr>
            <p:ph type="body" idx="1"/>
          </p:nvPr>
        </p:nvSpPr>
        <p:spPr>
          <a:xfrm>
            <a:off x="468313" y="1700213"/>
            <a:ext cx="8229600" cy="3886200"/>
          </a:xfrm>
        </p:spPr>
        <p:txBody>
          <a:bodyPr/>
          <a:lstStyle/>
          <a:p>
            <a:pPr eaLnBrk="1" hangingPunct="1">
              <a:buFont typeface="Wingdings" pitchFamily="2" charset="2"/>
              <a:buNone/>
            </a:pPr>
            <a:endParaRPr lang="ru-RU" dirty="0" smtClean="0"/>
          </a:p>
          <a:p>
            <a:pPr eaLnBrk="1" hangingPunct="1">
              <a:buFont typeface="Wingdings" pitchFamily="2" charset="2"/>
              <a:buNone/>
            </a:pPr>
            <a:endParaRPr lang="ru-RU" dirty="0" smtClean="0"/>
          </a:p>
          <a:p>
            <a:pPr eaLnBrk="1" hangingPunct="1">
              <a:buFont typeface="Wingdings" pitchFamily="2" charset="2"/>
              <a:buNone/>
            </a:pPr>
            <a:endParaRPr lang="ru-RU" dirty="0" smtClean="0"/>
          </a:p>
          <a:p>
            <a:pPr eaLnBrk="1" hangingPunct="1">
              <a:buFont typeface="Wingdings" pitchFamily="2" charset="2"/>
              <a:buNone/>
            </a:pPr>
            <a:endParaRPr lang="ru-RU" dirty="0" smtClean="0"/>
          </a:p>
        </p:txBody>
      </p:sp>
      <p:graphicFrame>
        <p:nvGraphicFramePr>
          <p:cNvPr id="2" name="Схема 1"/>
          <p:cNvGraphicFramePr/>
          <p:nvPr>
            <p:extLst>
              <p:ext uri="{D42A27DB-BD31-4B8C-83A1-F6EECF244321}">
                <p14:modId xmlns:p14="http://schemas.microsoft.com/office/powerpoint/2010/main" xmlns="" val="2200406870"/>
              </p:ext>
            </p:extLst>
          </p:nvPr>
        </p:nvGraphicFramePr>
        <p:xfrm>
          <a:off x="250825" y="1268760"/>
          <a:ext cx="8066088" cy="224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3252" name="Picture 4" descr="05nil042i"/>
          <p:cNvPicPr>
            <a:picLocks noChangeAspect="1" noChangeArrowheads="1"/>
          </p:cNvPicPr>
          <p:nvPr/>
        </p:nvPicPr>
        <p:blipFill>
          <a:blip r:embed="rId7" cstate="print"/>
          <a:srcRect/>
          <a:stretch>
            <a:fillRect/>
          </a:stretch>
        </p:blipFill>
        <p:spPr bwMode="auto">
          <a:xfrm>
            <a:off x="4860032" y="3212976"/>
            <a:ext cx="3998912" cy="3240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957364227"/>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checkerboard(across)">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250825" y="-171450"/>
            <a:ext cx="5083175" cy="1371600"/>
          </a:xfrm>
        </p:spPr>
        <p:txBody>
          <a:bodyPr/>
          <a:lstStyle/>
          <a:p>
            <a:pPr eaLnBrk="1" hangingPunct="1"/>
            <a:r>
              <a:rPr lang="ru-RU" sz="4000" dirty="0" smtClean="0"/>
              <a:t/>
            </a:r>
            <a:br>
              <a:rPr lang="ru-RU" sz="4000" dirty="0" smtClean="0"/>
            </a:br>
            <a:r>
              <a:rPr lang="ru-RU" sz="4000" dirty="0" smtClean="0"/>
              <a:t/>
            </a:r>
            <a:br>
              <a:rPr lang="ru-RU" sz="4000" dirty="0" smtClean="0"/>
            </a:br>
            <a:r>
              <a:rPr lang="ru-RU" sz="4000" dirty="0" smtClean="0">
                <a:latin typeface="Times New Roman" pitchFamily="18" charset="0"/>
              </a:rPr>
              <a:t/>
            </a:r>
            <a:br>
              <a:rPr lang="ru-RU" sz="4000" dirty="0" smtClean="0">
                <a:latin typeface="Times New Roman" pitchFamily="18" charset="0"/>
              </a:rPr>
            </a:br>
            <a:r>
              <a:rPr lang="ru-RU" sz="4000" dirty="0" smtClean="0"/>
              <a:t>Форма, </a:t>
            </a:r>
            <a:r>
              <a:rPr lang="uk-UA" sz="4000" dirty="0" smtClean="0"/>
              <a:t>розміри </a:t>
            </a:r>
            <a:r>
              <a:rPr lang="ru-RU" sz="4000" dirty="0" err="1" smtClean="0"/>
              <a:t>і</a:t>
            </a:r>
            <a:r>
              <a:rPr lang="ru-RU" sz="4000" dirty="0" smtClean="0"/>
              <a:t> </a:t>
            </a:r>
            <a:br>
              <a:rPr lang="ru-RU" sz="4000" dirty="0" smtClean="0"/>
            </a:br>
            <a:r>
              <a:rPr lang="ru-RU" sz="4000" dirty="0" err="1" smtClean="0"/>
              <a:t>рух</a:t>
            </a:r>
            <a:r>
              <a:rPr lang="ru-RU" sz="4000" dirty="0" smtClean="0"/>
              <a:t> </a:t>
            </a:r>
            <a:r>
              <a:rPr lang="ru-RU" sz="4000" dirty="0" err="1" smtClean="0"/>
              <a:t>Землі</a:t>
            </a:r>
            <a:r>
              <a:rPr lang="ru-RU" sz="4000" dirty="0" smtClean="0"/>
              <a:t> </a:t>
            </a:r>
            <a:br>
              <a:rPr lang="ru-RU" sz="4000" dirty="0" smtClean="0"/>
            </a:br>
            <a:endParaRPr lang="ru-RU" sz="4000" dirty="0" smtClean="0"/>
          </a:p>
        </p:txBody>
      </p:sp>
      <p:graphicFrame>
        <p:nvGraphicFramePr>
          <p:cNvPr id="2" name="Схема 1"/>
          <p:cNvGraphicFramePr/>
          <p:nvPr>
            <p:extLst>
              <p:ext uri="{D42A27DB-BD31-4B8C-83A1-F6EECF244321}">
                <p14:modId xmlns:p14="http://schemas.microsoft.com/office/powerpoint/2010/main" xmlns="" val="1008360410"/>
              </p:ext>
            </p:extLst>
          </p:nvPr>
        </p:nvGraphicFramePr>
        <p:xfrm>
          <a:off x="179512" y="1772816"/>
          <a:ext cx="8659813"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05nil042i"/>
          <p:cNvPicPr>
            <a:picLocks noChangeAspect="1" noChangeArrowheads="1"/>
          </p:cNvPicPr>
          <p:nvPr/>
        </p:nvPicPr>
        <p:blipFill>
          <a:blip r:embed="rId7" cstate="print"/>
          <a:srcRect/>
          <a:stretch>
            <a:fillRect/>
          </a:stretch>
        </p:blipFill>
        <p:spPr bwMode="auto">
          <a:xfrm>
            <a:off x="6084168" y="1194314"/>
            <a:ext cx="2587625" cy="2097087"/>
          </a:xfrm>
          <a:prstGeom prst="rect">
            <a:avLst/>
          </a:prstGeom>
          <a:noFill/>
          <a:ln w="9525">
            <a:noFill/>
            <a:miter lim="800000"/>
            <a:headEnd/>
            <a:tailEnd/>
          </a:ln>
        </p:spPr>
      </p:pic>
    </p:spTree>
    <p:extLst>
      <p:ext uri="{BB962C8B-B14F-4D97-AF65-F5344CB8AC3E}">
        <p14:creationId xmlns:p14="http://schemas.microsoft.com/office/powerpoint/2010/main" xmlns="" val="2438257859"/>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xmlns="" val="798274448"/>
              </p:ext>
            </p:extLst>
          </p:nvPr>
        </p:nvGraphicFramePr>
        <p:xfrm>
          <a:off x="323528" y="1988840"/>
          <a:ext cx="8291264" cy="454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05nil042i"/>
          <p:cNvPicPr>
            <a:picLocks noChangeAspect="1" noChangeArrowheads="1"/>
          </p:cNvPicPr>
          <p:nvPr/>
        </p:nvPicPr>
        <p:blipFill>
          <a:blip r:embed="rId7" cstate="print"/>
          <a:srcRect/>
          <a:stretch>
            <a:fillRect/>
          </a:stretch>
        </p:blipFill>
        <p:spPr bwMode="auto">
          <a:xfrm>
            <a:off x="6156176" y="357188"/>
            <a:ext cx="2503637" cy="2029021"/>
          </a:xfrm>
          <a:prstGeom prst="rect">
            <a:avLst/>
          </a:prstGeom>
          <a:noFill/>
          <a:ln w="9525">
            <a:noFill/>
            <a:miter lim="800000"/>
            <a:headEnd/>
            <a:tailEnd/>
          </a:ln>
        </p:spPr>
      </p:pic>
    </p:spTree>
    <p:extLst>
      <p:ext uri="{BB962C8B-B14F-4D97-AF65-F5344CB8AC3E}">
        <p14:creationId xmlns:p14="http://schemas.microsoft.com/office/powerpoint/2010/main" xmlns="" val="3510612852"/>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a:xfrm>
            <a:off x="0" y="101922"/>
            <a:ext cx="8510588" cy="1325563"/>
          </a:xfrm>
        </p:spPr>
        <p:txBody>
          <a:bodyPr/>
          <a:lstStyle/>
          <a:p>
            <a:pPr eaLnBrk="1" hangingPunct="1"/>
            <a:r>
              <a:rPr lang="uk-UA" dirty="0" smtClean="0"/>
              <a:t>Походження </a:t>
            </a:r>
            <a:r>
              <a:rPr lang="ru-RU" dirty="0" smtClean="0"/>
              <a:t/>
            </a:r>
            <a:br>
              <a:rPr lang="ru-RU" dirty="0" smtClean="0"/>
            </a:br>
            <a:r>
              <a:rPr lang="ru-RU" dirty="0" err="1" smtClean="0"/>
              <a:t>Землі</a:t>
            </a:r>
            <a:endParaRPr lang="ru-RU" dirty="0" smtClean="0"/>
          </a:p>
        </p:txBody>
      </p:sp>
      <p:graphicFrame>
        <p:nvGraphicFramePr>
          <p:cNvPr id="2" name="Объект 1"/>
          <p:cNvGraphicFramePr>
            <a:graphicFrameLocks noGrp="1"/>
          </p:cNvGraphicFramePr>
          <p:nvPr>
            <p:ph idx="1"/>
            <p:extLst>
              <p:ext uri="{D42A27DB-BD31-4B8C-83A1-F6EECF244321}">
                <p14:modId xmlns:p14="http://schemas.microsoft.com/office/powerpoint/2010/main" xmlns="" val="180468802"/>
              </p:ext>
            </p:extLst>
          </p:nvPr>
        </p:nvGraphicFramePr>
        <p:xfrm>
          <a:off x="301625" y="1772816"/>
          <a:ext cx="8230815" cy="4326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05nil042i"/>
          <p:cNvPicPr>
            <a:picLocks noChangeAspect="1" noChangeArrowheads="1"/>
          </p:cNvPicPr>
          <p:nvPr/>
        </p:nvPicPr>
        <p:blipFill>
          <a:blip r:embed="rId7" cstate="print"/>
          <a:srcRect/>
          <a:stretch>
            <a:fillRect/>
          </a:stretch>
        </p:blipFill>
        <p:spPr bwMode="auto">
          <a:xfrm>
            <a:off x="6156176" y="764704"/>
            <a:ext cx="2587625" cy="2097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211977800"/>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36972" y="116632"/>
            <a:ext cx="8510588" cy="896144"/>
          </a:xfrm>
        </p:spPr>
        <p:txBody>
          <a:bodyPr>
            <a:normAutofit/>
          </a:bodyPr>
          <a:lstStyle/>
          <a:p>
            <a:pPr algn="ctr" eaLnBrk="1" fontAlgn="auto" hangingPunct="1">
              <a:spcAft>
                <a:spcPts val="0"/>
              </a:spcAft>
              <a:defRPr/>
            </a:pPr>
            <a:r>
              <a:rPr lang="ru-R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Марс</a:t>
            </a:r>
          </a:p>
        </p:txBody>
      </p:sp>
      <p:graphicFrame>
        <p:nvGraphicFramePr>
          <p:cNvPr id="2" name="Объект 1"/>
          <p:cNvGraphicFramePr>
            <a:graphicFrameLocks noGrp="1"/>
          </p:cNvGraphicFramePr>
          <p:nvPr>
            <p:ph idx="1"/>
            <p:extLst>
              <p:ext uri="{D42A27DB-BD31-4B8C-83A1-F6EECF244321}">
                <p14:modId xmlns:p14="http://schemas.microsoft.com/office/powerpoint/2010/main" xmlns="" val="2359080773"/>
              </p:ext>
            </p:extLst>
          </p:nvPr>
        </p:nvGraphicFramePr>
        <p:xfrm>
          <a:off x="323528" y="620688"/>
          <a:ext cx="446449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descr="Марс"/>
          <p:cNvPicPr>
            <a:picLocks noChangeAspect="1" noChangeArrowheads="1"/>
          </p:cNvPicPr>
          <p:nvPr/>
        </p:nvPicPr>
        <p:blipFill>
          <a:blip r:embed="rId7" cstate="print"/>
          <a:srcRect/>
          <a:stretch>
            <a:fillRect/>
          </a:stretch>
        </p:blipFill>
        <p:spPr bwMode="auto">
          <a:xfrm>
            <a:off x="5652120" y="1628800"/>
            <a:ext cx="3131840" cy="3131841"/>
          </a:xfrm>
          <a:prstGeom prst="rect">
            <a:avLst/>
          </a:prstGeom>
          <a:noFill/>
          <a:ln w="57150" cmpd="thinThick">
            <a:solidFill>
              <a:schemeClr val="folHlink"/>
            </a:solidFill>
            <a:miter lim="800000"/>
            <a:headEnd/>
            <a:tailEnd/>
          </a:ln>
        </p:spPr>
      </p:pic>
    </p:spTree>
    <p:extLst>
      <p:ext uri="{BB962C8B-B14F-4D97-AF65-F5344CB8AC3E}">
        <p14:creationId xmlns:p14="http://schemas.microsoft.com/office/powerpoint/2010/main" xmlns="" val="4119473692"/>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randombar(horizontal)">
                                      <p:cBhvr>
                                        <p:cTn id="7" dur="500"/>
                                        <p:tgtEl>
                                          <p:spTgt spid="35842"/>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uk-UA" dirty="0" smtClean="0"/>
              <a:t>Марс і його супутники</a:t>
            </a:r>
            <a:endParaRPr lang="ru-RU" b="1" dirty="0" smtClean="0"/>
          </a:p>
        </p:txBody>
      </p:sp>
      <p:graphicFrame>
        <p:nvGraphicFramePr>
          <p:cNvPr id="2" name="Схема 1"/>
          <p:cNvGraphicFramePr/>
          <p:nvPr>
            <p:extLst>
              <p:ext uri="{D42A27DB-BD31-4B8C-83A1-F6EECF244321}">
                <p14:modId xmlns:p14="http://schemas.microsoft.com/office/powerpoint/2010/main" xmlns="" val="3179561562"/>
              </p:ext>
            </p:extLst>
          </p:nvPr>
        </p:nvGraphicFramePr>
        <p:xfrm>
          <a:off x="323528" y="234888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Марс"/>
          <p:cNvPicPr>
            <a:picLocks noChangeAspect="1" noChangeArrowheads="1"/>
          </p:cNvPicPr>
          <p:nvPr/>
        </p:nvPicPr>
        <p:blipFill>
          <a:blip r:embed="rId7" cstate="print"/>
          <a:srcRect/>
          <a:stretch>
            <a:fillRect/>
          </a:stretch>
        </p:blipFill>
        <p:spPr bwMode="auto">
          <a:xfrm>
            <a:off x="6643688" y="0"/>
            <a:ext cx="2449512" cy="2449513"/>
          </a:xfrm>
          <a:prstGeom prst="rect">
            <a:avLst/>
          </a:prstGeom>
          <a:noFill/>
          <a:ln w="57150" cmpd="thinThick">
            <a:solidFill>
              <a:schemeClr val="folHlink"/>
            </a:solidFill>
            <a:miter lim="800000"/>
            <a:headEnd/>
            <a:tailEnd/>
          </a:ln>
        </p:spPr>
      </p:pic>
    </p:spTree>
    <p:extLst>
      <p:ext uri="{BB962C8B-B14F-4D97-AF65-F5344CB8AC3E}">
        <p14:creationId xmlns:p14="http://schemas.microsoft.com/office/powerpoint/2010/main" xmlns="" val="229146586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normAutofit fontScale="90000"/>
          </a:bodyPr>
          <a:lstStyle/>
          <a:p>
            <a:pPr eaLnBrk="1" fontAlgn="auto" hangingPunct="1">
              <a:spcAft>
                <a:spcPts val="0"/>
              </a:spcAft>
              <a:defRPr/>
            </a:pPr>
            <a:r>
              <a:rPr lang="ru-RU" sz="7200" dirty="0" err="1" smtClean="0">
                <a:ln w="12700">
                  <a:solidFill>
                    <a:schemeClr val="tx2">
                      <a:satMod val="155000"/>
                    </a:schemeClr>
                  </a:solidFill>
                  <a:prstDash val="solid"/>
                </a:ln>
                <a:solidFill>
                  <a:schemeClr val="bg2">
                    <a:tint val="85000"/>
                    <a:satMod val="155000"/>
                  </a:schemeClr>
                </a:solidFill>
                <a:effectLst/>
              </a:rPr>
              <a:t>Юпітер</a:t>
            </a:r>
            <a:endParaRPr lang="ru-RU" sz="7200" dirty="0" smtClean="0">
              <a:solidFill>
                <a:schemeClr val="bg1"/>
              </a:solidFill>
              <a:effectLst/>
            </a:endParaRPr>
          </a:p>
        </p:txBody>
      </p:sp>
      <p:pic>
        <p:nvPicPr>
          <p:cNvPr id="53255" name="Picture 7" descr="юпитер"/>
          <p:cNvPicPr>
            <a:picLocks noGrp="1" noChangeAspect="1" noChangeArrowheads="1"/>
          </p:cNvPicPr>
          <p:nvPr>
            <p:ph type="clipArt" sz="half" idx="1"/>
          </p:nvPr>
        </p:nvPicPr>
        <p:blipFill>
          <a:blip r:embed="rId2" cstate="print">
            <a:extLst>
              <a:ext uri="{28A0092B-C50C-407E-A947-70E740481C1C}">
                <a14:useLocalDpi xmlns:a14="http://schemas.microsoft.com/office/drawing/2010/main" xmlns="" val="0"/>
              </a:ext>
            </a:extLst>
          </a:blip>
          <a:srcRect/>
          <a:stretch>
            <a:fillRect/>
          </a:stretch>
        </p:blipFill>
        <p:spPr>
          <a:xfrm>
            <a:off x="395536" y="1916832"/>
            <a:ext cx="3693613" cy="3083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Схема 2"/>
          <p:cNvGraphicFramePr/>
          <p:nvPr>
            <p:extLst>
              <p:ext uri="{D42A27DB-BD31-4B8C-83A1-F6EECF244321}">
                <p14:modId xmlns:p14="http://schemas.microsoft.com/office/powerpoint/2010/main" xmlns="" val="168065700"/>
              </p:ext>
            </p:extLst>
          </p:nvPr>
        </p:nvGraphicFramePr>
        <p:xfrm>
          <a:off x="4499992" y="1196752"/>
          <a:ext cx="4186808" cy="5361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41935612"/>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53252"/>
                                        </p:tgtEl>
                                        <p:attrNameLst>
                                          <p:attrName>style.visibility</p:attrName>
                                        </p:attrNameLst>
                                      </p:cBhvr>
                                      <p:to>
                                        <p:strVal val="visible"/>
                                      </p:to>
                                    </p:set>
                                    <p:animEffect transition="in" filter="barn(inVertical)">
                                      <p:cBhvr>
                                        <p:cTn id="7" dur="500"/>
                                        <p:tgtEl>
                                          <p:spTgt spid="53252"/>
                                        </p:tgtEl>
                                      </p:cBhvr>
                                    </p:animEffect>
                                  </p:childTnLst>
                                </p:cTn>
                              </p:par>
                            </p:childTnLst>
                          </p:cTn>
                        </p:par>
                        <p:par>
                          <p:cTn id="8" fill="hold" nodeType="afterGroup">
                            <p:stCondLst>
                              <p:cond delay="1500"/>
                            </p:stCondLst>
                            <p:childTnLst>
                              <p:par>
                                <p:cTn id="9" presetID="12" presetClass="entr" presetSubtype="1" fill="hold" nodeType="afterEffect">
                                  <p:stCondLst>
                                    <p:cond delay="0"/>
                                  </p:stCondLst>
                                  <p:childTnLst>
                                    <p:set>
                                      <p:cBhvr>
                                        <p:cTn id="10" dur="1" fill="hold">
                                          <p:stCondLst>
                                            <p:cond delay="0"/>
                                          </p:stCondLst>
                                        </p:cTn>
                                        <p:tgtEl>
                                          <p:spTgt spid="53255"/>
                                        </p:tgtEl>
                                        <p:attrNameLst>
                                          <p:attrName>style.visibility</p:attrName>
                                        </p:attrNameLst>
                                      </p:cBhvr>
                                      <p:to>
                                        <p:strVal val="visible"/>
                                      </p:to>
                                    </p:set>
                                    <p:animEffect transition="in" filter="slide(fromTop)">
                                      <p:cBhvr>
                                        <p:cTn id="11"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Рисунок 1" descr="юпитер.jpg"/>
          <p:cNvPicPr>
            <a:picLocks noChangeAspect="1"/>
          </p:cNvPicPr>
          <p:nvPr/>
        </p:nvPicPr>
        <p:blipFill>
          <a:blip r:embed="rId2" cstate="print"/>
          <a:srcRect/>
          <a:stretch>
            <a:fillRect/>
          </a:stretch>
        </p:blipFill>
        <p:spPr bwMode="auto">
          <a:xfrm>
            <a:off x="5004048" y="219661"/>
            <a:ext cx="3857055" cy="3800841"/>
          </a:xfrm>
          <a:prstGeom prst="rect">
            <a:avLst/>
          </a:prstGeom>
          <a:noFill/>
          <a:ln w="9525">
            <a:noFill/>
            <a:miter lim="800000"/>
            <a:headEnd/>
            <a:tailEnd/>
          </a:ln>
        </p:spPr>
      </p:pic>
      <p:sp>
        <p:nvSpPr>
          <p:cNvPr id="8" name="Прямоугольник 7"/>
          <p:cNvSpPr/>
          <p:nvPr/>
        </p:nvSpPr>
        <p:spPr>
          <a:xfrm>
            <a:off x="467544" y="311075"/>
            <a:ext cx="3024336" cy="923330"/>
          </a:xfrm>
          <a:prstGeom prst="rect">
            <a:avLst/>
          </a:prstGeom>
          <a:noFill/>
        </p:spPr>
        <p:txBody>
          <a:bodyPr wrap="square" lIns="91440" tIns="45720" rIns="91440" bIns="45720">
            <a:spAutoFit/>
          </a:bodyPr>
          <a:lstStyle/>
          <a:p>
            <a:pPr algn="ctr"/>
            <a:r>
              <a:rPr lang="uk-UA"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Юпітер</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2" name="Схема 1"/>
          <p:cNvGraphicFramePr/>
          <p:nvPr>
            <p:extLst>
              <p:ext uri="{D42A27DB-BD31-4B8C-83A1-F6EECF244321}">
                <p14:modId xmlns:p14="http://schemas.microsoft.com/office/powerpoint/2010/main" xmlns="" val="1112017428"/>
              </p:ext>
            </p:extLst>
          </p:nvPr>
        </p:nvGraphicFramePr>
        <p:xfrm>
          <a:off x="251520" y="1628800"/>
          <a:ext cx="4176464"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Схема 2"/>
          <p:cNvGraphicFramePr/>
          <p:nvPr>
            <p:extLst>
              <p:ext uri="{D42A27DB-BD31-4B8C-83A1-F6EECF244321}">
                <p14:modId xmlns:p14="http://schemas.microsoft.com/office/powerpoint/2010/main" xmlns="" val="3137460484"/>
              </p:ext>
            </p:extLst>
          </p:nvPr>
        </p:nvGraphicFramePr>
        <p:xfrm>
          <a:off x="339538" y="4437112"/>
          <a:ext cx="8496944" cy="1368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2342563749"/>
      </p:ext>
    </p:extLst>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415840_kosmos_zvezdy_skoplenie_2320x1332_%28ww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339" name="Rectangle 3"/>
          <p:cNvSpPr>
            <a:spLocks noGrp="1" noRot="1" noChangeArrowheads="1"/>
          </p:cNvSpPr>
          <p:nvPr>
            <p:ph type="title"/>
          </p:nvPr>
        </p:nvSpPr>
        <p:spPr>
          <a:xfrm>
            <a:off x="0" y="228600"/>
            <a:ext cx="9144000" cy="1325563"/>
          </a:xfrm>
        </p:spPr>
        <p:txBody>
          <a:bodyPr/>
          <a:lstStyle/>
          <a:p>
            <a:r>
              <a:rPr lang="ru-RU" sz="1800" dirty="0" err="1"/>
              <a:t>Сонце</a:t>
            </a:r>
            <a:r>
              <a:rPr lang="ru-RU" sz="1800" dirty="0"/>
              <a:t> </a:t>
            </a:r>
            <a:r>
              <a:rPr lang="ru-RU" sz="1800" dirty="0" err="1"/>
              <a:t>займає</a:t>
            </a:r>
            <a:r>
              <a:rPr lang="ru-RU" sz="1800" dirty="0"/>
              <a:t> </a:t>
            </a:r>
            <a:r>
              <a:rPr lang="ru-RU" sz="1800" dirty="0" err="1"/>
              <a:t>основну</a:t>
            </a:r>
            <a:r>
              <a:rPr lang="ru-RU" sz="1800" dirty="0"/>
              <a:t> роль у </a:t>
            </a:r>
            <a:r>
              <a:rPr lang="ru-RU" sz="1800" dirty="0" err="1"/>
              <a:t>Сонячній</a:t>
            </a:r>
            <a:r>
              <a:rPr lang="ru-RU" sz="1800" dirty="0"/>
              <a:t> </a:t>
            </a:r>
            <a:r>
              <a:rPr lang="ru-RU" sz="1800" dirty="0" err="1"/>
              <a:t>системі</a:t>
            </a:r>
            <a:r>
              <a:rPr lang="ru-RU" sz="1800" dirty="0"/>
              <a:t>. </a:t>
            </a:r>
            <a:r>
              <a:rPr lang="ru-RU" sz="1800" dirty="0" err="1"/>
              <a:t>Його</a:t>
            </a:r>
            <a:r>
              <a:rPr lang="ru-RU" sz="1800" dirty="0"/>
              <a:t> </a:t>
            </a:r>
            <a:r>
              <a:rPr lang="ru-RU" sz="1800" dirty="0" err="1"/>
              <a:t>маса</a:t>
            </a:r>
            <a:r>
              <a:rPr lang="ru-RU" sz="1800" dirty="0"/>
              <a:t> 1,9891 × 1030 кг. </a:t>
            </a:r>
            <a:r>
              <a:rPr lang="ru-RU" sz="1800" dirty="0" err="1"/>
              <a:t>Сонце</a:t>
            </a:r>
            <a:r>
              <a:rPr lang="ru-RU" sz="1800" dirty="0"/>
              <a:t> </a:t>
            </a:r>
            <a:r>
              <a:rPr lang="ru-RU" sz="1800" dirty="0" err="1"/>
              <a:t>приблизно</a:t>
            </a:r>
            <a:r>
              <a:rPr lang="ru-RU" sz="1800" dirty="0"/>
              <a:t> у 750 </a:t>
            </a:r>
            <a:r>
              <a:rPr lang="ru-RU" sz="1800" dirty="0" err="1"/>
              <a:t>разів</a:t>
            </a:r>
            <a:r>
              <a:rPr lang="ru-RU" sz="1800" dirty="0"/>
              <a:t> </a:t>
            </a:r>
            <a:r>
              <a:rPr lang="ru-RU" sz="1800" dirty="0" err="1"/>
              <a:t>перевищує</a:t>
            </a:r>
            <a:r>
              <a:rPr lang="ru-RU" sz="1800" dirty="0"/>
              <a:t> </a:t>
            </a:r>
            <a:r>
              <a:rPr lang="ru-RU" sz="1800" dirty="0" err="1"/>
              <a:t>масу</a:t>
            </a:r>
            <a:r>
              <a:rPr lang="ru-RU" sz="1800" dirty="0"/>
              <a:t> </a:t>
            </a:r>
            <a:r>
              <a:rPr lang="ru-RU" sz="1800" dirty="0" err="1"/>
              <a:t>всіх</a:t>
            </a:r>
            <a:r>
              <a:rPr lang="ru-RU" sz="1800" dirty="0"/>
              <a:t> </a:t>
            </a:r>
            <a:r>
              <a:rPr lang="ru-RU" sz="1800" dirty="0" err="1"/>
              <a:t>інших</a:t>
            </a:r>
            <a:r>
              <a:rPr lang="ru-RU" sz="1800" dirty="0"/>
              <a:t> </a:t>
            </a:r>
            <a:r>
              <a:rPr lang="ru-RU" sz="1800" dirty="0" err="1"/>
              <a:t>тіл</a:t>
            </a:r>
            <a:r>
              <a:rPr lang="ru-RU" sz="1800" dirty="0"/>
              <a:t>, </a:t>
            </a:r>
            <a:r>
              <a:rPr lang="ru-RU" sz="1800" dirty="0" err="1"/>
              <a:t>які</a:t>
            </a:r>
            <a:r>
              <a:rPr lang="ru-RU" sz="1800" dirty="0"/>
              <a:t> </a:t>
            </a:r>
            <a:r>
              <a:rPr lang="ru-RU" sz="1800" dirty="0" err="1"/>
              <a:t>існують</a:t>
            </a:r>
            <a:r>
              <a:rPr lang="ru-RU" sz="1800" dirty="0"/>
              <a:t> у </a:t>
            </a:r>
            <a:r>
              <a:rPr lang="ru-RU" sz="1800" dirty="0" err="1"/>
              <a:t>системі</a:t>
            </a:r>
            <a:r>
              <a:rPr lang="ru-RU" sz="1800" dirty="0"/>
              <a:t>. </a:t>
            </a:r>
            <a:r>
              <a:rPr lang="ru-RU" sz="1800" dirty="0" err="1"/>
              <a:t>Визначною</a:t>
            </a:r>
            <a:r>
              <a:rPr lang="ru-RU" sz="1800" dirty="0"/>
              <a:t> силою для </a:t>
            </a:r>
            <a:r>
              <a:rPr lang="ru-RU" sz="1800" dirty="0" err="1"/>
              <a:t>руху</a:t>
            </a:r>
            <a:r>
              <a:rPr lang="ru-RU" sz="1800" dirty="0"/>
              <a:t> </a:t>
            </a:r>
            <a:r>
              <a:rPr lang="ru-RU" sz="1800" dirty="0" err="1"/>
              <a:t>всіх</a:t>
            </a:r>
            <a:r>
              <a:rPr lang="ru-RU" sz="1800" dirty="0"/>
              <a:t> </a:t>
            </a:r>
            <a:r>
              <a:rPr lang="ru-RU" sz="1800" dirty="0" err="1"/>
              <a:t>тіл</a:t>
            </a:r>
            <a:r>
              <a:rPr lang="ru-RU" sz="1800" dirty="0"/>
              <a:t> </a:t>
            </a:r>
            <a:r>
              <a:rPr lang="ru-RU" sz="1800" dirty="0" err="1"/>
              <a:t>Сонячної</a:t>
            </a:r>
            <a:r>
              <a:rPr lang="ru-RU" sz="1800" dirty="0"/>
              <a:t> </a:t>
            </a:r>
            <a:r>
              <a:rPr lang="ru-RU" sz="1800" dirty="0" err="1"/>
              <a:t>системи</a:t>
            </a:r>
            <a:r>
              <a:rPr lang="ru-RU" sz="1800" dirty="0"/>
              <a:t>, </a:t>
            </a:r>
            <a:r>
              <a:rPr lang="ru-RU" sz="1800" dirty="0" err="1"/>
              <a:t>які</a:t>
            </a:r>
            <a:r>
              <a:rPr lang="ru-RU" sz="1800" dirty="0"/>
              <a:t> </a:t>
            </a:r>
            <a:r>
              <a:rPr lang="ru-RU" sz="1800" dirty="0" err="1"/>
              <a:t>обертаються</a:t>
            </a:r>
            <a:r>
              <a:rPr lang="ru-RU" sz="1800" dirty="0"/>
              <a:t> </a:t>
            </a:r>
            <a:r>
              <a:rPr lang="ru-RU" sz="1800" dirty="0" err="1"/>
              <a:t>навколо</a:t>
            </a:r>
            <a:r>
              <a:rPr lang="ru-RU" sz="1800" dirty="0"/>
              <a:t> </a:t>
            </a:r>
            <a:r>
              <a:rPr lang="ru-RU" sz="1800" dirty="0" err="1"/>
              <a:t>Сонця</a:t>
            </a:r>
            <a:r>
              <a:rPr lang="ru-RU" sz="1800" dirty="0"/>
              <a:t>, </a:t>
            </a:r>
            <a:r>
              <a:rPr lang="ru-RU" sz="1800" dirty="0" err="1"/>
              <a:t>є</a:t>
            </a:r>
            <a:r>
              <a:rPr lang="ru-RU" sz="1800" dirty="0"/>
              <a:t> </a:t>
            </a:r>
            <a:r>
              <a:rPr lang="ru-RU" sz="1800" dirty="0" err="1"/>
              <a:t>його</a:t>
            </a:r>
            <a:r>
              <a:rPr lang="ru-RU" sz="1800" dirty="0"/>
              <a:t> </a:t>
            </a:r>
            <a:r>
              <a:rPr lang="ru-RU" sz="1800" dirty="0" err="1"/>
              <a:t>гравітаційне</a:t>
            </a:r>
            <a:r>
              <a:rPr lang="ru-RU" sz="1800" dirty="0"/>
              <a:t> </a:t>
            </a:r>
            <a:r>
              <a:rPr lang="ru-RU" sz="1800" dirty="0" err="1" smtClean="0"/>
              <a:t>тяжіння</a:t>
            </a:r>
            <a:r>
              <a:rPr lang="en-US" sz="1800" dirty="0" smtClean="0"/>
              <a:t>.</a:t>
            </a:r>
            <a:endParaRPr lang="ru-RU" sz="1800" dirty="0"/>
          </a:p>
        </p:txBody>
      </p:sp>
      <p:pic>
        <p:nvPicPr>
          <p:cNvPr id="14341" name="Picture 5" descr="Solar_system_AFT0168_67835b1"/>
          <p:cNvPicPr>
            <a:picLocks noChangeAspect="1" noChangeArrowheads="1"/>
          </p:cNvPicPr>
          <p:nvPr/>
        </p:nvPicPr>
        <p:blipFill>
          <a:blip r:embed="rId3" cstate="print"/>
          <a:srcRect/>
          <a:stretch>
            <a:fillRect/>
          </a:stretch>
        </p:blipFill>
        <p:spPr bwMode="auto">
          <a:xfrm>
            <a:off x="1150863" y="1628800"/>
            <a:ext cx="6842274" cy="4626294"/>
          </a:xfrm>
          <a:prstGeom prst="rect">
            <a:avLst/>
          </a:prstGeom>
          <a:ln>
            <a:noFill/>
          </a:ln>
          <a:effectLst>
            <a:softEdge rad="112500"/>
          </a:effectLst>
        </p:spPr>
      </p:pic>
    </p:spTree>
  </p:cSld>
  <p:clrMapOvr>
    <a:masterClrMapping/>
  </p:clrMapOvr>
  <p:transition spd="med">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Ганимед.bmp"/>
          <p:cNvPicPr>
            <a:picLocks noChangeAspect="1"/>
          </p:cNvPicPr>
          <p:nvPr/>
        </p:nvPicPr>
        <p:blipFill>
          <a:blip r:embed="rId2" cstate="print"/>
          <a:srcRect/>
          <a:stretch>
            <a:fillRect/>
          </a:stretch>
        </p:blipFill>
        <p:spPr bwMode="auto">
          <a:xfrm>
            <a:off x="4500563" y="0"/>
            <a:ext cx="285750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9394" name="Рисунок 4" descr="Юпитер и Земля.bmp"/>
          <p:cNvPicPr>
            <a:picLocks noChangeAspect="1"/>
          </p:cNvPicPr>
          <p:nvPr/>
        </p:nvPicPr>
        <p:blipFill>
          <a:blip r:embed="rId3" cstate="print"/>
          <a:srcRect/>
          <a:stretch>
            <a:fillRect/>
          </a:stretch>
        </p:blipFill>
        <p:spPr bwMode="auto">
          <a:xfrm>
            <a:off x="285750" y="142875"/>
            <a:ext cx="3754438" cy="3989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a:spLocks noChangeArrowheads="1"/>
          </p:cNvSpPr>
          <p:nvPr/>
        </p:nvSpPr>
        <p:spPr bwMode="auto">
          <a:xfrm>
            <a:off x="5940152" y="0"/>
            <a:ext cx="1392497" cy="461665"/>
          </a:xfrm>
          <a:prstGeom prst="rect">
            <a:avLst/>
          </a:prstGeom>
          <a:noFill/>
          <a:ln w="9525">
            <a:noFill/>
            <a:miter lim="800000"/>
            <a:headEnd/>
            <a:tailEnd/>
          </a:ln>
        </p:spPr>
        <p:txBody>
          <a:bodyPr wrap="none">
            <a:spAutoFit/>
          </a:bodyPr>
          <a:lstStyle/>
          <a:p>
            <a:r>
              <a:rPr lang="ru-RU" sz="2400" b="1" dirty="0" err="1" smtClean="0">
                <a:solidFill>
                  <a:srgbClr val="A7D6FF"/>
                </a:solidFill>
              </a:rPr>
              <a:t>Ганімед</a:t>
            </a:r>
            <a:endParaRPr lang="ru-RU" sz="2400" b="1" dirty="0">
              <a:solidFill>
                <a:srgbClr val="A7D6FF"/>
              </a:solidFill>
            </a:endParaRPr>
          </a:p>
        </p:txBody>
      </p:sp>
      <p:sp>
        <p:nvSpPr>
          <p:cNvPr id="59396" name="WordArt 8"/>
          <p:cNvSpPr>
            <a:spLocks noChangeArrowheads="1" noChangeShapeType="1" noTextEdit="1"/>
          </p:cNvSpPr>
          <p:nvPr/>
        </p:nvSpPr>
        <p:spPr bwMode="auto">
          <a:xfrm>
            <a:off x="1691680" y="260648"/>
            <a:ext cx="2330450" cy="431800"/>
          </a:xfrm>
          <a:prstGeom prst="rect">
            <a:avLst/>
          </a:prstGeom>
        </p:spPr>
        <p:txBody>
          <a:bodyPr wrap="none" fromWordArt="1">
            <a:prstTxWarp prst="textPlain">
              <a:avLst>
                <a:gd name="adj" fmla="val 50000"/>
              </a:avLst>
            </a:prstTxWarp>
          </a:bodyPr>
          <a:lstStyle/>
          <a:p>
            <a:pPr algn="ctr"/>
            <a:r>
              <a:rPr lang="ru-RU" sz="3600" b="1" kern="10" dirty="0" err="1"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Юпітер</a:t>
            </a:r>
            <a:endParaRPr lang="ru-RU" sz="3600" b="1"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graphicFrame>
        <p:nvGraphicFramePr>
          <p:cNvPr id="2" name="Схема 1"/>
          <p:cNvGraphicFramePr/>
          <p:nvPr>
            <p:extLst>
              <p:ext uri="{D42A27DB-BD31-4B8C-83A1-F6EECF244321}">
                <p14:modId xmlns:p14="http://schemas.microsoft.com/office/powerpoint/2010/main" xmlns="" val="4012588108"/>
              </p:ext>
            </p:extLst>
          </p:nvPr>
        </p:nvGraphicFramePr>
        <p:xfrm>
          <a:off x="179512" y="4293096"/>
          <a:ext cx="8568952"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14476971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Юпитер"/>
          <p:cNvPicPr>
            <a:picLocks noChangeAspect="1" noChangeArrowheads="1"/>
          </p:cNvPicPr>
          <p:nvPr/>
        </p:nvPicPr>
        <p:blipFill>
          <a:blip r:embed="rId2" cstate="print"/>
          <a:srcRect/>
          <a:stretch>
            <a:fillRect/>
          </a:stretch>
        </p:blipFill>
        <p:spPr bwMode="auto">
          <a:xfrm>
            <a:off x="376501" y="1052736"/>
            <a:ext cx="3600450" cy="3600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Схема 1"/>
          <p:cNvGraphicFramePr/>
          <p:nvPr>
            <p:extLst>
              <p:ext uri="{D42A27DB-BD31-4B8C-83A1-F6EECF244321}">
                <p14:modId xmlns:p14="http://schemas.microsoft.com/office/powerpoint/2010/main" xmlns="" val="2561080857"/>
              </p:ext>
            </p:extLst>
          </p:nvPr>
        </p:nvGraphicFramePr>
        <p:xfrm>
          <a:off x="4283968" y="692696"/>
          <a:ext cx="4572000"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34561232"/>
      </p:ext>
    </p:extLst>
  </p:cSld>
  <p:clrMapOvr>
    <a:masterClrMapping/>
  </p:clrMapOvr>
  <p:transition spd="med">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91680" y="0"/>
            <a:ext cx="8510588" cy="1325563"/>
          </a:xfrm>
        </p:spPr>
        <p:txBody>
          <a:bodyPr>
            <a:normAutofit/>
          </a:bodyPr>
          <a:lstStyle/>
          <a:p>
            <a:pPr eaLnBrk="1" fontAlgn="auto" hangingPunct="1">
              <a:spcAft>
                <a:spcPts val="0"/>
              </a:spcAft>
              <a:defRPr/>
            </a:pP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Сатурн</a:t>
            </a:r>
          </a:p>
        </p:txBody>
      </p:sp>
      <p:graphicFrame>
        <p:nvGraphicFramePr>
          <p:cNvPr id="2" name="Объект 1"/>
          <p:cNvGraphicFramePr>
            <a:graphicFrameLocks noGrp="1"/>
          </p:cNvGraphicFramePr>
          <p:nvPr>
            <p:ph idx="1"/>
            <p:extLst>
              <p:ext uri="{D42A27DB-BD31-4B8C-83A1-F6EECF244321}">
                <p14:modId xmlns:p14="http://schemas.microsoft.com/office/powerpoint/2010/main" xmlns="" val="1643998921"/>
              </p:ext>
            </p:extLst>
          </p:nvPr>
        </p:nvGraphicFramePr>
        <p:xfrm>
          <a:off x="251520" y="620688"/>
          <a:ext cx="4176464"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2" descr="сатурн.jpg"/>
          <p:cNvPicPr>
            <a:picLocks noChangeAspect="1"/>
          </p:cNvPicPr>
          <p:nvPr/>
        </p:nvPicPr>
        <p:blipFill>
          <a:blip r:embed="rId7" cstate="print"/>
          <a:srcRect/>
          <a:stretch>
            <a:fillRect/>
          </a:stretch>
        </p:blipFill>
        <p:spPr bwMode="auto">
          <a:xfrm>
            <a:off x="5148064" y="1916832"/>
            <a:ext cx="3252246" cy="2931864"/>
          </a:xfrm>
          <a:prstGeom prst="rect">
            <a:avLst/>
          </a:prstGeom>
          <a:noFill/>
          <a:ln w="9525">
            <a:noFill/>
            <a:miter lim="800000"/>
            <a:headEnd/>
            <a:tailEnd/>
          </a:ln>
        </p:spPr>
      </p:pic>
    </p:spTree>
    <p:extLst>
      <p:ext uri="{BB962C8B-B14F-4D97-AF65-F5344CB8AC3E}">
        <p14:creationId xmlns:p14="http://schemas.microsoft.com/office/powerpoint/2010/main" xmlns="" val="37165074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1"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randombar(vertical)">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4" grpId="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Рисунок 2" descr="сатурн.jpg"/>
          <p:cNvPicPr>
            <a:picLocks noChangeAspect="1"/>
          </p:cNvPicPr>
          <p:nvPr/>
        </p:nvPicPr>
        <p:blipFill>
          <a:blip r:embed="rId2" cstate="print"/>
          <a:srcRect/>
          <a:stretch>
            <a:fillRect/>
          </a:stretch>
        </p:blipFill>
        <p:spPr bwMode="auto">
          <a:xfrm>
            <a:off x="2916238" y="65088"/>
            <a:ext cx="5543550" cy="4997450"/>
          </a:xfrm>
          <a:prstGeom prst="rect">
            <a:avLst/>
          </a:prstGeom>
          <a:noFill/>
          <a:ln w="9525">
            <a:noFill/>
            <a:miter lim="800000"/>
            <a:headEnd/>
            <a:tailEnd/>
          </a:ln>
        </p:spPr>
      </p:pic>
      <p:pic>
        <p:nvPicPr>
          <p:cNvPr id="61442" name="Прямоугольник 3"/>
          <p:cNvPicPr>
            <a:picLocks noChangeArrowheads="1"/>
          </p:cNvPicPr>
          <p:nvPr/>
        </p:nvPicPr>
        <p:blipFill>
          <a:blip r:embed="rId3" cstate="print"/>
          <a:srcRect/>
          <a:stretch>
            <a:fillRect/>
          </a:stretch>
        </p:blipFill>
        <p:spPr bwMode="auto">
          <a:xfrm>
            <a:off x="3048000" y="-188913"/>
            <a:ext cx="3413125" cy="1809751"/>
          </a:xfrm>
          <a:prstGeom prst="rect">
            <a:avLst/>
          </a:prstGeom>
          <a:noFill/>
          <a:ln w="9525">
            <a:noFill/>
            <a:miter lim="800000"/>
            <a:headEnd/>
            <a:tailEnd/>
          </a:ln>
        </p:spPr>
      </p:pic>
      <p:pic>
        <p:nvPicPr>
          <p:cNvPr id="6" name="Рисунок 5" descr="Титан.jpg"/>
          <p:cNvPicPr>
            <a:picLocks noChangeAspect="1"/>
          </p:cNvPicPr>
          <p:nvPr/>
        </p:nvPicPr>
        <p:blipFill>
          <a:blip r:embed="rId4" cstate="print"/>
          <a:srcRect/>
          <a:stretch>
            <a:fillRect/>
          </a:stretch>
        </p:blipFill>
        <p:spPr bwMode="auto">
          <a:xfrm>
            <a:off x="0" y="0"/>
            <a:ext cx="2162175" cy="1928813"/>
          </a:xfrm>
          <a:prstGeom prst="rect">
            <a:avLst/>
          </a:prstGeom>
          <a:noFill/>
          <a:ln w="9525">
            <a:noFill/>
            <a:miter lim="800000"/>
            <a:headEnd/>
            <a:tailEnd/>
          </a:ln>
        </p:spPr>
      </p:pic>
      <p:sp>
        <p:nvSpPr>
          <p:cNvPr id="7" name="TextBox 6"/>
          <p:cNvSpPr txBox="1">
            <a:spLocks noChangeArrowheads="1"/>
          </p:cNvSpPr>
          <p:nvPr/>
        </p:nvSpPr>
        <p:spPr bwMode="auto">
          <a:xfrm>
            <a:off x="323850" y="1412875"/>
            <a:ext cx="1263650" cy="366713"/>
          </a:xfrm>
          <a:prstGeom prst="rect">
            <a:avLst/>
          </a:prstGeom>
          <a:noFill/>
          <a:ln w="9525">
            <a:noFill/>
            <a:miter lim="800000"/>
            <a:headEnd/>
            <a:tailEnd/>
          </a:ln>
        </p:spPr>
        <p:txBody>
          <a:bodyPr>
            <a:spAutoFit/>
          </a:bodyPr>
          <a:lstStyle/>
          <a:p>
            <a:pPr algn="ctr"/>
            <a:r>
              <a:rPr lang="ru-RU" dirty="0">
                <a:latin typeface="Corbel" pitchFamily="34" charset="0"/>
              </a:rPr>
              <a:t>Титан</a:t>
            </a:r>
          </a:p>
        </p:txBody>
      </p:sp>
      <p:sp>
        <p:nvSpPr>
          <p:cNvPr id="8" name="Прямоугольник 7"/>
          <p:cNvSpPr/>
          <p:nvPr/>
        </p:nvSpPr>
        <p:spPr>
          <a:xfrm>
            <a:off x="0" y="5103674"/>
            <a:ext cx="9144000" cy="1754326"/>
          </a:xfrm>
          <a:prstGeom prst="rect">
            <a:avLst/>
          </a:prstGeom>
        </p:spPr>
        <p:txBody>
          <a:bodyPr wrap="square">
            <a:spAutoFit/>
          </a:bodyPr>
          <a:lstStyle/>
          <a:p>
            <a:r>
              <a:rPr lang="uk-UA" dirty="0" smtClean="0"/>
              <a:t>Сатурн названий на честь одного з давньоримських богів, покровителя землеробства.</a:t>
            </a:r>
            <a:br>
              <a:rPr lang="uk-UA" dirty="0" smtClean="0"/>
            </a:br>
            <a:r>
              <a:rPr lang="uk-UA" dirty="0" smtClean="0"/>
              <a:t>Цю планету </a:t>
            </a:r>
            <a:r>
              <a:rPr lang="uk-UA" dirty="0" smtClean="0">
                <a:solidFill>
                  <a:srgbClr val="3333FF"/>
                </a:solidFill>
              </a:rPr>
              <a:t>оточують яскраві кільця</a:t>
            </a:r>
            <a:r>
              <a:rPr lang="uk-UA" dirty="0" smtClean="0"/>
              <a:t>. Вважають, що кільця утворені різними</a:t>
            </a:r>
            <a:br>
              <a:rPr lang="uk-UA" dirty="0" smtClean="0"/>
            </a:br>
            <a:r>
              <a:rPr lang="uk-UA" dirty="0" smtClean="0"/>
              <a:t>частинками, камінням, брилами різних розмірів, покритими льодом, снігом, інеєм.</a:t>
            </a:r>
            <a:br>
              <a:rPr lang="uk-UA" dirty="0" smtClean="0"/>
            </a:br>
            <a:r>
              <a:rPr lang="uk-UA" b="1" dirty="0" smtClean="0"/>
              <a:t>Температура на планеті </a:t>
            </a:r>
            <a:r>
              <a:rPr lang="uk-UA" dirty="0" smtClean="0"/>
              <a:t>-170 градусів С.</a:t>
            </a:r>
            <a:br>
              <a:rPr lang="uk-UA" dirty="0" smtClean="0"/>
            </a:br>
            <a:r>
              <a:rPr lang="uk-UA" dirty="0" smtClean="0"/>
              <a:t>Сатурн має рекордну кількість </a:t>
            </a:r>
            <a:r>
              <a:rPr lang="uk-UA" b="1" dirty="0" smtClean="0"/>
              <a:t>супутників - 33</a:t>
            </a:r>
            <a:r>
              <a:rPr lang="uk-UA" dirty="0" smtClean="0"/>
              <a:t>. Найбільший - ТИТАН.</a:t>
            </a:r>
            <a:endParaRPr lang="ru-RU" dirty="0"/>
          </a:p>
        </p:txBody>
      </p:sp>
    </p:spTree>
    <p:extLst>
      <p:ext uri="{BB962C8B-B14F-4D97-AF65-F5344CB8AC3E}">
        <p14:creationId xmlns:p14="http://schemas.microsoft.com/office/powerpoint/2010/main" xmlns="" val="136609666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48680" y="116632"/>
            <a:ext cx="8510588" cy="1325563"/>
          </a:xfrm>
        </p:spPr>
        <p:txBody>
          <a:bodyPr/>
          <a:lstStyle/>
          <a:p>
            <a:pPr eaLnBrk="1" hangingPunct="1"/>
            <a:r>
              <a:rPr lang="ru-RU" altLang="uk-UA"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Уран</a:t>
            </a:r>
          </a:p>
        </p:txBody>
      </p:sp>
      <p:graphicFrame>
        <p:nvGraphicFramePr>
          <p:cNvPr id="2" name="Объект 1"/>
          <p:cNvGraphicFramePr>
            <a:graphicFrameLocks noGrp="1"/>
          </p:cNvGraphicFramePr>
          <p:nvPr>
            <p:ph idx="1"/>
            <p:extLst>
              <p:ext uri="{D42A27DB-BD31-4B8C-83A1-F6EECF244321}">
                <p14:modId xmlns:p14="http://schemas.microsoft.com/office/powerpoint/2010/main" xmlns="" val="2934086527"/>
              </p:ext>
            </p:extLst>
          </p:nvPr>
        </p:nvGraphicFramePr>
        <p:xfrm>
          <a:off x="4876800" y="228600"/>
          <a:ext cx="4267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4" descr="Уран.jpg"/>
          <p:cNvPicPr>
            <a:picLocks noChangeAspect="1"/>
          </p:cNvPicPr>
          <p:nvPr/>
        </p:nvPicPr>
        <p:blipFill>
          <a:blip r:embed="rId7" cstate="print"/>
          <a:srcRect/>
          <a:stretch>
            <a:fillRect/>
          </a:stretch>
        </p:blipFill>
        <p:spPr bwMode="auto">
          <a:xfrm>
            <a:off x="395536" y="1772816"/>
            <a:ext cx="4104456" cy="3509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700581638"/>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iterate type="lt">
                                    <p:tmPct val="100000"/>
                                  </p:iterate>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75" fill="hold"/>
                                        <p:tgtEl>
                                          <p:spTgt spid="43010"/>
                                        </p:tgtEl>
                                        <p:attrNameLst>
                                          <p:attrName>ppt_x</p:attrName>
                                        </p:attrNameLst>
                                      </p:cBhvr>
                                      <p:tavLst>
                                        <p:tav tm="0">
                                          <p:val>
                                            <p:strVal val="1+#ppt_w/2"/>
                                          </p:val>
                                        </p:tav>
                                        <p:tav tm="100000">
                                          <p:val>
                                            <p:strVal val="#ppt_x"/>
                                          </p:val>
                                        </p:tav>
                                      </p:tavLst>
                                    </p:anim>
                                    <p:anim calcmode="lin" valueType="num">
                                      <p:cBhvr additive="base">
                                        <p:cTn id="8" dur="75"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Прямоугольник 2"/>
          <p:cNvPicPr>
            <a:picLocks noChangeArrowheads="1"/>
          </p:cNvPicPr>
          <p:nvPr/>
        </p:nvPicPr>
        <p:blipFill>
          <a:blip r:embed="rId2" cstate="print"/>
          <a:srcRect/>
          <a:stretch>
            <a:fillRect/>
          </a:stretch>
        </p:blipFill>
        <p:spPr bwMode="auto">
          <a:xfrm>
            <a:off x="6115050" y="23813"/>
            <a:ext cx="2638425" cy="1804987"/>
          </a:xfrm>
          <a:prstGeom prst="rect">
            <a:avLst/>
          </a:prstGeom>
          <a:noFill/>
          <a:ln w="9525">
            <a:noFill/>
            <a:miter lim="800000"/>
            <a:headEnd/>
            <a:tailEnd/>
          </a:ln>
        </p:spPr>
      </p:pic>
      <p:graphicFrame>
        <p:nvGraphicFramePr>
          <p:cNvPr id="2" name="Схема 1"/>
          <p:cNvGraphicFramePr/>
          <p:nvPr>
            <p:extLst>
              <p:ext uri="{D42A27DB-BD31-4B8C-83A1-F6EECF244321}">
                <p14:modId xmlns:p14="http://schemas.microsoft.com/office/powerpoint/2010/main" xmlns="" val="2765499536"/>
              </p:ext>
            </p:extLst>
          </p:nvPr>
        </p:nvGraphicFramePr>
        <p:xfrm>
          <a:off x="3845487" y="926306"/>
          <a:ext cx="4932040" cy="487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4515" name="Рисунок 4" descr="Уран.jpg"/>
          <p:cNvPicPr>
            <a:picLocks noChangeAspect="1"/>
          </p:cNvPicPr>
          <p:nvPr/>
        </p:nvPicPr>
        <p:blipFill>
          <a:blip r:embed="rId8" cstate="print"/>
          <a:srcRect/>
          <a:stretch>
            <a:fillRect/>
          </a:stretch>
        </p:blipFill>
        <p:spPr bwMode="auto">
          <a:xfrm>
            <a:off x="-252536" y="1196752"/>
            <a:ext cx="4104456" cy="3509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840565077"/>
      </p:ext>
    </p:extLst>
  </p:cSld>
  <p:clrMapOvr>
    <a:masterClrMapping/>
  </p:clrMapOvr>
  <p:transition spd="slow">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Рисунок 2" descr="01_02_03_07.jpg"/>
          <p:cNvPicPr>
            <a:picLocks noChangeAspect="1"/>
          </p:cNvPicPr>
          <p:nvPr/>
        </p:nvPicPr>
        <p:blipFill>
          <a:blip r:embed="rId2" cstate="print">
            <a:lum contrast="16000"/>
          </a:blip>
          <a:srcRect/>
          <a:stretch>
            <a:fillRect/>
          </a:stretch>
        </p:blipFill>
        <p:spPr bwMode="auto">
          <a:xfrm>
            <a:off x="4932040" y="1268760"/>
            <a:ext cx="3597785"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Схема 1"/>
          <p:cNvGraphicFramePr/>
          <p:nvPr>
            <p:extLst>
              <p:ext uri="{D42A27DB-BD31-4B8C-83A1-F6EECF244321}">
                <p14:modId xmlns:p14="http://schemas.microsoft.com/office/powerpoint/2010/main" xmlns="" val="2175854177"/>
              </p:ext>
            </p:extLst>
          </p:nvPr>
        </p:nvGraphicFramePr>
        <p:xfrm>
          <a:off x="395536" y="749696"/>
          <a:ext cx="4320480" cy="4494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5725624"/>
      </p:ext>
    </p:extLst>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9552" y="0"/>
            <a:ext cx="8510588" cy="1325563"/>
          </a:xfrm>
        </p:spPr>
        <p:txBody>
          <a:bodyPr>
            <a:normAutofit/>
          </a:bodyPr>
          <a:lstStyle/>
          <a:p>
            <a:pPr eaLnBrk="1" fontAlgn="auto" hangingPunct="1">
              <a:spcAft>
                <a:spcPts val="0"/>
              </a:spcAft>
              <a:defRPr/>
            </a:pPr>
            <a:r>
              <a:rPr lang="ru-RU" sz="4800" dirty="0" smtClean="0">
                <a:ln w="12700">
                  <a:solidFill>
                    <a:schemeClr val="tx2">
                      <a:satMod val="155000"/>
                    </a:schemeClr>
                  </a:solidFill>
                  <a:prstDash val="solid"/>
                </a:ln>
                <a:solidFill>
                  <a:schemeClr val="bg2">
                    <a:tint val="85000"/>
                    <a:satMod val="155000"/>
                  </a:schemeClr>
                </a:solidFill>
                <a:effectLst/>
              </a:rPr>
              <a:t>Нептун</a:t>
            </a:r>
          </a:p>
        </p:txBody>
      </p:sp>
      <p:graphicFrame>
        <p:nvGraphicFramePr>
          <p:cNvPr id="2" name="Объект 1"/>
          <p:cNvGraphicFramePr>
            <a:graphicFrameLocks noGrp="1"/>
          </p:cNvGraphicFramePr>
          <p:nvPr>
            <p:ph idx="1"/>
            <p:extLst>
              <p:ext uri="{D42A27DB-BD31-4B8C-83A1-F6EECF244321}">
                <p14:modId xmlns:p14="http://schemas.microsoft.com/office/powerpoint/2010/main" xmlns="" val="3439504694"/>
              </p:ext>
            </p:extLst>
          </p:nvPr>
        </p:nvGraphicFramePr>
        <p:xfrm>
          <a:off x="251520" y="1196752"/>
          <a:ext cx="44644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Neptune Full.jpg"/>
          <p:cNvPicPr>
            <a:picLocks noChangeAspect="1" noChangeArrowheads="1"/>
          </p:cNvPicPr>
          <p:nvPr/>
        </p:nvPicPr>
        <p:blipFill>
          <a:blip r:embed="rId7" cstate="print"/>
          <a:srcRect/>
          <a:stretch>
            <a:fillRect/>
          </a:stretch>
        </p:blipFill>
        <p:spPr bwMode="auto">
          <a:xfrm>
            <a:off x="5004048" y="1484784"/>
            <a:ext cx="3798167" cy="3798169"/>
          </a:xfrm>
          <a:prstGeom prst="rect">
            <a:avLst/>
          </a:prstGeom>
          <a:noFill/>
        </p:spPr>
      </p:pic>
    </p:spTree>
    <p:extLst>
      <p:ext uri="{BB962C8B-B14F-4D97-AF65-F5344CB8AC3E}">
        <p14:creationId xmlns:p14="http://schemas.microsoft.com/office/powerpoint/2010/main" xmlns="" val="269050700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0" fill="hold"/>
                                        <p:tgtEl>
                                          <p:spTgt spid="44034"/>
                                        </p:tgtEl>
                                        <p:attrNameLst>
                                          <p:attrName>ppt_w</p:attrName>
                                        </p:attrNameLst>
                                      </p:cBhvr>
                                      <p:tavLst>
                                        <p:tav tm="0" fmla="#ppt_w*sin(2.5*pi*$)">
                                          <p:val>
                                            <p:fltVal val="0"/>
                                          </p:val>
                                        </p:tav>
                                        <p:tav tm="100000">
                                          <p:val>
                                            <p:fltVal val="1"/>
                                          </p:val>
                                        </p:tav>
                                      </p:tavLst>
                                    </p:anim>
                                    <p:anim calcmode="lin" valueType="num">
                                      <p:cBhvr>
                                        <p:cTn id="8" dur="5000" fill="hold"/>
                                        <p:tgtEl>
                                          <p:spTgt spid="44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415840_kosmos_zvezdy_skoplenie_2320x1332_%28ww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315" name="Rectangle 3"/>
          <p:cNvSpPr>
            <a:spLocks noGrp="1" noRot="1" noChangeArrowheads="1"/>
          </p:cNvSpPr>
          <p:nvPr>
            <p:ph type="title"/>
          </p:nvPr>
        </p:nvSpPr>
        <p:spPr>
          <a:xfrm>
            <a:off x="323850" y="188913"/>
            <a:ext cx="8510588" cy="1079847"/>
          </a:xfrm>
        </p:spPr>
        <p:txBody>
          <a:bodyPr/>
          <a:lstStyle/>
          <a:p>
            <a:r>
              <a:rPr lang="ru-RU" b="1" dirty="0" err="1" smtClean="0"/>
              <a:t>Карликові</a:t>
            </a:r>
            <a:r>
              <a:rPr lang="ru-RU" b="1" dirty="0" smtClean="0"/>
              <a:t> </a:t>
            </a:r>
            <a:r>
              <a:rPr lang="ru-RU" b="1" dirty="0" err="1"/>
              <a:t>планети</a:t>
            </a:r>
            <a:endParaRPr lang="ru-RU" dirty="0"/>
          </a:p>
        </p:txBody>
      </p:sp>
      <p:graphicFrame>
        <p:nvGraphicFramePr>
          <p:cNvPr id="3" name="Схема 2"/>
          <p:cNvGraphicFramePr/>
          <p:nvPr>
            <p:extLst>
              <p:ext uri="{D42A27DB-BD31-4B8C-83A1-F6EECF244321}">
                <p14:modId xmlns:p14="http://schemas.microsoft.com/office/powerpoint/2010/main" xmlns="" val="4158810800"/>
              </p:ext>
            </p:extLst>
          </p:nvPr>
        </p:nvGraphicFramePr>
        <p:xfrm>
          <a:off x="251520" y="1052736"/>
          <a:ext cx="8388796" cy="1399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8" name="Picture 6" descr="500px-Transneptunians-size-albedo-color-ru"/>
          <p:cNvPicPr>
            <a:picLocks noChangeAspect="1" noChangeArrowheads="1"/>
          </p:cNvPicPr>
          <p:nvPr/>
        </p:nvPicPr>
        <p:blipFill>
          <a:blip r:embed="rId8" cstate="print"/>
          <a:srcRect/>
          <a:stretch>
            <a:fillRect/>
          </a:stretch>
        </p:blipFill>
        <p:spPr bwMode="auto">
          <a:xfrm>
            <a:off x="611188" y="2708275"/>
            <a:ext cx="7777162" cy="3889375"/>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415840_kosmos_zvezdy_skoplenie_2320x1332_%28ww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19" name="Rectangle 3"/>
          <p:cNvSpPr>
            <a:spLocks noGrp="1" noRot="1" noChangeArrowheads="1"/>
          </p:cNvSpPr>
          <p:nvPr>
            <p:ph type="title"/>
          </p:nvPr>
        </p:nvSpPr>
        <p:spPr>
          <a:xfrm>
            <a:off x="323850" y="0"/>
            <a:ext cx="8510588" cy="1325563"/>
          </a:xfrm>
        </p:spPr>
        <p:txBody>
          <a:bodyPr/>
          <a:lstStyle/>
          <a:p>
            <a:r>
              <a:rPr lang="ru-RU" b="1" dirty="0" err="1" smtClean="0"/>
              <a:t>Астероїди</a:t>
            </a:r>
            <a:endParaRPr lang="ru-RU" dirty="0"/>
          </a:p>
        </p:txBody>
      </p:sp>
      <p:graphicFrame>
        <p:nvGraphicFramePr>
          <p:cNvPr id="2" name="Схема 1"/>
          <p:cNvGraphicFramePr/>
          <p:nvPr>
            <p:extLst>
              <p:ext uri="{D42A27DB-BD31-4B8C-83A1-F6EECF244321}">
                <p14:modId xmlns:p14="http://schemas.microsoft.com/office/powerpoint/2010/main" xmlns="" val="3628271281"/>
              </p:ext>
            </p:extLst>
          </p:nvPr>
        </p:nvGraphicFramePr>
        <p:xfrm>
          <a:off x="665820" y="4365104"/>
          <a:ext cx="7812360" cy="1825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2" name="Picture 6" descr="09-10-1b"/>
          <p:cNvPicPr>
            <a:picLocks noChangeAspect="1" noChangeArrowheads="1"/>
          </p:cNvPicPr>
          <p:nvPr/>
        </p:nvPicPr>
        <p:blipFill>
          <a:blip r:embed="rId8" cstate="print"/>
          <a:srcRect/>
          <a:stretch>
            <a:fillRect/>
          </a:stretch>
        </p:blipFill>
        <p:spPr bwMode="auto">
          <a:xfrm>
            <a:off x="323850" y="1196974"/>
            <a:ext cx="3810000" cy="3007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4" name="Picture 8" descr="PREV_%D0%90%D1%81%D1%82%D0%B5%D1%80%D0%BE%D0%B8%D0%B4%D1%8B"/>
          <p:cNvPicPr>
            <a:picLocks noChangeAspect="1" noChangeArrowheads="1"/>
          </p:cNvPicPr>
          <p:nvPr/>
        </p:nvPicPr>
        <p:blipFill>
          <a:blip r:embed="rId9" cstate="print"/>
          <a:srcRect/>
          <a:stretch>
            <a:fillRect/>
          </a:stretch>
        </p:blipFill>
        <p:spPr bwMode="auto">
          <a:xfrm>
            <a:off x="4308147" y="1340768"/>
            <a:ext cx="4583112" cy="2863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4411" b="24411"/>
          <a:stretch>
            <a:fillRect/>
          </a:stretch>
        </p:blipFill>
        <p:spPr>
          <a:xfrm>
            <a:off x="1403648" y="1412776"/>
            <a:ext cx="6811144" cy="3032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Схема 1"/>
          <p:cNvGraphicFramePr/>
          <p:nvPr>
            <p:extLst>
              <p:ext uri="{D42A27DB-BD31-4B8C-83A1-F6EECF244321}">
                <p14:modId xmlns:p14="http://schemas.microsoft.com/office/powerpoint/2010/main" xmlns="" val="1539221280"/>
              </p:ext>
            </p:extLst>
          </p:nvPr>
        </p:nvGraphicFramePr>
        <p:xfrm>
          <a:off x="611560" y="4149080"/>
          <a:ext cx="8352928"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Текст 5"/>
          <p:cNvSpPr>
            <a:spLocks noGrp="1"/>
          </p:cNvSpPr>
          <p:nvPr>
            <p:ph type="body" sz="half" idx="2"/>
          </p:nvPr>
        </p:nvSpPr>
        <p:spPr>
          <a:xfrm>
            <a:off x="611560" y="332656"/>
            <a:ext cx="7992888" cy="804862"/>
          </a:xfrm>
        </p:spPr>
        <p:txBody>
          <a:bodyPr>
            <a:noAutofit/>
          </a:bodyPr>
          <a:lstStyle/>
          <a:p>
            <a:pPr algn="ct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Сонце – джерело світла і тепла на Землі.</a:t>
            </a:r>
          </a:p>
        </p:txBody>
      </p:sp>
    </p:spTree>
    <p:extLst>
      <p:ext uri="{BB962C8B-B14F-4D97-AF65-F5344CB8AC3E}">
        <p14:creationId xmlns:p14="http://schemas.microsoft.com/office/powerpoint/2010/main" xmlns="" val="3015925909"/>
      </p:ext>
    </p:extLst>
  </p:cSld>
  <p:clrMapOvr>
    <a:masterClrMapping/>
  </p:clrMapOvr>
  <p:transition spd="med">
    <p:wheel spokes="8"/>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415840_kosmos_zvezdy_skoplenie_2320x1332_%28ww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43" name="Rectangle 3"/>
          <p:cNvSpPr>
            <a:spLocks noGrp="1" noRot="1" noChangeArrowheads="1"/>
          </p:cNvSpPr>
          <p:nvPr>
            <p:ph type="title"/>
          </p:nvPr>
        </p:nvSpPr>
        <p:spPr>
          <a:xfrm>
            <a:off x="468313" y="0"/>
            <a:ext cx="8510587" cy="1325563"/>
          </a:xfrm>
        </p:spPr>
        <p:txBody>
          <a:bodyPr/>
          <a:lstStyle/>
          <a:p>
            <a:r>
              <a:rPr lang="ru-RU" b="1" dirty="0" err="1" smtClean="0"/>
              <a:t>Комети</a:t>
            </a:r>
            <a:r>
              <a:rPr lang="ru-RU" b="1" dirty="0"/>
              <a:t>:</a:t>
            </a:r>
            <a:endParaRPr lang="ru-RU" dirty="0"/>
          </a:p>
        </p:txBody>
      </p:sp>
      <p:sp>
        <p:nvSpPr>
          <p:cNvPr id="10244" name="Rectangle 4"/>
          <p:cNvSpPr>
            <a:spLocks noChangeArrowheads="1"/>
          </p:cNvSpPr>
          <p:nvPr/>
        </p:nvSpPr>
        <p:spPr bwMode="auto">
          <a:xfrm>
            <a:off x="0" y="1008063"/>
            <a:ext cx="9144000" cy="1006475"/>
          </a:xfrm>
          <a:prstGeom prst="rect">
            <a:avLst/>
          </a:prstGeom>
          <a:noFill/>
          <a:ln w="9525">
            <a:noFill/>
            <a:miter lim="800000"/>
            <a:headEnd/>
            <a:tailEnd/>
          </a:ln>
          <a:effectLst/>
        </p:spPr>
        <p:txBody>
          <a:bodyPr anchor="ctr">
            <a:spAutoFit/>
          </a:bodyPr>
          <a:lstStyle/>
          <a:p>
            <a:pPr algn="ctr"/>
            <a:r>
              <a:rPr lang="ru-RU" sz="2000"/>
              <a:t>Комета - мале тіло Сонячної системи, яке має так звану кому, або іншими словами хвіст. Як і більшість інших астрономічних об’єктів, комети обертаються навколо Сонця.</a:t>
            </a:r>
          </a:p>
        </p:txBody>
      </p:sp>
      <p:pic>
        <p:nvPicPr>
          <p:cNvPr id="10246" name="Picture 6" descr="324"/>
          <p:cNvPicPr>
            <a:picLocks noChangeAspect="1" noChangeArrowheads="1"/>
          </p:cNvPicPr>
          <p:nvPr/>
        </p:nvPicPr>
        <p:blipFill>
          <a:blip r:embed="rId3" cstate="print"/>
          <a:srcRect/>
          <a:stretch>
            <a:fillRect/>
          </a:stretch>
        </p:blipFill>
        <p:spPr bwMode="auto">
          <a:xfrm>
            <a:off x="323850" y="1989138"/>
            <a:ext cx="3486150" cy="3333750"/>
          </a:xfrm>
          <a:prstGeom prst="rect">
            <a:avLst/>
          </a:prstGeom>
          <a:ln>
            <a:noFill/>
          </a:ln>
          <a:effectLst>
            <a:outerShdw blurRad="292100" dist="139700" dir="2700000" algn="tl" rotWithShape="0">
              <a:srgbClr val="333333">
                <a:alpha val="65000"/>
              </a:srgbClr>
            </a:outerShdw>
          </a:effectLst>
        </p:spPr>
      </p:pic>
      <p:pic>
        <p:nvPicPr>
          <p:cNvPr id="10248" name="Picture 8" descr="0eda29c64cff52885d06cdd547e4733a"/>
          <p:cNvPicPr>
            <a:picLocks noChangeAspect="1" noChangeArrowheads="1"/>
          </p:cNvPicPr>
          <p:nvPr/>
        </p:nvPicPr>
        <p:blipFill>
          <a:blip r:embed="rId4" cstate="print"/>
          <a:srcRect/>
          <a:stretch>
            <a:fillRect/>
          </a:stretch>
        </p:blipFill>
        <p:spPr bwMode="auto">
          <a:xfrm>
            <a:off x="3851920" y="3068960"/>
            <a:ext cx="5067300" cy="316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xmlns="" val="869070260"/>
              </p:ext>
            </p:extLst>
          </p:nvPr>
        </p:nvGraphicFramePr>
        <p:xfrm>
          <a:off x="611560" y="188640"/>
          <a:ext cx="777686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92826961"/>
      </p:ext>
    </p:extLst>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15840_kosmos_zvezdy_skoplenie_2320x1332_%28ww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2" name="Схема 1"/>
          <p:cNvGraphicFramePr/>
          <p:nvPr>
            <p:extLst>
              <p:ext uri="{D42A27DB-BD31-4B8C-83A1-F6EECF244321}">
                <p14:modId xmlns:p14="http://schemas.microsoft.com/office/powerpoint/2010/main" xmlns="" val="637735607"/>
              </p:ext>
            </p:extLst>
          </p:nvPr>
        </p:nvGraphicFramePr>
        <p:xfrm>
          <a:off x="611560" y="260648"/>
          <a:ext cx="7836944"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90" name="Picture 6" descr="383389272"/>
          <p:cNvPicPr>
            <a:picLocks noChangeAspect="1" noChangeArrowheads="1"/>
          </p:cNvPicPr>
          <p:nvPr/>
        </p:nvPicPr>
        <p:blipFill>
          <a:blip r:embed="rId8" cstate="print"/>
          <a:srcRect/>
          <a:stretch>
            <a:fillRect/>
          </a:stretch>
        </p:blipFill>
        <p:spPr bwMode="auto">
          <a:xfrm>
            <a:off x="5724128" y="2634530"/>
            <a:ext cx="2848248" cy="2712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descr="o-m13"/>
          <p:cNvPicPr>
            <a:picLocks noChangeAspect="1" noChangeArrowheads="1"/>
          </p:cNvPicPr>
          <p:nvPr/>
        </p:nvPicPr>
        <p:blipFill>
          <a:blip r:embed="rId9" cstate="print"/>
          <a:srcRect/>
          <a:stretch>
            <a:fillRect/>
          </a:stretch>
        </p:blipFill>
        <p:spPr bwMode="auto">
          <a:xfrm>
            <a:off x="1265712" y="2603241"/>
            <a:ext cx="3312616" cy="3335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1571" y="332407"/>
            <a:ext cx="6500858"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uk-UA" sz="3200" dirty="0" smtClean="0"/>
              <a:t>Схема  утворення нової зорі</a:t>
            </a:r>
            <a:endParaRPr lang="ru-RU" sz="3200" dirty="0"/>
          </a:p>
        </p:txBody>
      </p:sp>
      <p:graphicFrame>
        <p:nvGraphicFramePr>
          <p:cNvPr id="2" name="Схема 1"/>
          <p:cNvGraphicFramePr/>
          <p:nvPr>
            <p:extLst>
              <p:ext uri="{D42A27DB-BD31-4B8C-83A1-F6EECF244321}">
                <p14:modId xmlns:p14="http://schemas.microsoft.com/office/powerpoint/2010/main" xmlns="" val="3032483532"/>
              </p:ext>
            </p:extLst>
          </p:nvPr>
        </p:nvGraphicFramePr>
        <p:xfrm>
          <a:off x="1524000" y="14127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33783440"/>
      </p:ext>
    </p:extLst>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0" y="1412776"/>
            <a:ext cx="4219398" cy="4266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Схема 1"/>
          <p:cNvGraphicFramePr/>
          <p:nvPr>
            <p:extLst>
              <p:ext uri="{D42A27DB-BD31-4B8C-83A1-F6EECF244321}">
                <p14:modId xmlns:p14="http://schemas.microsoft.com/office/powerpoint/2010/main" xmlns="" val="1302060255"/>
              </p:ext>
            </p:extLst>
          </p:nvPr>
        </p:nvGraphicFramePr>
        <p:xfrm>
          <a:off x="5148064" y="332656"/>
          <a:ext cx="3349261"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44329566"/>
      </p:ext>
    </p:extLst>
  </p:cSld>
  <p:clrMapOvr>
    <a:masterClrMapping/>
  </p:clrMapOvr>
  <p:transition spd="med">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descr="11113"/>
          <p:cNvPicPr>
            <a:picLocks noGrp="1" noChangeAspect="1" noChangeArrowheads="1"/>
          </p:cNvPicPr>
          <p:nvPr>
            <p:ph sz="quarter" idx="3"/>
          </p:nvPr>
        </p:nvPicPr>
        <p:blipFill>
          <a:blip r:embed="rId2" cstate="print">
            <a:clrChange>
              <a:clrFrom>
                <a:srgbClr val="22111D"/>
              </a:clrFrom>
              <a:clrTo>
                <a:srgbClr val="22111D">
                  <a:alpha val="0"/>
                </a:srgbClr>
              </a:clrTo>
            </a:clrChange>
            <a:extLst>
              <a:ext uri="{28A0092B-C50C-407E-A947-70E740481C1C}">
                <a14:useLocalDpi xmlns:a14="http://schemas.microsoft.com/office/drawing/2010/main" xmlns="" val="0"/>
              </a:ext>
            </a:extLst>
          </a:blip>
          <a:srcRect/>
          <a:stretch>
            <a:fillRect/>
          </a:stretch>
        </p:blipFill>
        <p:spPr>
          <a:xfrm>
            <a:off x="1116013" y="404813"/>
            <a:ext cx="274637" cy="3667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2" name="Схема 1"/>
          <p:cNvGraphicFramePr/>
          <p:nvPr>
            <p:extLst>
              <p:ext uri="{D42A27DB-BD31-4B8C-83A1-F6EECF244321}">
                <p14:modId xmlns:p14="http://schemas.microsoft.com/office/powerpoint/2010/main" xmlns="" val="1487350481"/>
              </p:ext>
            </p:extLst>
          </p:nvPr>
        </p:nvGraphicFramePr>
        <p:xfrm>
          <a:off x="4284663" y="333375"/>
          <a:ext cx="4572000" cy="1655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5177" name="Picture 9"/>
          <p:cNvPicPr>
            <a:picLocks noChangeAspect="1" noChangeArrowheads="1"/>
          </p:cNvPicPr>
          <p:nvPr/>
        </p:nvPicPr>
        <p:blipFill>
          <a:blip r:embed="rId8" cstate="print">
            <a:clrChange>
              <a:clrFrom>
                <a:srgbClr val="120035"/>
              </a:clrFrom>
              <a:clrTo>
                <a:srgbClr val="120035">
                  <a:alpha val="0"/>
                </a:srgbClr>
              </a:clrTo>
            </a:clrChange>
            <a:extLst>
              <a:ext uri="{28A0092B-C50C-407E-A947-70E740481C1C}">
                <a14:useLocalDpi xmlns:a14="http://schemas.microsoft.com/office/drawing/2010/main" xmlns="" val="0"/>
              </a:ext>
            </a:extLst>
          </a:blip>
          <a:srcRect/>
          <a:stretch>
            <a:fillRect/>
          </a:stretch>
        </p:blipFill>
        <p:spPr bwMode="auto">
          <a:xfrm>
            <a:off x="4806762" y="2636912"/>
            <a:ext cx="4337238" cy="4019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5178" name="Picture 1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8313" y="260350"/>
            <a:ext cx="3527425"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Схема 2"/>
          <p:cNvGraphicFramePr/>
          <p:nvPr>
            <p:extLst>
              <p:ext uri="{D42A27DB-BD31-4B8C-83A1-F6EECF244321}">
                <p14:modId xmlns:p14="http://schemas.microsoft.com/office/powerpoint/2010/main" xmlns="" val="2032111224"/>
              </p:ext>
            </p:extLst>
          </p:nvPr>
        </p:nvGraphicFramePr>
        <p:xfrm>
          <a:off x="323528" y="2924175"/>
          <a:ext cx="4248150" cy="35328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xmlns="" val="15896042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50825" y="836613"/>
          <a:ext cx="8569325" cy="2087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7837" name="Picture 13" descr="sun_spectrum"/>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03575" y="2997200"/>
            <a:ext cx="5761038" cy="367188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Схема 2"/>
          <p:cNvGraphicFramePr/>
          <p:nvPr/>
        </p:nvGraphicFramePr>
        <p:xfrm>
          <a:off x="250825" y="2997200"/>
          <a:ext cx="2879725" cy="35861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7839" name="Rectangle 15"/>
          <p:cNvSpPr>
            <a:spLocks noChangeArrowheads="1"/>
          </p:cNvSpPr>
          <p:nvPr/>
        </p:nvSpPr>
        <p:spPr bwMode="auto">
          <a:xfrm>
            <a:off x="468313" y="260350"/>
            <a:ext cx="4716462" cy="63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uk-UA" altLang="uk-UA" sz="4000">
                <a:solidFill>
                  <a:srgbClr val="9933FF"/>
                </a:solidFill>
                <a:latin typeface="Comic Sans MS" pitchFamily="66" charset="0"/>
              </a:rPr>
              <a:t>Спектр Сонця</a:t>
            </a:r>
            <a:r>
              <a:rPr lang="ru-RU" altLang="uk-UA" sz="4000" b="1">
                <a:solidFill>
                  <a:srgbClr val="FD3829"/>
                </a:solidFill>
              </a:rPr>
              <a:t> </a:t>
            </a:r>
          </a:p>
        </p:txBody>
      </p:sp>
    </p:spTree>
    <p:extLst>
      <p:ext uri="{BB962C8B-B14F-4D97-AF65-F5344CB8AC3E}">
        <p14:creationId xmlns:p14="http://schemas.microsoft.com/office/powerpoint/2010/main" xmlns="" val="26715525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68313" y="0"/>
            <a:ext cx="8229600" cy="908050"/>
          </a:xfrm>
        </p:spPr>
        <p:txBody>
          <a:bodyPr/>
          <a:lstStyle/>
          <a:p>
            <a:r>
              <a:rPr lang="uk-UA" altLang="uk-UA" sz="4000">
                <a:solidFill>
                  <a:srgbClr val="9933FF"/>
                </a:solidFill>
                <a:latin typeface="Comic Sans MS" pitchFamily="66" charset="0"/>
              </a:rPr>
              <a:t>Сонячна корона</a:t>
            </a:r>
            <a:r>
              <a:rPr lang="ru-RU" altLang="uk-UA"/>
              <a:t> </a:t>
            </a:r>
          </a:p>
        </p:txBody>
      </p:sp>
      <p:graphicFrame>
        <p:nvGraphicFramePr>
          <p:cNvPr id="2" name="Схема 1"/>
          <p:cNvGraphicFramePr/>
          <p:nvPr/>
        </p:nvGraphicFramePr>
        <p:xfrm>
          <a:off x="179388" y="4149725"/>
          <a:ext cx="5976937" cy="244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0364" name="Picture 12" descr="soho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87900" y="836613"/>
            <a:ext cx="4114800" cy="3119437"/>
          </a:xfrm>
          <a:prstGeom prst="rect">
            <a:avLst/>
          </a:prstGeom>
          <a:noFill/>
          <a:extLst>
            <a:ext uri="{909E8E84-426E-40DD-AFC4-6F175D3DCCD1}">
              <a14:hiddenFill xmlns:a14="http://schemas.microsoft.com/office/drawing/2010/main" xmlns="">
                <a:solidFill>
                  <a:srgbClr val="FFFFFF"/>
                </a:solidFill>
              </a14:hiddenFill>
            </a:ext>
          </a:extLst>
        </p:spPr>
      </p:pic>
      <p:pic>
        <p:nvPicPr>
          <p:cNvPr id="100365" name="Picture 13" descr="eclipse91_nca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77050" y="4149725"/>
            <a:ext cx="1979613" cy="2492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0367" name="Picture 1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79388" y="836613"/>
            <a:ext cx="4537075" cy="32400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5963520"/>
      </p:ext>
    </p:extLst>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xmlns="" val="3748102079"/>
              </p:ext>
            </p:extLst>
          </p:nvPr>
        </p:nvGraphicFramePr>
        <p:xfrm>
          <a:off x="3059113" y="1196752"/>
          <a:ext cx="5545335" cy="5183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6743" name="Picture 7" descr="05030102"/>
          <p:cNvPicPr>
            <a:picLocks noGrp="1" noChangeAspect="1" noChangeArrowheads="1"/>
          </p:cNvPicPr>
          <p:nvPr>
            <p:ph sz="half" idx="2"/>
          </p:nvPr>
        </p:nvPicPr>
        <p:blipFill>
          <a:blip r:embed="rId7" cstate="print">
            <a:extLst>
              <a:ext uri="{28A0092B-C50C-407E-A947-70E740481C1C}">
                <a14:useLocalDpi xmlns:a14="http://schemas.microsoft.com/office/drawing/2010/main" xmlns="" val="0"/>
              </a:ext>
            </a:extLst>
          </a:blip>
          <a:srcRect/>
          <a:stretch>
            <a:fillRect/>
          </a:stretch>
        </p:blipFill>
        <p:spPr>
          <a:xfrm>
            <a:off x="323850" y="981075"/>
            <a:ext cx="2381250" cy="23812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16748" name="Rectangle 12"/>
          <p:cNvSpPr>
            <a:spLocks noChangeArrowheads="1"/>
          </p:cNvSpPr>
          <p:nvPr/>
        </p:nvSpPr>
        <p:spPr bwMode="auto">
          <a:xfrm>
            <a:off x="1692275" y="188913"/>
            <a:ext cx="60483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uk-UA" altLang="uk-UA" sz="4000">
                <a:solidFill>
                  <a:srgbClr val="9933FF"/>
                </a:solidFill>
                <a:latin typeface="Comic Sans MS" pitchFamily="66" charset="0"/>
              </a:rPr>
              <a:t>Протуберанці у короні</a:t>
            </a:r>
          </a:p>
        </p:txBody>
      </p:sp>
      <p:pic>
        <p:nvPicPr>
          <p:cNvPr id="116750" name="Picture 1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3850" y="3533544"/>
            <a:ext cx="2359025" cy="295275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3825857"/>
      </p:ext>
    </p:extLst>
  </p:cSld>
  <p:clrMapOvr>
    <a:masterClrMapping/>
  </p:clrMapOvr>
  <p:transition spd="med">
    <p:wheel spokes="8"/>
  </p:transition>
  <p:timing>
    <p:tnLst>
      <p:par>
        <p:cTn id="1" dur="indefinite" restart="never" nodeType="tmRoot"/>
      </p:par>
    </p:tnLst>
  </p:timing>
</p:sld>
</file>

<file path=ppt/theme/theme1.xml><?xml version="1.0" encoding="utf-8"?>
<a:theme xmlns:a="http://schemas.openxmlformats.org/drawingml/2006/main" name="Облака">
  <a:themeElements>
    <a:clrScheme name="Другая 5">
      <a:dk1>
        <a:srgbClr val="FFFFFF"/>
      </a:dk1>
      <a:lt1>
        <a:sysClr val="window" lastClr="FFFFFF"/>
      </a:lt1>
      <a:dk2>
        <a:srgbClr val="04617B"/>
      </a:dk2>
      <a:lt2>
        <a:srgbClr val="DBF5F9"/>
      </a:lt2>
      <a:accent1>
        <a:srgbClr val="0B5394"/>
      </a:accent1>
      <a:accent2>
        <a:srgbClr val="002060"/>
      </a:accent2>
      <a:accent3>
        <a:srgbClr val="7030A0"/>
      </a:accent3>
      <a:accent4>
        <a:srgbClr val="003300"/>
      </a:accent4>
      <a:accent5>
        <a:srgbClr val="660033"/>
      </a:accent5>
      <a:accent6>
        <a:srgbClr val="056363"/>
      </a:accent6>
      <a:hlink>
        <a:srgbClr val="B0DFA0"/>
      </a:hlink>
      <a:folHlink>
        <a:srgbClr val="85DFD0"/>
      </a:folHlink>
    </a:clrScheme>
    <a:fontScheme name="Облака">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288</TotalTime>
  <Words>2191</Words>
  <Application>Microsoft Office PowerPoint</Application>
  <PresentationFormat>Экран (4:3)</PresentationFormat>
  <Paragraphs>185</Paragraphs>
  <Slides>43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Облака</vt:lpstr>
      <vt:lpstr>Сонячна система</vt:lpstr>
      <vt:lpstr>Слайд 2</vt:lpstr>
      <vt:lpstr>Сонце займає основну роль у Сонячній системі. Його маса 1,9891 × 1030 кг. Сонце приблизно у 750 разів перевищує масу всіх інших тіл, які існують у системі. Визначною силою для руху всіх тіл Сонячної системи, які обертаються навколо Сонця, є його гравітаційне тяжіння.</vt:lpstr>
      <vt:lpstr>Слайд 4</vt:lpstr>
      <vt:lpstr>Слайд 5</vt:lpstr>
      <vt:lpstr>Слайд 6</vt:lpstr>
      <vt:lpstr>Слайд 7</vt:lpstr>
      <vt:lpstr>Сонячна корона </vt:lpstr>
      <vt:lpstr>Слайд 9</vt:lpstr>
      <vt:lpstr>Сонячний вітер </vt:lpstr>
      <vt:lpstr>Вплив сонячної активності на атмосферу Землі</vt:lpstr>
      <vt:lpstr>Значення Сонця для живої природи</vt:lpstr>
      <vt:lpstr>Магнітні бурі</vt:lpstr>
      <vt:lpstr>Планети Сонячної системи </vt:lpstr>
      <vt:lpstr>Юпітер</vt:lpstr>
      <vt:lpstr>Меркурій</vt:lpstr>
      <vt:lpstr>Температура і рельєф  поверхні Меркурія </vt:lpstr>
      <vt:lpstr>Атмосфера і фізичні  поля </vt:lpstr>
      <vt:lpstr>Слайд 19</vt:lpstr>
      <vt:lpstr>Рух планети </vt:lpstr>
      <vt:lpstr>Найбільш «таємнича» планета </vt:lpstr>
      <vt:lpstr>Земля</vt:lpstr>
      <vt:lpstr>   Форма, розміри і  рух Землі  </vt:lpstr>
      <vt:lpstr>Слайд 24</vt:lpstr>
      <vt:lpstr>Походження  Землі</vt:lpstr>
      <vt:lpstr>Марс</vt:lpstr>
      <vt:lpstr>Марс і його супутники</vt:lpstr>
      <vt:lpstr>Юпітер</vt:lpstr>
      <vt:lpstr>Слайд 29</vt:lpstr>
      <vt:lpstr>Слайд 30</vt:lpstr>
      <vt:lpstr>Слайд 31</vt:lpstr>
      <vt:lpstr>Сатурн</vt:lpstr>
      <vt:lpstr>Слайд 33</vt:lpstr>
      <vt:lpstr>Уран</vt:lpstr>
      <vt:lpstr>Слайд 35</vt:lpstr>
      <vt:lpstr>Слайд 36</vt:lpstr>
      <vt:lpstr>Нептун</vt:lpstr>
      <vt:lpstr>Карликові планети</vt:lpstr>
      <vt:lpstr>Астероїди</vt:lpstr>
      <vt:lpstr>Комети:</vt:lpstr>
      <vt:lpstr>Слайд 41</vt:lpstr>
      <vt:lpstr>Слайд 42</vt:lpstr>
      <vt:lpstr>Слайд 43</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Veronika Aleksejenko</dc:creator>
  <cp:lastModifiedBy>admin</cp:lastModifiedBy>
  <cp:revision>16</cp:revision>
  <dcterms:created xsi:type="dcterms:W3CDTF">2013-12-24T14:11:27Z</dcterms:created>
  <dcterms:modified xsi:type="dcterms:W3CDTF">2014-02-02T21:30:00Z</dcterms:modified>
</cp:coreProperties>
</file>