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1" r:id="rId8"/>
    <p:sldId id="263" r:id="rId9"/>
    <p:sldId id="262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076A3D4-50FE-4830-9322-EB7B8EE5CCAF}" type="datetimeFigureOut">
              <a:rPr lang="uk-UA" smtClean="0"/>
              <a:t>08.04.2015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62F6EB-C125-4CB7-A28E-20FF490175F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Григір Михайлович Тютюнник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(5 </a:t>
            </a:r>
            <a:r>
              <a:rPr lang="ru-RU" dirty="0" err="1"/>
              <a:t>грудня</a:t>
            </a:r>
            <a:r>
              <a:rPr lang="ru-RU" dirty="0"/>
              <a:t> </a:t>
            </a:r>
            <a:r>
              <a:rPr lang="ru-RU" dirty="0" smtClean="0"/>
              <a:t>1931</a:t>
            </a:r>
            <a:r>
              <a:rPr lang="ru-RU" dirty="0"/>
              <a:t> — </a:t>
            </a:r>
            <a:r>
              <a:rPr lang="ru-RU" dirty="0" smtClean="0"/>
              <a:t>6 </a:t>
            </a:r>
            <a:r>
              <a:rPr lang="ru-RU" dirty="0" err="1"/>
              <a:t>березня</a:t>
            </a:r>
            <a:r>
              <a:rPr lang="ru-RU" dirty="0"/>
              <a:t> 1980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uk-UA" dirty="0">
                <a:effectLst/>
              </a:rPr>
              <a:t>український письменник-прозаїк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546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Рік написання: </a:t>
            </a:r>
            <a:r>
              <a:rPr lang="uk-UA" dirty="0" smtClean="0"/>
              <a:t>1976</a:t>
            </a:r>
          </a:p>
          <a:p>
            <a:r>
              <a:rPr lang="uk-UA" b="1" dirty="0" smtClean="0"/>
              <a:t>Напрям: </a:t>
            </a:r>
            <a:r>
              <a:rPr lang="uk-UA" dirty="0" smtClean="0"/>
              <a:t>модернізм</a:t>
            </a:r>
          </a:p>
          <a:p>
            <a:r>
              <a:rPr lang="uk-UA" b="1" dirty="0" smtClean="0"/>
              <a:t>Течія: </a:t>
            </a:r>
            <a:r>
              <a:rPr lang="uk-UA" dirty="0" smtClean="0"/>
              <a:t>неоромантизм</a:t>
            </a:r>
          </a:p>
          <a:p>
            <a:r>
              <a:rPr lang="uk-UA" b="1" dirty="0" smtClean="0"/>
              <a:t>Літературний </a:t>
            </a:r>
            <a:r>
              <a:rPr lang="uk-UA" b="1" dirty="0"/>
              <a:t>рід:</a:t>
            </a:r>
            <a:r>
              <a:rPr lang="uk-UA" dirty="0"/>
              <a:t> </a:t>
            </a:r>
            <a:r>
              <a:rPr lang="uk-UA" dirty="0" smtClean="0"/>
              <a:t>епос</a:t>
            </a:r>
          </a:p>
          <a:p>
            <a:r>
              <a:rPr lang="uk-UA" b="1" dirty="0"/>
              <a:t>Жанр:</a:t>
            </a:r>
            <a:r>
              <a:rPr lang="uk-UA" dirty="0"/>
              <a:t> </a:t>
            </a:r>
            <a:r>
              <a:rPr lang="uk-UA" dirty="0" smtClean="0"/>
              <a:t>новела</a:t>
            </a:r>
          </a:p>
          <a:p>
            <a:r>
              <a:rPr lang="ru-RU" b="1" dirty="0" err="1"/>
              <a:t>Тематичний</a:t>
            </a:r>
            <a:r>
              <a:rPr lang="ru-RU" b="1" dirty="0"/>
              <a:t> </a:t>
            </a:r>
            <a:r>
              <a:rPr lang="ru-RU" b="1" dirty="0" err="1"/>
              <a:t>різновид</a:t>
            </a:r>
            <a:r>
              <a:rPr lang="ru-RU" b="1" dirty="0"/>
              <a:t> жанру:</a:t>
            </a:r>
            <a:r>
              <a:rPr lang="ru-RU" dirty="0"/>
              <a:t> </a:t>
            </a:r>
            <a:r>
              <a:rPr lang="ru-RU" dirty="0" err="1"/>
              <a:t>філософська</a:t>
            </a:r>
            <a:r>
              <a:rPr lang="ru-RU" dirty="0"/>
              <a:t> новела з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автобіографічної</a:t>
            </a:r>
            <a:r>
              <a:rPr lang="ru-RU" dirty="0"/>
              <a:t>.</a:t>
            </a:r>
            <a:endParaRPr lang="uk-UA" dirty="0" smtClean="0"/>
          </a:p>
          <a:p>
            <a:r>
              <a:rPr lang="uk-UA" b="1" dirty="0" smtClean="0"/>
              <a:t>Присвята:</a:t>
            </a:r>
            <a:r>
              <a:rPr lang="uk-UA" dirty="0"/>
              <a:t> </a:t>
            </a:r>
            <a:r>
              <a:rPr lang="uk-UA" dirty="0" smtClean="0"/>
              <a:t>«Присвячено </a:t>
            </a:r>
            <a:r>
              <a:rPr lang="uk-UA" dirty="0"/>
              <a:t>любові </a:t>
            </a:r>
            <a:r>
              <a:rPr lang="uk-UA" dirty="0" smtClean="0"/>
              <a:t>Всевишній»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56263" cy="1054250"/>
          </a:xfrm>
        </p:spPr>
        <p:txBody>
          <a:bodyPr/>
          <a:lstStyle/>
          <a:p>
            <a:r>
              <a:rPr lang="uk-UA" dirty="0" smtClean="0"/>
              <a:t>Три зозулі з поклоном</a:t>
            </a:r>
            <a:br>
              <a:rPr lang="uk-UA" dirty="0" smtClean="0"/>
            </a:br>
            <a:r>
              <a:rPr lang="uk-UA" dirty="0" smtClean="0"/>
              <a:t>(літературний паспорт)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739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Тема:</a:t>
            </a:r>
            <a:r>
              <a:rPr lang="ru-RU" dirty="0"/>
              <a:t> 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, </a:t>
            </a:r>
            <a:r>
              <a:rPr lang="ru-RU" dirty="0" err="1"/>
              <a:t>виражена</a:t>
            </a:r>
            <a:r>
              <a:rPr lang="ru-RU" dirty="0"/>
              <a:t> через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нещасливого</a:t>
            </a:r>
            <a:r>
              <a:rPr lang="ru-RU" dirty="0"/>
              <a:t> </a:t>
            </a:r>
            <a:r>
              <a:rPr lang="ru-RU" dirty="0" err="1"/>
              <a:t>кохання</a:t>
            </a:r>
            <a:r>
              <a:rPr lang="ru-RU" dirty="0"/>
              <a:t>.</a:t>
            </a:r>
          </a:p>
          <a:p>
            <a:r>
              <a:rPr lang="uk-UA" b="1" dirty="0"/>
              <a:t>Ідея:</a:t>
            </a:r>
            <a:r>
              <a:rPr lang="uk-UA" dirty="0"/>
              <a:t> возвеличення любові як високої християнської цінності, яка вивищує людину над буденністю, очищає її душу.</a:t>
            </a:r>
          </a:p>
          <a:p>
            <a:r>
              <a:rPr lang="uk-UA" b="1" dirty="0" smtClean="0"/>
              <a:t>Герої</a:t>
            </a:r>
            <a:r>
              <a:rPr lang="uk-UA" b="1" dirty="0"/>
              <a:t>:</a:t>
            </a:r>
            <a:r>
              <a:rPr lang="uk-UA" dirty="0"/>
              <a:t> студент, його мати Софія, чоловік Софії - Михайло, поштар дядько Левко, Марфа, чоловік Марфи - Карпо</a:t>
            </a:r>
            <a:r>
              <a:rPr lang="uk-UA" dirty="0" smtClean="0"/>
              <a:t>.</a:t>
            </a:r>
          </a:p>
          <a:p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1054250"/>
          </a:xfrm>
        </p:spPr>
        <p:txBody>
          <a:bodyPr/>
          <a:lstStyle/>
          <a:p>
            <a:r>
              <a:rPr lang="uk-UA" dirty="0"/>
              <a:t>Три зозулі з поклоном</a:t>
            </a:r>
            <a:br>
              <a:rPr lang="uk-UA" dirty="0"/>
            </a:br>
            <a:r>
              <a:rPr lang="uk-UA" dirty="0"/>
              <a:t>(літературний паспорт)</a:t>
            </a:r>
          </a:p>
        </p:txBody>
      </p:sp>
    </p:spTree>
    <p:extLst>
      <p:ext uri="{BB962C8B-B14F-4D97-AF65-F5344CB8AC3E}">
        <p14:creationId xmlns:p14="http://schemas.microsoft.com/office/powerpoint/2010/main" val="240214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Символічні</a:t>
            </a:r>
            <a:r>
              <a:rPr lang="ru-RU" b="1" dirty="0"/>
              <a:t> </a:t>
            </a:r>
            <a:r>
              <a:rPr lang="ru-RU" b="1" dirty="0" err="1"/>
              <a:t>образи</a:t>
            </a:r>
            <a:r>
              <a:rPr lang="ru-RU" b="1" dirty="0"/>
              <a:t>:</a:t>
            </a:r>
            <a:r>
              <a:rPr lang="ru-RU" dirty="0"/>
              <a:t> «три </a:t>
            </a:r>
            <a:r>
              <a:rPr lang="ru-RU" dirty="0" err="1"/>
              <a:t>зозулі</a:t>
            </a:r>
            <a:r>
              <a:rPr lang="ru-RU" dirty="0"/>
              <a:t> з поклоном» (символ </a:t>
            </a:r>
            <a:r>
              <a:rPr lang="ru-RU" dirty="0" err="1"/>
              <a:t>самотності</a:t>
            </a:r>
            <a:r>
              <a:rPr lang="ru-RU" dirty="0"/>
              <a:t>; </a:t>
            </a:r>
            <a:r>
              <a:rPr lang="ru-RU" dirty="0" err="1"/>
              <a:t>традиційна</a:t>
            </a:r>
            <a:r>
              <a:rPr lang="ru-RU" dirty="0"/>
              <a:t> народна формула-</a:t>
            </a:r>
            <a:r>
              <a:rPr lang="ru-RU" dirty="0" err="1"/>
              <a:t>прохання</a:t>
            </a:r>
            <a:r>
              <a:rPr lang="ru-RU" dirty="0"/>
              <a:t> не </a:t>
            </a:r>
            <a:r>
              <a:rPr lang="ru-RU" dirty="0" err="1"/>
              <a:t>любити</a:t>
            </a:r>
            <a:r>
              <a:rPr lang="ru-RU" dirty="0"/>
              <a:t>); сосна, </a:t>
            </a:r>
            <a:r>
              <a:rPr lang="ru-RU" dirty="0" err="1"/>
              <a:t>посаджена</a:t>
            </a:r>
            <a:r>
              <a:rPr lang="ru-RU" dirty="0"/>
              <a:t> </a:t>
            </a:r>
            <a:r>
              <a:rPr lang="ru-RU" dirty="0" err="1"/>
              <a:t>Михайлом</a:t>
            </a:r>
            <a:r>
              <a:rPr lang="ru-RU" dirty="0"/>
              <a:t> на </a:t>
            </a:r>
            <a:r>
              <a:rPr lang="ru-RU" dirty="0" err="1"/>
              <a:t>піску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дому (символ </a:t>
            </a:r>
            <a:r>
              <a:rPr lang="ru-RU" dirty="0" err="1"/>
              <a:t>самотності</a:t>
            </a:r>
            <a:r>
              <a:rPr lang="ru-RU" dirty="0"/>
              <a:t> й </a:t>
            </a:r>
            <a:r>
              <a:rPr lang="ru-RU" dirty="0" err="1"/>
              <a:t>водночас</a:t>
            </a:r>
            <a:r>
              <a:rPr lang="ru-RU" dirty="0"/>
              <a:t> для тих, </a:t>
            </a:r>
            <a:r>
              <a:rPr lang="ru-RU" dirty="0" err="1"/>
              <a:t>хто</a:t>
            </a:r>
            <a:r>
              <a:rPr lang="ru-RU" dirty="0"/>
              <a:t> любив (</a:t>
            </a:r>
            <a:r>
              <a:rPr lang="ru-RU" dirty="0" err="1"/>
              <a:t>син</a:t>
            </a:r>
            <a:r>
              <a:rPr lang="ru-RU" dirty="0"/>
              <a:t>, Марфа, </a:t>
            </a:r>
            <a:r>
              <a:rPr lang="ru-RU" dirty="0" err="1"/>
              <a:t>Софія</a:t>
            </a:r>
            <a:r>
              <a:rPr lang="ru-RU" dirty="0"/>
              <a:t>) </a:t>
            </a:r>
            <a:r>
              <a:rPr lang="ru-RU" dirty="0" err="1"/>
              <a:t>Михайла</a:t>
            </a:r>
            <a:r>
              <a:rPr lang="ru-RU" dirty="0"/>
              <a:t>, — </a:t>
            </a:r>
            <a:r>
              <a:rPr lang="ru-RU" dirty="0" err="1"/>
              <a:t>пам’ять</a:t>
            </a:r>
            <a:r>
              <a:rPr lang="ru-RU" dirty="0"/>
              <a:t> про </a:t>
            </a:r>
            <a:r>
              <a:rPr lang="ru-RU" dirty="0" err="1"/>
              <a:t>нього</a:t>
            </a:r>
            <a:r>
              <a:rPr lang="ru-RU" dirty="0"/>
              <a:t>; для </a:t>
            </a:r>
            <a:r>
              <a:rPr lang="ru-RU" dirty="0" err="1"/>
              <a:t>односельців</a:t>
            </a:r>
            <a:r>
              <a:rPr lang="ru-RU" dirty="0"/>
              <a:t> — </a:t>
            </a:r>
            <a:r>
              <a:rPr lang="ru-RU" dirty="0" err="1"/>
              <a:t>спогад</a:t>
            </a:r>
            <a:r>
              <a:rPr lang="ru-RU" dirty="0"/>
              <a:t> про </a:t>
            </a:r>
            <a:r>
              <a:rPr lang="ru-RU" dirty="0" err="1"/>
              <a:t>загублене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; для самого </a:t>
            </a:r>
            <a:r>
              <a:rPr lang="ru-RU" dirty="0" err="1"/>
              <a:t>Михайла</a:t>
            </a:r>
            <a:r>
              <a:rPr lang="ru-RU" dirty="0"/>
              <a:t> — символ </a:t>
            </a:r>
            <a:r>
              <a:rPr lang="ru-RU" dirty="0" err="1"/>
              <a:t>рідного</a:t>
            </a:r>
            <a:r>
              <a:rPr lang="ru-RU" dirty="0"/>
              <a:t> дому); </a:t>
            </a:r>
            <a:r>
              <a:rPr lang="ru-RU" dirty="0" err="1"/>
              <a:t>піджак</a:t>
            </a:r>
            <a:r>
              <a:rPr lang="ru-RU" dirty="0"/>
              <a:t> (символ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бідності</a:t>
            </a:r>
            <a:r>
              <a:rPr lang="ru-RU" dirty="0"/>
              <a:t>); </a:t>
            </a:r>
            <a:r>
              <a:rPr lang="ru-RU" dirty="0" err="1"/>
              <a:t>Сибір</a:t>
            </a:r>
            <a:r>
              <a:rPr lang="ru-RU" dirty="0"/>
              <a:t> </a:t>
            </a:r>
            <a:r>
              <a:rPr lang="ru-RU" dirty="0" err="1"/>
              <a:t>неісходима</a:t>
            </a:r>
            <a:r>
              <a:rPr lang="ru-RU" dirty="0"/>
              <a:t> (символ-</a:t>
            </a:r>
            <a:r>
              <a:rPr lang="ru-RU" dirty="0" err="1"/>
              <a:t>перегук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творами</a:t>
            </a:r>
            <a:r>
              <a:rPr lang="ru-RU" dirty="0"/>
              <a:t> Тараса </a:t>
            </a:r>
            <a:r>
              <a:rPr lang="ru-RU" dirty="0" err="1"/>
              <a:t>Шевченка</a:t>
            </a:r>
            <a:r>
              <a:rPr lang="ru-RU" dirty="0" smtClean="0"/>
              <a:t>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uk-UA" dirty="0"/>
              <a:t>Три зозулі з поклоном</a:t>
            </a:r>
            <a:br>
              <a:rPr lang="uk-UA" dirty="0"/>
            </a:br>
            <a:r>
              <a:rPr lang="uk-UA" dirty="0"/>
              <a:t>(літературний паспорт)</a:t>
            </a:r>
          </a:p>
        </p:txBody>
      </p:sp>
    </p:spTree>
    <p:extLst>
      <p:ext uri="{BB962C8B-B14F-4D97-AF65-F5344CB8AC3E}">
        <p14:creationId xmlns:p14="http://schemas.microsoft.com/office/powerpoint/2010/main" val="418016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uk-UA" dirty="0"/>
              <a:t>Наявність обрамлення (розпитування сина матері) і трьох частин</a:t>
            </a:r>
          </a:p>
          <a:p>
            <a:pPr fontAlgn="base"/>
            <a:r>
              <a:rPr lang="uk-UA" dirty="0"/>
              <a:t>Переплетіння голосів Соні, Михайла та їхнього сина</a:t>
            </a:r>
          </a:p>
          <a:p>
            <a:pPr fontAlgn="base"/>
            <a:r>
              <a:rPr lang="uk-UA" dirty="0"/>
              <a:t>Повторюваний образ "татової сосни"</a:t>
            </a:r>
          </a:p>
          <a:p>
            <a:pPr fontAlgn="base"/>
            <a:r>
              <a:rPr lang="uk-UA" dirty="0"/>
              <a:t>Зміщення часових площин</a:t>
            </a:r>
          </a:p>
          <a:p>
            <a:pPr fontAlgn="base"/>
            <a:r>
              <a:rPr lang="uk-UA" dirty="0"/>
              <a:t>У кожному фрагменті є інший головний герой, але центр - Марфа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1054250"/>
          </a:xfrm>
        </p:spPr>
        <p:txBody>
          <a:bodyPr/>
          <a:lstStyle/>
          <a:p>
            <a:r>
              <a:rPr lang="ru-RU" sz="4000" b="1" dirty="0" err="1"/>
              <a:t>Композиційні</a:t>
            </a:r>
            <a:r>
              <a:rPr lang="ru-RU" sz="4000" b="1" dirty="0"/>
              <a:t> </a:t>
            </a:r>
            <a:r>
              <a:rPr lang="ru-RU" sz="4000" b="1" dirty="0" err="1"/>
              <a:t>особливості</a:t>
            </a:r>
            <a:r>
              <a:rPr lang="ru-RU" sz="4000" b="1" dirty="0"/>
              <a:t> новели "Три </a:t>
            </a:r>
            <a:r>
              <a:rPr lang="ru-RU" sz="4000" b="1" dirty="0" err="1"/>
              <a:t>зозулі</a:t>
            </a:r>
            <a:r>
              <a:rPr lang="ru-RU" sz="4000" b="1" dirty="0"/>
              <a:t> з поклоном":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21207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76672"/>
            <a:ext cx="4105495" cy="586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3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Народився в родині </a:t>
            </a:r>
            <a:r>
              <a:rPr lang="uk-UA" dirty="0" smtClean="0"/>
              <a:t>селян.</a:t>
            </a:r>
            <a:r>
              <a:rPr lang="ru-RU" dirty="0"/>
              <a:t> У 1937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батька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заарештовано</a:t>
            </a:r>
            <a:r>
              <a:rPr lang="ru-RU" dirty="0"/>
              <a:t> органами НКВС з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 і пущено по </a:t>
            </a:r>
            <a:r>
              <a:rPr lang="ru-RU" dirty="0" err="1"/>
              <a:t>сибірських</a:t>
            </a:r>
            <a:r>
              <a:rPr lang="ru-RU" dirty="0"/>
              <a:t> </a:t>
            </a:r>
            <a:r>
              <a:rPr lang="ru-RU" dirty="0" err="1" smtClean="0"/>
              <a:t>етапах</a:t>
            </a:r>
            <a:r>
              <a:rPr lang="ru-RU" dirty="0" smtClean="0"/>
              <a:t>. </a:t>
            </a:r>
            <a:r>
              <a:rPr lang="ru-RU" dirty="0" err="1"/>
              <a:t>Після</a:t>
            </a:r>
            <a:r>
              <a:rPr lang="ru-RU" dirty="0"/>
              <a:t> того, як батька забрали у </a:t>
            </a:r>
            <a:r>
              <a:rPr lang="ru-RU" dirty="0" err="1"/>
              <a:t>в`язницю</a:t>
            </a:r>
            <a:r>
              <a:rPr lang="ru-RU" dirty="0"/>
              <a:t>, </a:t>
            </a:r>
            <a:r>
              <a:rPr lang="ru-RU" dirty="0" err="1"/>
              <a:t>письменника</a:t>
            </a:r>
            <a:r>
              <a:rPr lang="ru-RU" dirty="0"/>
              <a:t> до себе на </a:t>
            </a:r>
            <a:r>
              <a:rPr lang="ru-RU" dirty="0" err="1"/>
              <a:t>Донбас</a:t>
            </a:r>
            <a:r>
              <a:rPr lang="ru-RU" dirty="0"/>
              <a:t> взяв </a:t>
            </a:r>
            <a:r>
              <a:rPr lang="ru-RU" dirty="0" err="1"/>
              <a:t>батьків</a:t>
            </a:r>
            <a:r>
              <a:rPr lang="ru-RU" dirty="0"/>
              <a:t> брат Филимон </a:t>
            </a:r>
            <a:r>
              <a:rPr lang="ru-RU" dirty="0" err="1"/>
              <a:t>Васильович</a:t>
            </a:r>
            <a:r>
              <a:rPr lang="ru-RU" dirty="0"/>
              <a:t> </a:t>
            </a:r>
            <a:r>
              <a:rPr lang="ru-RU" dirty="0" err="1"/>
              <a:t>Тютюнник</a:t>
            </a:r>
            <a:r>
              <a:rPr lang="ru-RU" dirty="0" smtClean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Дитинство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698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 1938 р. </a:t>
            </a:r>
            <a:r>
              <a:rPr lang="ru-RU" dirty="0" err="1" smtClean="0"/>
              <a:t>Пішов</a:t>
            </a:r>
            <a:r>
              <a:rPr lang="ru-RU" dirty="0" smtClean="0"/>
              <a:t> в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/>
              <a:t>перший </a:t>
            </a:r>
            <a:r>
              <a:rPr lang="ru-RU" dirty="0" err="1"/>
              <a:t>клас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через </a:t>
            </a:r>
            <a:r>
              <a:rPr lang="ru-RU" dirty="0" err="1"/>
              <a:t>деякий</a:t>
            </a:r>
            <a:r>
              <a:rPr lang="ru-RU" dirty="0"/>
              <a:t> час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розформований</a:t>
            </a:r>
            <a:r>
              <a:rPr lang="ru-RU" dirty="0"/>
              <a:t>, і </a:t>
            </a:r>
            <a:r>
              <a:rPr lang="ru-RU" dirty="0" err="1"/>
              <a:t>хлопця</a:t>
            </a:r>
            <a:r>
              <a:rPr lang="ru-RU" dirty="0"/>
              <a:t> перевели в </a:t>
            </a:r>
            <a:r>
              <a:rPr lang="ru-RU" dirty="0" err="1"/>
              <a:t>російський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 smtClean="0"/>
              <a:t>.</a:t>
            </a:r>
          </a:p>
          <a:p>
            <a:r>
              <a:rPr lang="uk-UA" dirty="0"/>
              <a:t>У 1946 році після закінчення п'ятого класу пішов в </a:t>
            </a:r>
            <a:r>
              <a:rPr lang="uk-UA" dirty="0" err="1"/>
              <a:t>Зіньківське</a:t>
            </a:r>
            <a:r>
              <a:rPr lang="uk-UA" dirty="0"/>
              <a:t> ремісниче училище № 7, де одержав спеціальність слюсаря.</a:t>
            </a:r>
          </a:p>
          <a:p>
            <a:r>
              <a:rPr lang="ru-RU" dirty="0" err="1"/>
              <a:t>Закінчивши</a:t>
            </a:r>
            <a:r>
              <a:rPr lang="ru-RU" dirty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, </a:t>
            </a:r>
            <a:r>
              <a:rPr lang="ru-RU" dirty="0" err="1"/>
              <a:t>працював</a:t>
            </a:r>
            <a:r>
              <a:rPr lang="ru-RU" dirty="0"/>
              <a:t> на </a:t>
            </a:r>
            <a:r>
              <a:rPr lang="ru-RU" dirty="0" err="1"/>
              <a:t>Харківському</a:t>
            </a:r>
            <a:r>
              <a:rPr lang="ru-RU" dirty="0"/>
              <a:t> </a:t>
            </a:r>
            <a:r>
              <a:rPr lang="ru-RU" dirty="0" err="1"/>
              <a:t>заводі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</a:t>
            </a:r>
            <a:r>
              <a:rPr lang="ru-RU" dirty="0" err="1" smtClean="0"/>
              <a:t>Малишева</a:t>
            </a:r>
            <a:r>
              <a:rPr lang="ru-RU" dirty="0" smtClean="0"/>
              <a:t>. Та через хворобу не </a:t>
            </a:r>
            <a:r>
              <a:rPr lang="ru-RU" dirty="0" err="1" smtClean="0"/>
              <a:t>відпрацював</a:t>
            </a:r>
            <a:r>
              <a:rPr lang="ru-RU" dirty="0" smtClean="0"/>
              <a:t> </a:t>
            </a:r>
            <a:r>
              <a:rPr lang="ru-RU" dirty="0" err="1"/>
              <a:t>належних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за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відсидів</a:t>
            </a:r>
            <a:r>
              <a:rPr lang="ru-RU" dirty="0"/>
              <a:t> 4 </a:t>
            </a:r>
            <a:r>
              <a:rPr lang="ru-RU" dirty="0" err="1"/>
              <a:t>місяці</a:t>
            </a:r>
            <a:r>
              <a:rPr lang="ru-RU" dirty="0"/>
              <a:t> в </a:t>
            </a:r>
            <a:r>
              <a:rPr lang="ru-RU" dirty="0" err="1"/>
              <a:t>колонії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Навчання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96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 1951 р. Тютюнник пішов до армії, служив у морфлоті радистом на Далекому Сході. Після демобілізації закінчив вечірню школу, працював токарем у вагонному депо. У1957–1962 </a:t>
            </a:r>
            <a:r>
              <a:rPr lang="en-US" dirty="0"/>
              <a:t>pp. </a:t>
            </a:r>
            <a:r>
              <a:rPr lang="uk-UA" dirty="0"/>
              <a:t>майбутній письменник навчався в Харківському університеті на філологічному факультеті.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/>
              <a:t>Армія і завершення навчання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21706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Після закінчення Харківського університету (1962) Гр. Тютюнник учителював у вечірній школі на Донбасі. В 1963 р. Григір Тютюнник переїхав до Києва, редакції газети «Літературна Україна</a:t>
            </a:r>
            <a:r>
              <a:rPr lang="uk-UA" dirty="0" smtClean="0"/>
              <a:t>».</a:t>
            </a:r>
          </a:p>
          <a:p>
            <a:r>
              <a:rPr lang="uk-UA" dirty="0"/>
              <a:t>Зацікавившись кінематографом, Гр. Тютюнник працює у сценарній майстерні Київської кіностудії ім. О. </a:t>
            </a:r>
            <a:r>
              <a:rPr lang="uk-UA" dirty="0" smtClean="0"/>
              <a:t>Довженка.</a:t>
            </a:r>
            <a:r>
              <a:rPr lang="ru-RU" dirty="0"/>
              <a:t> Переходить на </a:t>
            </a:r>
            <a:r>
              <a:rPr lang="ru-RU" dirty="0" err="1"/>
              <a:t>редакторсько-видавничу</a:t>
            </a:r>
            <a:r>
              <a:rPr lang="ru-RU" dirty="0"/>
              <a:t> роботу, а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віддається</a:t>
            </a:r>
            <a:r>
              <a:rPr lang="ru-RU" dirty="0"/>
              <a:t> </a:t>
            </a:r>
            <a:r>
              <a:rPr lang="ru-RU" dirty="0" err="1"/>
              <a:t>літературній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Подальше життя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037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3512713" cy="3877815"/>
          </a:xfrm>
        </p:spPr>
        <p:txBody>
          <a:bodyPr/>
          <a:lstStyle/>
          <a:p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смаків</a:t>
            </a:r>
            <a:r>
              <a:rPr lang="ru-RU" dirty="0"/>
              <a:t>, на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літературної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справив </a:t>
            </a:r>
            <a:r>
              <a:rPr lang="ru-RU" dirty="0" err="1"/>
              <a:t>його</a:t>
            </a:r>
            <a:r>
              <a:rPr lang="ru-RU" dirty="0"/>
              <a:t> брат — </a:t>
            </a:r>
            <a:r>
              <a:rPr lang="ru-RU" dirty="0" err="1"/>
              <a:t>письменник</a:t>
            </a:r>
            <a:r>
              <a:rPr lang="ru-RU" dirty="0"/>
              <a:t> </a:t>
            </a:r>
            <a:r>
              <a:rPr lang="ru-RU" dirty="0" err="1"/>
              <a:t>Григорій</a:t>
            </a:r>
            <a:r>
              <a:rPr lang="ru-RU" dirty="0"/>
              <a:t> </a:t>
            </a:r>
            <a:r>
              <a:rPr lang="ru-RU" dirty="0" err="1"/>
              <a:t>Тютюнник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на ставлення до літератури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132856"/>
            <a:ext cx="467331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9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620688"/>
            <a:ext cx="5272360" cy="39872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15910" y="4797152"/>
            <a:ext cx="49353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Меморіальна</a:t>
            </a:r>
            <a:r>
              <a:rPr lang="ru-RU" sz="2400" dirty="0"/>
              <a:t> </a:t>
            </a:r>
            <a:r>
              <a:rPr lang="ru-RU" sz="2400" dirty="0" err="1"/>
              <a:t>дошка</a:t>
            </a:r>
            <a:r>
              <a:rPr lang="ru-RU" sz="2400" dirty="0"/>
              <a:t> на </a:t>
            </a:r>
            <a:r>
              <a:rPr lang="ru-RU" sz="2400" dirty="0" err="1"/>
              <a:t>будинку</a:t>
            </a:r>
            <a:r>
              <a:rPr lang="ru-RU" sz="2400" dirty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Андріївському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узвозі</a:t>
            </a:r>
            <a:r>
              <a:rPr lang="ru-RU" sz="2400" dirty="0"/>
              <a:t> де в </a:t>
            </a:r>
            <a:r>
              <a:rPr lang="ru-RU" sz="2400" dirty="0" smtClean="0"/>
              <a:t>        1963–1967 </a:t>
            </a:r>
            <a:r>
              <a:rPr lang="ru-RU" sz="2400" dirty="0"/>
              <a:t>роках мешкав </a:t>
            </a:r>
            <a:r>
              <a:rPr lang="ru-RU" sz="2400" dirty="0" err="1"/>
              <a:t>письменник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6753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5096889" cy="3877815"/>
          </a:xfrm>
        </p:spPr>
        <p:txBody>
          <a:bodyPr/>
          <a:lstStyle/>
          <a:p>
            <a:r>
              <a:rPr lang="ru-RU" dirty="0"/>
              <a:t>Не будучи в </a:t>
            </a:r>
            <a:r>
              <a:rPr lang="ru-RU" dirty="0" err="1"/>
              <a:t>змозі</a:t>
            </a:r>
            <a:r>
              <a:rPr lang="ru-RU" dirty="0"/>
              <a:t> в </a:t>
            </a:r>
            <a:r>
              <a:rPr lang="ru-RU" dirty="0" err="1"/>
              <a:t>усій</a:t>
            </a:r>
            <a:r>
              <a:rPr lang="ru-RU" dirty="0"/>
              <a:t> </a:t>
            </a:r>
            <a:r>
              <a:rPr lang="ru-RU" dirty="0" err="1"/>
              <a:t>повноті</a:t>
            </a:r>
            <a:r>
              <a:rPr lang="ru-RU" dirty="0"/>
              <a:t>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талант в </a:t>
            </a:r>
            <a:r>
              <a:rPr lang="ru-RU" dirty="0" err="1"/>
              <a:t>атмосфері</a:t>
            </a:r>
            <a:r>
              <a:rPr lang="ru-RU" dirty="0"/>
              <a:t> </a:t>
            </a:r>
            <a:r>
              <a:rPr lang="ru-RU" dirty="0" err="1"/>
              <a:t>чиновницького</a:t>
            </a:r>
            <a:r>
              <a:rPr lang="ru-RU" dirty="0"/>
              <a:t> диктату над </a:t>
            </a:r>
            <a:r>
              <a:rPr lang="ru-RU" dirty="0" err="1"/>
              <a:t>літературою</a:t>
            </a:r>
            <a:r>
              <a:rPr lang="ru-RU" dirty="0"/>
              <a:t>, 6 </a:t>
            </a:r>
            <a:r>
              <a:rPr lang="ru-RU" dirty="0" err="1"/>
              <a:t>березня</a:t>
            </a:r>
            <a:r>
              <a:rPr lang="ru-RU" dirty="0"/>
              <a:t> </a:t>
            </a:r>
            <a:r>
              <a:rPr lang="ru-RU" dirty="0" smtClean="0"/>
              <a:t>1980</a:t>
            </a:r>
            <a:r>
              <a:rPr lang="ru-RU" dirty="0"/>
              <a:t> </a:t>
            </a:r>
            <a:r>
              <a:rPr lang="ru-RU" dirty="0" smtClean="0"/>
              <a:t>р</a:t>
            </a:r>
            <a:r>
              <a:rPr lang="ru-RU" dirty="0"/>
              <a:t>. </a:t>
            </a:r>
            <a:r>
              <a:rPr lang="ru-RU" dirty="0" err="1"/>
              <a:t>Григір</a:t>
            </a:r>
            <a:r>
              <a:rPr lang="ru-RU" dirty="0"/>
              <a:t> </a:t>
            </a:r>
            <a:r>
              <a:rPr lang="ru-RU" dirty="0" err="1"/>
              <a:t>Тютюнник</a:t>
            </a:r>
            <a:r>
              <a:rPr lang="ru-RU" dirty="0"/>
              <a:t> </a:t>
            </a:r>
            <a:r>
              <a:rPr lang="ru-RU" dirty="0" err="1"/>
              <a:t>покінчив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самогубством</a:t>
            </a:r>
            <a:r>
              <a:rPr lang="ru-RU" dirty="0"/>
              <a:t>. </a:t>
            </a:r>
            <a:r>
              <a:rPr lang="ru-RU" dirty="0" err="1"/>
              <a:t>Поховано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 на Байковому </a:t>
            </a:r>
            <a:r>
              <a:rPr lang="ru-RU" dirty="0" err="1"/>
              <a:t>кладовищі</a:t>
            </a:r>
            <a:r>
              <a:rPr lang="ru-RU" dirty="0"/>
              <a:t> в </a:t>
            </a:r>
            <a:r>
              <a:rPr lang="ru-RU" dirty="0" err="1"/>
              <a:t>Києві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Смерть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190705"/>
            <a:ext cx="2592288" cy="421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375</TotalTime>
  <Words>144</Words>
  <Application>Microsoft Office PowerPoint</Application>
  <PresentationFormat>Экран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Григір Михайлович Тютюнник</vt:lpstr>
      <vt:lpstr>Презентация PowerPoint</vt:lpstr>
      <vt:lpstr>Дитинство</vt:lpstr>
      <vt:lpstr>Навчання</vt:lpstr>
      <vt:lpstr>Армія і завершення навчання</vt:lpstr>
      <vt:lpstr>Подальше життя</vt:lpstr>
      <vt:lpstr>Вплив на ставлення до літератури</vt:lpstr>
      <vt:lpstr>Презентация PowerPoint</vt:lpstr>
      <vt:lpstr>Смерть</vt:lpstr>
      <vt:lpstr>Три зозулі з поклоном (літературний паспорт)</vt:lpstr>
      <vt:lpstr>Три зозулі з поклоном (літературний паспорт)</vt:lpstr>
      <vt:lpstr>Три зозулі з поклоном (літературний паспорт)</vt:lpstr>
      <vt:lpstr>Композиційні особливості новели "Три зозулі з поклоном":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Григір Михайлович Тютюнник</dc:title>
  <dc:creator>User</dc:creator>
  <cp:lastModifiedBy>User</cp:lastModifiedBy>
  <cp:revision>6</cp:revision>
  <dcterms:created xsi:type="dcterms:W3CDTF">2015-04-07T17:07:07Z</dcterms:created>
  <dcterms:modified xsi:type="dcterms:W3CDTF">2015-04-08T11:33:19Z</dcterms:modified>
</cp:coreProperties>
</file>