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4" d="100"/>
          <a:sy n="104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3DD6C-65A0-4EBA-AD88-2D377766D378}" type="doc">
      <dgm:prSet loTypeId="urn:microsoft.com/office/officeart/2005/8/layout/vList6" loCatId="list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D612A01-B4E6-4D88-82AA-86CBE89FC73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 smtClean="0"/>
        </a:p>
        <a:p>
          <a:r>
            <a:rPr lang="ru-RU" sz="3200" dirty="0" err="1" smtClean="0"/>
            <a:t>Авторське</a:t>
          </a:r>
          <a:r>
            <a:rPr lang="ru-RU" sz="3200" dirty="0" smtClean="0"/>
            <a:t> «я»</a:t>
          </a:r>
          <a:br>
            <a:rPr lang="ru-RU" sz="3200" dirty="0" smtClean="0"/>
          </a:br>
          <a:endParaRPr lang="ru-RU" sz="3200" dirty="0"/>
        </a:p>
      </dgm:t>
    </dgm:pt>
    <dgm:pt modelId="{EE3B83B1-6E13-41BC-ADBF-2E4429A4FB2C}" type="parTrans" cxnId="{9354BBB6-1287-46EC-BC97-A0EE88068328}">
      <dgm:prSet/>
      <dgm:spPr/>
      <dgm:t>
        <a:bodyPr/>
        <a:lstStyle/>
        <a:p>
          <a:endParaRPr lang="ru-RU"/>
        </a:p>
      </dgm:t>
    </dgm:pt>
    <dgm:pt modelId="{57EA6A71-5437-4B0A-8D17-95B9D076DB89}" type="sibTrans" cxnId="{9354BBB6-1287-46EC-BC97-A0EE88068328}">
      <dgm:prSet/>
      <dgm:spPr/>
      <dgm:t>
        <a:bodyPr/>
        <a:lstStyle/>
        <a:p>
          <a:endParaRPr lang="ru-RU"/>
        </a:p>
      </dgm:t>
    </dgm:pt>
    <dgm:pt modelId="{CB4D9207-86B6-4A8B-B2E3-1478A971EE0F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/>
          </a:scene3d>
          <a:sp3d contourW="19050" prstMaterial="clear">
            <a:bevelT w="50800" h="50800"/>
            <a:contourClr>
              <a:schemeClr val="accent5">
                <a:tint val="70000"/>
                <a:satMod val="180000"/>
                <a:alpha val="70000"/>
              </a:schemeClr>
            </a:contourClr>
          </a:sp3d>
        </a:bodyPr>
        <a:lstStyle/>
        <a:p>
          <a:r>
            <a:rPr lang="ru-RU" sz="2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Царство </a:t>
          </a:r>
          <a:r>
            <a:rPr lang="ru-RU" sz="24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природи</a:t>
          </a:r>
          <a:endParaRPr lang="ru-RU" sz="2400" b="1" cap="none" spc="0" dirty="0">
            <a:ln/>
            <a:solidFill>
              <a:schemeClr val="accent5">
                <a:tint val="50000"/>
                <a:satMod val="180000"/>
              </a:schemeClr>
            </a:solidFill>
            <a:effectLst/>
          </a:endParaRPr>
        </a:p>
      </dgm:t>
    </dgm:pt>
    <dgm:pt modelId="{5A758FDD-6C65-4E78-A017-D2EBAFEA16EE}" type="parTrans" cxnId="{55F97D27-204B-48D4-BEF9-E683FD963933}">
      <dgm:prSet/>
      <dgm:spPr/>
      <dgm:t>
        <a:bodyPr/>
        <a:lstStyle/>
        <a:p>
          <a:endParaRPr lang="ru-RU"/>
        </a:p>
      </dgm:t>
    </dgm:pt>
    <dgm:pt modelId="{F1AC450C-821F-4FEB-B71E-70A8206E34D5}" type="sibTrans" cxnId="{55F97D27-204B-48D4-BEF9-E683FD963933}">
      <dgm:prSet/>
      <dgm:spPr/>
      <dgm:t>
        <a:bodyPr/>
        <a:lstStyle/>
        <a:p>
          <a:endParaRPr lang="ru-RU"/>
        </a:p>
      </dgm:t>
    </dgm:pt>
    <dgm:pt modelId="{7C6CFF9D-7DA8-4428-928E-9B0A60ECA045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/>
          </a:scene3d>
          <a:sp3d contourW="19050" prstMaterial="clear">
            <a:bevelT w="50800" h="50800"/>
            <a:contourClr>
              <a:schemeClr val="accent5">
                <a:tint val="70000"/>
                <a:satMod val="180000"/>
                <a:alpha val="70000"/>
              </a:schemeClr>
            </a:contourClr>
          </a:sp3d>
        </a:bodyPr>
        <a:lstStyle/>
        <a:p>
          <a:r>
            <a:rPr lang="ru-RU" sz="24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Розкіш</a:t>
          </a:r>
          <a:r>
            <a:rPr lang="ru-RU" sz="2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 </a:t>
          </a:r>
          <a:r>
            <a:rPr lang="ru-RU" sz="24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барв</a:t>
          </a:r>
          <a:r>
            <a:rPr lang="ru-RU" sz="2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 </a:t>
          </a:r>
          <a:r>
            <a:rPr lang="ru-RU" sz="24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зболене</a:t>
          </a:r>
          <a:endParaRPr lang="ru-RU" sz="2400" b="1" cap="none" spc="0" dirty="0">
            <a:ln/>
            <a:solidFill>
              <a:schemeClr val="accent5">
                <a:tint val="50000"/>
                <a:satMod val="180000"/>
              </a:schemeClr>
            </a:solidFill>
            <a:effectLst/>
          </a:endParaRPr>
        </a:p>
      </dgm:t>
    </dgm:pt>
    <dgm:pt modelId="{0DF4C35D-7D36-4B6A-9395-740DAC287764}" type="parTrans" cxnId="{F7277A6A-C3BF-4755-8FE3-09731115E559}">
      <dgm:prSet/>
      <dgm:spPr/>
      <dgm:t>
        <a:bodyPr/>
        <a:lstStyle/>
        <a:p>
          <a:endParaRPr lang="ru-RU"/>
        </a:p>
      </dgm:t>
    </dgm:pt>
    <dgm:pt modelId="{883DC6AE-9FDC-402A-812E-D41C72A73B0B}" type="sibTrans" cxnId="{F7277A6A-C3BF-4755-8FE3-09731115E559}">
      <dgm:prSet/>
      <dgm:spPr/>
      <dgm:t>
        <a:bodyPr/>
        <a:lstStyle/>
        <a:p>
          <a:endParaRPr lang="ru-RU"/>
        </a:p>
      </dgm:t>
    </dgm:pt>
    <dgm:pt modelId="{DDBEA0C4-2755-434E-8698-36FC1891EA4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/>
          </a:scene3d>
          <a:sp3d contourW="19050" prstMaterial="clear">
            <a:bevelT w="50800" h="50800"/>
            <a:contourClr>
              <a:schemeClr val="accent5">
                <a:tint val="70000"/>
                <a:satMod val="180000"/>
                <a:alpha val="70000"/>
              </a:schemeClr>
            </a:contourClr>
          </a:sp3d>
        </a:bodyPr>
        <a:lstStyle/>
        <a:p>
          <a:r>
            <a:rPr lang="ru-RU" sz="24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Велич</a:t>
          </a:r>
          <a:r>
            <a:rPr lang="ru-RU" sz="2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 </a:t>
          </a:r>
          <a:r>
            <a:rPr lang="ru-RU" sz="24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рідної</a:t>
          </a:r>
          <a:r>
            <a:rPr lang="ru-RU" sz="2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 </a:t>
          </a:r>
          <a:r>
            <a:rPr lang="ru-RU" sz="24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землі</a:t>
          </a:r>
          <a:r>
            <a:rPr lang="ru-RU" sz="2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 </a:t>
          </a:r>
          <a:endParaRPr lang="ru-RU" sz="6600" b="1" cap="none" spc="0" dirty="0">
            <a:ln/>
            <a:solidFill>
              <a:schemeClr val="accent5">
                <a:tint val="50000"/>
                <a:satMod val="180000"/>
              </a:schemeClr>
            </a:solidFill>
            <a:effectLst/>
          </a:endParaRPr>
        </a:p>
      </dgm:t>
    </dgm:pt>
    <dgm:pt modelId="{263A8641-615A-47AE-BF48-A9D48C3D0A49}" type="parTrans" cxnId="{36403CFE-907B-4C11-B276-33ACD30513FF}">
      <dgm:prSet/>
      <dgm:spPr/>
      <dgm:t>
        <a:bodyPr/>
        <a:lstStyle/>
        <a:p>
          <a:endParaRPr lang="ru-RU"/>
        </a:p>
      </dgm:t>
    </dgm:pt>
    <dgm:pt modelId="{A4E2F12F-2823-4E23-BAEC-16CBAD799121}" type="sibTrans" cxnId="{36403CFE-907B-4C11-B276-33ACD30513FF}">
      <dgm:prSet/>
      <dgm:spPr/>
      <dgm:t>
        <a:bodyPr/>
        <a:lstStyle/>
        <a:p>
          <a:endParaRPr lang="ru-RU"/>
        </a:p>
      </dgm:t>
    </dgm:pt>
    <dgm:pt modelId="{AAD4A905-A37C-4A0F-B203-C45645DC382F}" type="pres">
      <dgm:prSet presAssocID="{36E3DD6C-65A0-4EBA-AD88-2D377766D37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7FBE8D-517A-412C-9881-B933E5AB3639}" type="pres">
      <dgm:prSet presAssocID="{6D612A01-B4E6-4D88-82AA-86CBE89FC731}" presName="linNode" presStyleCnt="0"/>
      <dgm:spPr/>
    </dgm:pt>
    <dgm:pt modelId="{BD7B0D7F-ABB4-43EC-859E-9431A7CA460B}" type="pres">
      <dgm:prSet presAssocID="{6D612A01-B4E6-4D88-82AA-86CBE89FC731}" presName="parentShp" presStyleLbl="node1" presStyleIdx="0" presStyleCnt="1" custLinFactNeighborX="9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F094C-10E9-4D5E-9CEC-F4B2EE1B58B2}" type="pres">
      <dgm:prSet presAssocID="{6D612A01-B4E6-4D88-82AA-86CBE89FC731}" presName="childShp" presStyleLbl="bgAccFollowNode1" presStyleIdx="0" presStyleCnt="1" custScaleX="90000" custLinFactNeighborX="-97500" custLinFactNeighborY="-4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1C0E6-45AF-410C-885A-48942137A5B4}" type="presOf" srcId="{7C6CFF9D-7DA8-4428-928E-9B0A60ECA045}" destId="{335F094C-10E9-4D5E-9CEC-F4B2EE1B58B2}" srcOrd="0" destOrd="1" presId="urn:microsoft.com/office/officeart/2005/8/layout/vList6"/>
    <dgm:cxn modelId="{55F97D27-204B-48D4-BEF9-E683FD963933}" srcId="{6D612A01-B4E6-4D88-82AA-86CBE89FC731}" destId="{CB4D9207-86B6-4A8B-B2E3-1478A971EE0F}" srcOrd="0" destOrd="0" parTransId="{5A758FDD-6C65-4E78-A017-D2EBAFEA16EE}" sibTransId="{F1AC450C-821F-4FEB-B71E-70A8206E34D5}"/>
    <dgm:cxn modelId="{36403CFE-907B-4C11-B276-33ACD30513FF}" srcId="{6D612A01-B4E6-4D88-82AA-86CBE89FC731}" destId="{DDBEA0C4-2755-434E-8698-36FC1891EA42}" srcOrd="2" destOrd="0" parTransId="{263A8641-615A-47AE-BF48-A9D48C3D0A49}" sibTransId="{A4E2F12F-2823-4E23-BAEC-16CBAD799121}"/>
    <dgm:cxn modelId="{4B112444-0DFB-4C2C-B91E-C2DA7285A930}" type="presOf" srcId="{6D612A01-B4E6-4D88-82AA-86CBE89FC731}" destId="{BD7B0D7F-ABB4-43EC-859E-9431A7CA460B}" srcOrd="0" destOrd="0" presId="urn:microsoft.com/office/officeart/2005/8/layout/vList6"/>
    <dgm:cxn modelId="{0AE34F11-946F-4D54-A02F-E5169A7DCBCE}" type="presOf" srcId="{CB4D9207-86B6-4A8B-B2E3-1478A971EE0F}" destId="{335F094C-10E9-4D5E-9CEC-F4B2EE1B58B2}" srcOrd="0" destOrd="0" presId="urn:microsoft.com/office/officeart/2005/8/layout/vList6"/>
    <dgm:cxn modelId="{B210228B-7DB6-4928-9153-DF6D3FC7D38B}" type="presOf" srcId="{36E3DD6C-65A0-4EBA-AD88-2D377766D378}" destId="{AAD4A905-A37C-4A0F-B203-C45645DC382F}" srcOrd="0" destOrd="0" presId="urn:microsoft.com/office/officeart/2005/8/layout/vList6"/>
    <dgm:cxn modelId="{F7277A6A-C3BF-4755-8FE3-09731115E559}" srcId="{6D612A01-B4E6-4D88-82AA-86CBE89FC731}" destId="{7C6CFF9D-7DA8-4428-928E-9B0A60ECA045}" srcOrd="1" destOrd="0" parTransId="{0DF4C35D-7D36-4B6A-9395-740DAC287764}" sibTransId="{883DC6AE-9FDC-402A-812E-D41C72A73B0B}"/>
    <dgm:cxn modelId="{9354BBB6-1287-46EC-BC97-A0EE88068328}" srcId="{36E3DD6C-65A0-4EBA-AD88-2D377766D378}" destId="{6D612A01-B4E6-4D88-82AA-86CBE89FC731}" srcOrd="0" destOrd="0" parTransId="{EE3B83B1-6E13-41BC-ADBF-2E4429A4FB2C}" sibTransId="{57EA6A71-5437-4B0A-8D17-95B9D076DB89}"/>
    <dgm:cxn modelId="{19400474-C6A6-41AD-86A3-6018EF2F0373}" type="presOf" srcId="{DDBEA0C4-2755-434E-8698-36FC1891EA42}" destId="{335F094C-10E9-4D5E-9CEC-F4B2EE1B58B2}" srcOrd="0" destOrd="2" presId="urn:microsoft.com/office/officeart/2005/8/layout/vList6"/>
    <dgm:cxn modelId="{BF6748AD-6ECD-4084-85A8-3958B8B4F978}" type="presParOf" srcId="{AAD4A905-A37C-4A0F-B203-C45645DC382F}" destId="{C57FBE8D-517A-412C-9881-B933E5AB3639}" srcOrd="0" destOrd="0" presId="urn:microsoft.com/office/officeart/2005/8/layout/vList6"/>
    <dgm:cxn modelId="{B1497137-952D-47F8-9335-D2CA53BA0BDA}" type="presParOf" srcId="{C57FBE8D-517A-412C-9881-B933E5AB3639}" destId="{BD7B0D7F-ABB4-43EC-859E-9431A7CA460B}" srcOrd="0" destOrd="0" presId="urn:microsoft.com/office/officeart/2005/8/layout/vList6"/>
    <dgm:cxn modelId="{50F053CF-BCB9-4D95-AD7F-162E7F3E70DB}" type="presParOf" srcId="{C57FBE8D-517A-412C-9881-B933E5AB3639}" destId="{335F094C-10E9-4D5E-9CEC-F4B2EE1B58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728BF-3782-42B3-A885-28E09648429E}" type="doc">
      <dgm:prSet loTypeId="urn:microsoft.com/office/officeart/2005/8/layout/hierarchy1" loCatId="hierarchy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1207098-0368-44CB-819F-DA56081F7697}">
      <dgm:prSet phldrT="[Текст]" custT="1"/>
      <dgm:spPr/>
      <dgm:t>
        <a:bodyPr>
          <a:scene3d>
            <a:camera prst="orthographicFront"/>
            <a:lightRig rig="flat" dir="tl"/>
          </a:scene3d>
          <a:sp3d contourW="19050" prstMaterial="clear">
            <a:bevelT w="50800" h="50800"/>
            <a:contourClr>
              <a:schemeClr val="accent5">
                <a:tint val="70000"/>
                <a:satMod val="180000"/>
                <a:alpha val="70000"/>
              </a:schemeClr>
            </a:contourClr>
          </a:sp3d>
        </a:bodyPr>
        <a:lstStyle/>
        <a:p>
          <a:r>
            <a:rPr lang="ru-RU" sz="20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Місто</a:t>
          </a:r>
          <a:r>
            <a:rPr lang="ru-RU" sz="20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, </a:t>
          </a:r>
          <a:r>
            <a:rPr lang="ru-RU" sz="20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суєта</a:t>
          </a:r>
          <a:r>
            <a:rPr lang="ru-RU" sz="20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, </a:t>
          </a:r>
          <a:r>
            <a:rPr lang="ru-RU" sz="20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скрегіт</a:t>
          </a:r>
          <a:r>
            <a:rPr lang="ru-RU" sz="20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, </a:t>
          </a:r>
          <a:r>
            <a:rPr lang="ru-RU" sz="20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бруд</a:t>
          </a:r>
          <a:r>
            <a:rPr lang="ru-RU" sz="20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, </a:t>
          </a:r>
          <a:r>
            <a:rPr lang="ru-RU" sz="20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людське</a:t>
          </a:r>
          <a:r>
            <a:rPr lang="ru-RU" sz="20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 горе, </a:t>
          </a:r>
          <a:r>
            <a:rPr lang="ru-RU" sz="2000" b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жорстокість</a:t>
          </a:r>
          <a:endParaRPr lang="ru-RU" sz="2000" b="1" cap="none" spc="0" dirty="0">
            <a:ln/>
            <a:solidFill>
              <a:schemeClr val="accent5">
                <a:tint val="50000"/>
                <a:satMod val="180000"/>
              </a:schemeClr>
            </a:solidFill>
            <a:effectLst/>
          </a:endParaRPr>
        </a:p>
      </dgm:t>
    </dgm:pt>
    <dgm:pt modelId="{284E6A7C-CA02-4A67-BFBB-7C84BBD0F38D}" type="parTrans" cxnId="{7F150868-384D-4E20-8447-DD15CDC42319}">
      <dgm:prSet/>
      <dgm:spPr/>
      <dgm:t>
        <a:bodyPr/>
        <a:lstStyle/>
        <a:p>
          <a:endParaRPr lang="ru-RU"/>
        </a:p>
      </dgm:t>
    </dgm:pt>
    <dgm:pt modelId="{0D282AA3-E2C3-42B6-9506-CF2750281318}" type="sibTrans" cxnId="{7F150868-384D-4E20-8447-DD15CDC42319}">
      <dgm:prSet/>
      <dgm:spPr/>
      <dgm:t>
        <a:bodyPr/>
        <a:lstStyle/>
        <a:p>
          <a:endParaRPr lang="ru-RU"/>
        </a:p>
      </dgm:t>
    </dgm:pt>
    <dgm:pt modelId="{5E0EEBE8-B720-47B8-9A83-F8EBA34B4ED7}">
      <dgm:prSet phldrT="[Текст]" custT="1"/>
      <dgm:spPr/>
      <dgm:t>
        <a:bodyPr>
          <a:scene3d>
            <a:camera prst="orthographicFront"/>
            <a:lightRig rig="flat" dir="tl"/>
          </a:scene3d>
          <a:sp3d contourW="19050" prstMaterial="clear">
            <a:bevelT w="50800" h="50800"/>
            <a:contourClr>
              <a:schemeClr val="accent5">
                <a:tint val="70000"/>
                <a:satMod val="180000"/>
                <a:alpha val="70000"/>
              </a:schemeClr>
            </a:contourClr>
          </a:sp3d>
        </a:bodyPr>
        <a:lstStyle/>
        <a:p>
          <a:r>
            <a:rPr lang="ru-RU" sz="2000" b="1" i="0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Царство </a:t>
          </a:r>
          <a:r>
            <a:rPr lang="ru-RU" sz="2000" b="1" i="0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природи</a:t>
          </a:r>
          <a:r>
            <a:rPr lang="ru-RU" sz="2000" b="1" i="0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, </a:t>
          </a:r>
          <a:r>
            <a:rPr lang="ru-RU" sz="2000" b="1" i="0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розмаїття</a:t>
          </a:r>
          <a:r>
            <a:rPr lang="ru-RU" sz="2000" b="1" i="0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 </a:t>
          </a:r>
          <a:r>
            <a:rPr lang="ru-RU" sz="2000" b="1" i="0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барв</a:t>
          </a:r>
          <a:r>
            <a:rPr lang="ru-RU" sz="2000" b="1" i="0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 </a:t>
          </a:r>
          <a:r>
            <a:rPr lang="ru-RU" sz="2000" b="1" i="0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і</a:t>
          </a:r>
          <a:r>
            <a:rPr lang="ru-RU" sz="2000" b="1" i="0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 </a:t>
          </a:r>
          <a:r>
            <a:rPr lang="ru-RU" sz="2000" b="1" i="0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звуків</a:t>
          </a:r>
          <a:r>
            <a:rPr lang="ru-RU" sz="2000" b="1" i="0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, </a:t>
          </a:r>
          <a:r>
            <a:rPr lang="ru-RU" sz="2000" b="1" i="0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тиша</a:t>
          </a:r>
          <a:r>
            <a:rPr lang="ru-RU" sz="2000" b="1" i="0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, </a:t>
          </a:r>
          <a:r>
            <a:rPr lang="ru-RU" sz="2000" b="1" i="0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спокій</a:t>
          </a:r>
          <a:endParaRPr lang="ru-RU" sz="2000" b="1" i="0" cap="none" spc="0" dirty="0">
            <a:ln/>
            <a:solidFill>
              <a:schemeClr val="accent5">
                <a:tint val="50000"/>
                <a:satMod val="180000"/>
              </a:schemeClr>
            </a:solidFill>
            <a:effectLst/>
          </a:endParaRPr>
        </a:p>
      </dgm:t>
    </dgm:pt>
    <dgm:pt modelId="{CA175F2F-BD06-4116-B654-ED64B46F39C6}" type="parTrans" cxnId="{B5EA8CE2-9458-44BE-8E43-E10DC0CD076C}">
      <dgm:prSet/>
      <dgm:spPr/>
      <dgm:t>
        <a:bodyPr/>
        <a:lstStyle/>
        <a:p>
          <a:endParaRPr lang="ru-RU"/>
        </a:p>
      </dgm:t>
    </dgm:pt>
    <dgm:pt modelId="{A8324CD3-6D03-44E5-8E72-FC7217C33813}" type="sibTrans" cxnId="{B5EA8CE2-9458-44BE-8E43-E10DC0CD076C}">
      <dgm:prSet/>
      <dgm:spPr/>
      <dgm:t>
        <a:bodyPr/>
        <a:lstStyle/>
        <a:p>
          <a:endParaRPr lang="ru-RU"/>
        </a:p>
      </dgm:t>
    </dgm:pt>
    <dgm:pt modelId="{FA38176C-7281-4313-81D6-ECFFF15F9D57}">
      <dgm:prSet phldrT="[Текст]" custT="1"/>
      <dgm:spPr/>
      <dgm:t>
        <a:bodyPr/>
        <a:lstStyle/>
        <a:p>
          <a:r>
            <a:rPr lang="ru-RU" sz="2400" b="1" cap="none" spc="100" dirty="0" err="1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Двi</a:t>
          </a:r>
          <a:r>
            <a:rPr lang="ru-RU" sz="24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 </a:t>
          </a:r>
          <a:r>
            <a:rPr lang="ru-RU" sz="2400" b="1" cap="none" spc="100" dirty="0" err="1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суперечливi</a:t>
          </a:r>
          <a:r>
            <a:rPr lang="ru-RU" sz="24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 </a:t>
          </a:r>
          <a:r>
            <a:rPr lang="ru-RU" sz="2400" b="1" cap="none" spc="100" dirty="0" err="1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дiйсностi</a:t>
          </a:r>
          <a:endParaRPr lang="ru-RU" sz="2400" b="1" cap="none" spc="100" dirty="0">
            <a:ln w="18000">
              <a:solidFill>
                <a:schemeClr val="accent1">
                  <a:satMod val="200000"/>
                  <a:tint val="72000"/>
                </a:schemeClr>
              </a:solidFill>
              <a:prstDash val="solid"/>
            </a:ln>
            <a:solidFill>
              <a:schemeClr val="accent1">
                <a:satMod val="280000"/>
                <a:tint val="100000"/>
                <a:alpha val="5700"/>
              </a:schemeClr>
            </a:solidFill>
            <a:effectLst>
              <a:outerShdw blurRad="25000" dist="20000" dir="16020000" algn="tl">
                <a:schemeClr val="accent1">
                  <a:satMod val="200000"/>
                  <a:shade val="1000"/>
                  <a:alpha val="60000"/>
                </a:schemeClr>
              </a:outerShdw>
            </a:effectLst>
          </a:endParaRPr>
        </a:p>
      </dgm:t>
    </dgm:pt>
    <dgm:pt modelId="{66A5E54D-C357-4C7C-A6C2-ACB2F579CE83}" type="sibTrans" cxnId="{9BC639DA-D7CC-4733-8B11-A9A2B6C665E2}">
      <dgm:prSet/>
      <dgm:spPr/>
      <dgm:t>
        <a:bodyPr/>
        <a:lstStyle/>
        <a:p>
          <a:endParaRPr lang="ru-RU"/>
        </a:p>
      </dgm:t>
    </dgm:pt>
    <dgm:pt modelId="{9151148C-0500-4536-BEBD-1D640FE499CF}" type="parTrans" cxnId="{9BC639DA-D7CC-4733-8B11-A9A2B6C665E2}">
      <dgm:prSet/>
      <dgm:spPr/>
      <dgm:t>
        <a:bodyPr/>
        <a:lstStyle/>
        <a:p>
          <a:endParaRPr lang="ru-RU"/>
        </a:p>
      </dgm:t>
    </dgm:pt>
    <dgm:pt modelId="{EE5E154F-5BC7-4D38-8D44-824352E2F1D8}" type="pres">
      <dgm:prSet presAssocID="{0B0728BF-3782-42B3-A885-28E0964842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422147-E858-4C29-B7CA-16FDF26966EB}" type="pres">
      <dgm:prSet presAssocID="{FA38176C-7281-4313-81D6-ECFFF15F9D57}" presName="hierRoot1" presStyleCnt="0"/>
      <dgm:spPr/>
    </dgm:pt>
    <dgm:pt modelId="{56E1AD1E-7ED0-458F-8498-7644ECF6737B}" type="pres">
      <dgm:prSet presAssocID="{FA38176C-7281-4313-81D6-ECFFF15F9D57}" presName="composite" presStyleCnt="0"/>
      <dgm:spPr/>
    </dgm:pt>
    <dgm:pt modelId="{42956D0E-A569-4FC1-A081-F29E25B17589}" type="pres">
      <dgm:prSet presAssocID="{FA38176C-7281-4313-81D6-ECFFF15F9D57}" presName="background" presStyleLbl="node0" presStyleIdx="0" presStyleCnt="1"/>
      <dgm:spPr/>
    </dgm:pt>
    <dgm:pt modelId="{98266333-DACE-4241-B73E-FE0C7390A989}" type="pres">
      <dgm:prSet presAssocID="{FA38176C-7281-4313-81D6-ECFFF15F9D57}" presName="text" presStyleLbl="fgAcc0" presStyleIdx="0" presStyleCnt="1" custScaleX="172168" custScaleY="64720" custLinFactNeighborX="2729" custLinFactNeighborY="4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C5F346-CD91-4804-BBCE-2E91A5293F19}" type="pres">
      <dgm:prSet presAssocID="{FA38176C-7281-4313-81D6-ECFFF15F9D57}" presName="hierChild2" presStyleCnt="0"/>
      <dgm:spPr/>
    </dgm:pt>
    <dgm:pt modelId="{A8542F76-6645-432E-B285-3B765C812870}" type="pres">
      <dgm:prSet presAssocID="{284E6A7C-CA02-4A67-BFBB-7C84BBD0F38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90E92BF-4A2D-4BC7-BC2A-EC867FD82B3C}" type="pres">
      <dgm:prSet presAssocID="{61207098-0368-44CB-819F-DA56081F7697}" presName="hierRoot2" presStyleCnt="0"/>
      <dgm:spPr/>
    </dgm:pt>
    <dgm:pt modelId="{816EE2CD-BF4C-4AF2-87E9-6BF4B9405330}" type="pres">
      <dgm:prSet presAssocID="{61207098-0368-44CB-819F-DA56081F7697}" presName="composite2" presStyleCnt="0"/>
      <dgm:spPr/>
    </dgm:pt>
    <dgm:pt modelId="{DE4A6A4E-68A2-44A0-AE72-8C589A2033B3}" type="pres">
      <dgm:prSet presAssocID="{61207098-0368-44CB-819F-DA56081F7697}" presName="background2" presStyleLbl="node2" presStyleIdx="0" presStyleCnt="2"/>
      <dgm:spPr/>
    </dgm:pt>
    <dgm:pt modelId="{FA1AE7C6-BC8E-4F79-8A3D-A9E467BFFCA8}" type="pres">
      <dgm:prSet presAssocID="{61207098-0368-44CB-819F-DA56081F769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C371CA-AEB4-4783-AD6F-529722263D43}" type="pres">
      <dgm:prSet presAssocID="{61207098-0368-44CB-819F-DA56081F7697}" presName="hierChild3" presStyleCnt="0"/>
      <dgm:spPr/>
    </dgm:pt>
    <dgm:pt modelId="{EC9912F7-98CF-4052-A616-741DF88851BC}" type="pres">
      <dgm:prSet presAssocID="{CA175F2F-BD06-4116-B654-ED64B46F39C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F9AA03C-310E-4763-BC07-4042D5B89DFE}" type="pres">
      <dgm:prSet presAssocID="{5E0EEBE8-B720-47B8-9A83-F8EBA34B4ED7}" presName="hierRoot2" presStyleCnt="0"/>
      <dgm:spPr/>
    </dgm:pt>
    <dgm:pt modelId="{60F43888-40D1-4D6C-AF46-390E30E9C40F}" type="pres">
      <dgm:prSet presAssocID="{5E0EEBE8-B720-47B8-9A83-F8EBA34B4ED7}" presName="composite2" presStyleCnt="0"/>
      <dgm:spPr/>
    </dgm:pt>
    <dgm:pt modelId="{39AED510-4430-4AD1-985C-6F8F7783C7CE}" type="pres">
      <dgm:prSet presAssocID="{5E0EEBE8-B720-47B8-9A83-F8EBA34B4ED7}" presName="background2" presStyleLbl="node2" presStyleIdx="1" presStyleCnt="2"/>
      <dgm:spPr/>
    </dgm:pt>
    <dgm:pt modelId="{20BEF275-08C4-43B5-8445-D895353594E1}" type="pres">
      <dgm:prSet presAssocID="{5E0EEBE8-B720-47B8-9A83-F8EBA34B4ED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E4169A-B056-4D78-89A5-D174C50EDFB5}" type="pres">
      <dgm:prSet presAssocID="{5E0EEBE8-B720-47B8-9A83-F8EBA34B4ED7}" presName="hierChild3" presStyleCnt="0"/>
      <dgm:spPr/>
    </dgm:pt>
  </dgm:ptLst>
  <dgm:cxnLst>
    <dgm:cxn modelId="{4C7EB17E-7BF7-4989-A465-06F1B9108A58}" type="presOf" srcId="{5E0EEBE8-B720-47B8-9A83-F8EBA34B4ED7}" destId="{20BEF275-08C4-43B5-8445-D895353594E1}" srcOrd="0" destOrd="0" presId="urn:microsoft.com/office/officeart/2005/8/layout/hierarchy1"/>
    <dgm:cxn modelId="{B5EA8CE2-9458-44BE-8E43-E10DC0CD076C}" srcId="{FA38176C-7281-4313-81D6-ECFFF15F9D57}" destId="{5E0EEBE8-B720-47B8-9A83-F8EBA34B4ED7}" srcOrd="1" destOrd="0" parTransId="{CA175F2F-BD06-4116-B654-ED64B46F39C6}" sibTransId="{A8324CD3-6D03-44E5-8E72-FC7217C33813}"/>
    <dgm:cxn modelId="{1BDAA203-389D-407D-B69C-7BB3BD949108}" type="presOf" srcId="{0B0728BF-3782-42B3-A885-28E09648429E}" destId="{EE5E154F-5BC7-4D38-8D44-824352E2F1D8}" srcOrd="0" destOrd="0" presId="urn:microsoft.com/office/officeart/2005/8/layout/hierarchy1"/>
    <dgm:cxn modelId="{9BC639DA-D7CC-4733-8B11-A9A2B6C665E2}" srcId="{0B0728BF-3782-42B3-A885-28E09648429E}" destId="{FA38176C-7281-4313-81D6-ECFFF15F9D57}" srcOrd="0" destOrd="0" parTransId="{9151148C-0500-4536-BEBD-1D640FE499CF}" sibTransId="{66A5E54D-C357-4C7C-A6C2-ACB2F579CE83}"/>
    <dgm:cxn modelId="{2FD7EC80-5C7A-42AD-BD6B-B1E9E320E089}" type="presOf" srcId="{61207098-0368-44CB-819F-DA56081F7697}" destId="{FA1AE7C6-BC8E-4F79-8A3D-A9E467BFFCA8}" srcOrd="0" destOrd="0" presId="urn:microsoft.com/office/officeart/2005/8/layout/hierarchy1"/>
    <dgm:cxn modelId="{8BA1BA91-F5BF-4738-A2D6-5CA4AAC5D3FD}" type="presOf" srcId="{FA38176C-7281-4313-81D6-ECFFF15F9D57}" destId="{98266333-DACE-4241-B73E-FE0C7390A989}" srcOrd="0" destOrd="0" presId="urn:microsoft.com/office/officeart/2005/8/layout/hierarchy1"/>
    <dgm:cxn modelId="{F23B896D-27AE-430B-B6B5-BDDD422616A9}" type="presOf" srcId="{284E6A7C-CA02-4A67-BFBB-7C84BBD0F38D}" destId="{A8542F76-6645-432E-B285-3B765C812870}" srcOrd="0" destOrd="0" presId="urn:microsoft.com/office/officeart/2005/8/layout/hierarchy1"/>
    <dgm:cxn modelId="{036C1D61-83CF-41E5-9490-258645A0DED9}" type="presOf" srcId="{CA175F2F-BD06-4116-B654-ED64B46F39C6}" destId="{EC9912F7-98CF-4052-A616-741DF88851BC}" srcOrd="0" destOrd="0" presId="urn:microsoft.com/office/officeart/2005/8/layout/hierarchy1"/>
    <dgm:cxn modelId="{7F150868-384D-4E20-8447-DD15CDC42319}" srcId="{FA38176C-7281-4313-81D6-ECFFF15F9D57}" destId="{61207098-0368-44CB-819F-DA56081F7697}" srcOrd="0" destOrd="0" parTransId="{284E6A7C-CA02-4A67-BFBB-7C84BBD0F38D}" sibTransId="{0D282AA3-E2C3-42B6-9506-CF2750281318}"/>
    <dgm:cxn modelId="{9B9C9969-D128-4538-817A-B2C8699D2821}" type="presParOf" srcId="{EE5E154F-5BC7-4D38-8D44-824352E2F1D8}" destId="{32422147-E858-4C29-B7CA-16FDF26966EB}" srcOrd="0" destOrd="0" presId="urn:microsoft.com/office/officeart/2005/8/layout/hierarchy1"/>
    <dgm:cxn modelId="{7286541C-6862-4D69-AF9B-97DECC49C702}" type="presParOf" srcId="{32422147-E858-4C29-B7CA-16FDF26966EB}" destId="{56E1AD1E-7ED0-458F-8498-7644ECF6737B}" srcOrd="0" destOrd="0" presId="urn:microsoft.com/office/officeart/2005/8/layout/hierarchy1"/>
    <dgm:cxn modelId="{F06C70D1-373A-4504-A9EB-ECF80F902206}" type="presParOf" srcId="{56E1AD1E-7ED0-458F-8498-7644ECF6737B}" destId="{42956D0E-A569-4FC1-A081-F29E25B17589}" srcOrd="0" destOrd="0" presId="urn:microsoft.com/office/officeart/2005/8/layout/hierarchy1"/>
    <dgm:cxn modelId="{26C552D6-C60B-4BAA-A62A-0A6CAF9169E2}" type="presParOf" srcId="{56E1AD1E-7ED0-458F-8498-7644ECF6737B}" destId="{98266333-DACE-4241-B73E-FE0C7390A989}" srcOrd="1" destOrd="0" presId="urn:microsoft.com/office/officeart/2005/8/layout/hierarchy1"/>
    <dgm:cxn modelId="{61BDBAD4-B8A8-4C88-92EE-A441D9362A58}" type="presParOf" srcId="{32422147-E858-4C29-B7CA-16FDF26966EB}" destId="{A4C5F346-CD91-4804-BBCE-2E91A5293F19}" srcOrd="1" destOrd="0" presId="urn:microsoft.com/office/officeart/2005/8/layout/hierarchy1"/>
    <dgm:cxn modelId="{C05BDBB9-2E5C-4A6A-8EEA-DFFE131772A7}" type="presParOf" srcId="{A4C5F346-CD91-4804-BBCE-2E91A5293F19}" destId="{A8542F76-6645-432E-B285-3B765C812870}" srcOrd="0" destOrd="0" presId="urn:microsoft.com/office/officeart/2005/8/layout/hierarchy1"/>
    <dgm:cxn modelId="{6B824AD0-DCB8-42CB-AED6-55B2BB52130E}" type="presParOf" srcId="{A4C5F346-CD91-4804-BBCE-2E91A5293F19}" destId="{490E92BF-4A2D-4BC7-BC2A-EC867FD82B3C}" srcOrd="1" destOrd="0" presId="urn:microsoft.com/office/officeart/2005/8/layout/hierarchy1"/>
    <dgm:cxn modelId="{1EF39D48-7F75-4EE4-9F21-3FCA00C9E9F6}" type="presParOf" srcId="{490E92BF-4A2D-4BC7-BC2A-EC867FD82B3C}" destId="{816EE2CD-BF4C-4AF2-87E9-6BF4B9405330}" srcOrd="0" destOrd="0" presId="urn:microsoft.com/office/officeart/2005/8/layout/hierarchy1"/>
    <dgm:cxn modelId="{67DC481D-4762-4216-BBF7-AD42D52181C3}" type="presParOf" srcId="{816EE2CD-BF4C-4AF2-87E9-6BF4B9405330}" destId="{DE4A6A4E-68A2-44A0-AE72-8C589A2033B3}" srcOrd="0" destOrd="0" presId="urn:microsoft.com/office/officeart/2005/8/layout/hierarchy1"/>
    <dgm:cxn modelId="{3FCD5C93-908B-4C65-9EAF-C3D959778CE3}" type="presParOf" srcId="{816EE2CD-BF4C-4AF2-87E9-6BF4B9405330}" destId="{FA1AE7C6-BC8E-4F79-8A3D-A9E467BFFCA8}" srcOrd="1" destOrd="0" presId="urn:microsoft.com/office/officeart/2005/8/layout/hierarchy1"/>
    <dgm:cxn modelId="{95B853B0-BE4F-45F4-9390-A1EFCFF719D6}" type="presParOf" srcId="{490E92BF-4A2D-4BC7-BC2A-EC867FD82B3C}" destId="{C9C371CA-AEB4-4783-AD6F-529722263D43}" srcOrd="1" destOrd="0" presId="urn:microsoft.com/office/officeart/2005/8/layout/hierarchy1"/>
    <dgm:cxn modelId="{4090D69D-4637-414E-A440-1D70E6295423}" type="presParOf" srcId="{A4C5F346-CD91-4804-BBCE-2E91A5293F19}" destId="{EC9912F7-98CF-4052-A616-741DF88851BC}" srcOrd="2" destOrd="0" presId="urn:microsoft.com/office/officeart/2005/8/layout/hierarchy1"/>
    <dgm:cxn modelId="{FA190649-4764-4537-87EB-76CECBA6FE05}" type="presParOf" srcId="{A4C5F346-CD91-4804-BBCE-2E91A5293F19}" destId="{FF9AA03C-310E-4763-BC07-4042D5B89DFE}" srcOrd="3" destOrd="0" presId="urn:microsoft.com/office/officeart/2005/8/layout/hierarchy1"/>
    <dgm:cxn modelId="{B4BCC651-3D60-432C-8F2C-41F2BF6F3D3F}" type="presParOf" srcId="{FF9AA03C-310E-4763-BC07-4042D5B89DFE}" destId="{60F43888-40D1-4D6C-AF46-390E30E9C40F}" srcOrd="0" destOrd="0" presId="urn:microsoft.com/office/officeart/2005/8/layout/hierarchy1"/>
    <dgm:cxn modelId="{72EBA2C3-B2F7-4B5C-9E90-0B61F09D3A9F}" type="presParOf" srcId="{60F43888-40D1-4D6C-AF46-390E30E9C40F}" destId="{39AED510-4430-4AD1-985C-6F8F7783C7CE}" srcOrd="0" destOrd="0" presId="urn:microsoft.com/office/officeart/2005/8/layout/hierarchy1"/>
    <dgm:cxn modelId="{60CB77F6-A2DD-4F41-B821-545DCD809AA7}" type="presParOf" srcId="{60F43888-40D1-4D6C-AF46-390E30E9C40F}" destId="{20BEF275-08C4-43B5-8445-D895353594E1}" srcOrd="1" destOrd="0" presId="urn:microsoft.com/office/officeart/2005/8/layout/hierarchy1"/>
    <dgm:cxn modelId="{17D5BE70-1D79-4097-8F1A-04190982FA66}" type="presParOf" srcId="{FF9AA03C-310E-4763-BC07-4042D5B89DFE}" destId="{EBE4169A-B056-4D78-89A5-D174C50EDF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89C81-856A-43A5-B243-9023B83EED5D}" type="doc">
      <dgm:prSet loTypeId="urn:microsoft.com/office/officeart/2005/8/layout/hChevron3" loCatId="process" qsTypeId="urn:microsoft.com/office/officeart/2005/8/quickstyle/3d4" qsCatId="3D" csTypeId="urn:microsoft.com/office/officeart/2005/8/colors/colorful4" csCatId="colorful" phldr="1"/>
      <dgm:spPr/>
    </dgm:pt>
    <dgm:pt modelId="{FFD95EA2-C2B2-4DB7-95E2-405367BAC5A2}">
      <dgm:prSet phldrT="[Текст]" custT="1"/>
      <dgm:spPr/>
      <dgm:t>
        <a:bodyPr/>
        <a:lstStyle/>
        <a:p>
          <a:r>
            <a:rPr lang="ru-RU" sz="2000" dirty="0" err="1" smtClean="0"/>
            <a:t>Утома</a:t>
          </a:r>
          <a:r>
            <a:rPr lang="ru-RU" sz="2000" dirty="0" smtClean="0"/>
            <a:t> </a:t>
          </a:r>
          <a:endParaRPr lang="ru-RU" sz="3600" dirty="0"/>
        </a:p>
      </dgm:t>
    </dgm:pt>
    <dgm:pt modelId="{45DA48E8-2941-4FBF-8590-8768510E7FEB}" type="parTrans" cxnId="{D9E7E10B-4FD2-4510-AB34-0B67B07BF7FE}">
      <dgm:prSet/>
      <dgm:spPr/>
      <dgm:t>
        <a:bodyPr/>
        <a:lstStyle/>
        <a:p>
          <a:endParaRPr lang="ru-RU"/>
        </a:p>
      </dgm:t>
    </dgm:pt>
    <dgm:pt modelId="{BECD156D-EEC6-4D51-BB5C-78A39478BCBA}" type="sibTrans" cxnId="{D9E7E10B-4FD2-4510-AB34-0B67B07BF7FE}">
      <dgm:prSet/>
      <dgm:spPr/>
      <dgm:t>
        <a:bodyPr/>
        <a:lstStyle/>
        <a:p>
          <a:endParaRPr lang="ru-RU"/>
        </a:p>
      </dgm:t>
    </dgm:pt>
    <dgm:pt modelId="{10DC6239-BCB7-4A90-813A-E4B48FA74EB3}">
      <dgm:prSet phldrT="[Текст]" custT="1"/>
      <dgm:spPr/>
      <dgm:t>
        <a:bodyPr/>
        <a:lstStyle/>
        <a:p>
          <a:r>
            <a:rPr lang="ru-RU" sz="2000" dirty="0" err="1" smtClean="0"/>
            <a:t>стрес</a:t>
          </a:r>
          <a:r>
            <a:rPr lang="ru-RU" sz="2000" dirty="0" smtClean="0"/>
            <a:t> </a:t>
          </a:r>
          <a:endParaRPr lang="ru-RU" sz="1400" dirty="0"/>
        </a:p>
      </dgm:t>
    </dgm:pt>
    <dgm:pt modelId="{64BA0F9E-C3FA-47B1-9859-B93BF9CE5A83}" type="parTrans" cxnId="{4F119D51-5633-4761-8D76-62A2196CDC93}">
      <dgm:prSet/>
      <dgm:spPr/>
      <dgm:t>
        <a:bodyPr/>
        <a:lstStyle/>
        <a:p>
          <a:endParaRPr lang="ru-RU"/>
        </a:p>
      </dgm:t>
    </dgm:pt>
    <dgm:pt modelId="{11FEAD63-31D0-4338-BC6D-E68AE59017BC}" type="sibTrans" cxnId="{4F119D51-5633-4761-8D76-62A2196CDC93}">
      <dgm:prSet/>
      <dgm:spPr/>
      <dgm:t>
        <a:bodyPr/>
        <a:lstStyle/>
        <a:p>
          <a:endParaRPr lang="ru-RU"/>
        </a:p>
      </dgm:t>
    </dgm:pt>
    <dgm:pt modelId="{92AF62D4-8022-45BC-8421-C52ACE38964E}">
      <dgm:prSet phldrT="[Текст]" custT="1"/>
      <dgm:spPr/>
      <dgm:t>
        <a:bodyPr/>
        <a:lstStyle/>
        <a:p>
          <a:r>
            <a:rPr lang="ru-RU" sz="2000" dirty="0" err="1" smtClean="0"/>
            <a:t>інтермецо</a:t>
          </a:r>
          <a:r>
            <a:rPr lang="ru-RU" sz="2000" dirty="0" smtClean="0"/>
            <a:t> </a:t>
          </a:r>
          <a:endParaRPr lang="ru-RU" sz="1400" dirty="0" smtClean="0"/>
        </a:p>
      </dgm:t>
    </dgm:pt>
    <dgm:pt modelId="{B61062C6-01BF-49F1-9899-D7272ADD18E7}" type="parTrans" cxnId="{3DFBA124-D5C5-484D-B3D8-F4BBF9B9D0EF}">
      <dgm:prSet/>
      <dgm:spPr/>
      <dgm:t>
        <a:bodyPr/>
        <a:lstStyle/>
        <a:p>
          <a:endParaRPr lang="ru-RU"/>
        </a:p>
      </dgm:t>
    </dgm:pt>
    <dgm:pt modelId="{CEC896BF-5C38-442F-8916-C68B2D193AAC}" type="sibTrans" cxnId="{3DFBA124-D5C5-484D-B3D8-F4BBF9B9D0EF}">
      <dgm:prSet/>
      <dgm:spPr/>
      <dgm:t>
        <a:bodyPr/>
        <a:lstStyle/>
        <a:p>
          <a:endParaRPr lang="ru-RU"/>
        </a:p>
      </dgm:t>
    </dgm:pt>
    <dgm:pt modelId="{E3FFB629-69FD-4E82-9975-6ECE979E86E3}">
      <dgm:prSet phldrT="[Текст]" custT="1"/>
      <dgm:spPr/>
      <dgm:t>
        <a:bodyPr/>
        <a:lstStyle/>
        <a:p>
          <a:r>
            <a:rPr lang="ru-RU" sz="2000" dirty="0" err="1" smtClean="0"/>
            <a:t>рівновага</a:t>
          </a:r>
          <a:r>
            <a:rPr lang="ru-RU" sz="2000" dirty="0" smtClean="0"/>
            <a:t> </a:t>
          </a:r>
          <a:endParaRPr lang="ru-RU" sz="1500" dirty="0" smtClean="0"/>
        </a:p>
      </dgm:t>
    </dgm:pt>
    <dgm:pt modelId="{F76634F0-4F68-43C0-80B1-F1496BC6447E}" type="parTrans" cxnId="{4951FDA8-307A-4B90-85F0-F09DAC759152}">
      <dgm:prSet/>
      <dgm:spPr/>
      <dgm:t>
        <a:bodyPr/>
        <a:lstStyle/>
        <a:p>
          <a:endParaRPr lang="ru-RU"/>
        </a:p>
      </dgm:t>
    </dgm:pt>
    <dgm:pt modelId="{D98E53AC-0953-4A89-A041-5C42B233BA6D}" type="sibTrans" cxnId="{4951FDA8-307A-4B90-85F0-F09DAC759152}">
      <dgm:prSet/>
      <dgm:spPr/>
      <dgm:t>
        <a:bodyPr/>
        <a:lstStyle/>
        <a:p>
          <a:endParaRPr lang="ru-RU"/>
        </a:p>
      </dgm:t>
    </dgm:pt>
    <dgm:pt modelId="{37B60A4C-BDE7-4A82-8A8B-A2B7E7E700C5}">
      <dgm:prSet phldrT="[Текст]" custT="1"/>
      <dgm:spPr/>
      <dgm:t>
        <a:bodyPr/>
        <a:lstStyle/>
        <a:p>
          <a:pPr algn="ctr"/>
          <a:r>
            <a:rPr lang="ru-RU" sz="1800" dirty="0" err="1" smtClean="0"/>
            <a:t>спроможність</a:t>
          </a:r>
          <a:r>
            <a:rPr lang="ru-RU" sz="1800" dirty="0" smtClean="0"/>
            <a:t> </a:t>
          </a:r>
          <a:r>
            <a:rPr lang="ru-RU" sz="1800" dirty="0" err="1" smtClean="0"/>
            <a:t>сприймати</a:t>
          </a:r>
          <a:r>
            <a:rPr lang="ru-RU" sz="1800" dirty="0" smtClean="0"/>
            <a:t> горе</a:t>
          </a:r>
        </a:p>
      </dgm:t>
    </dgm:pt>
    <dgm:pt modelId="{78DF1396-5AF9-49B1-8110-C14740788098}" type="parTrans" cxnId="{BFD86F78-352C-4AA1-B818-9801AF4DCE17}">
      <dgm:prSet/>
      <dgm:spPr/>
      <dgm:t>
        <a:bodyPr/>
        <a:lstStyle/>
        <a:p>
          <a:endParaRPr lang="ru-RU"/>
        </a:p>
      </dgm:t>
    </dgm:pt>
    <dgm:pt modelId="{36267C3C-5D35-4DCF-B4FF-1508D5FF893B}" type="sibTrans" cxnId="{BFD86F78-352C-4AA1-B818-9801AF4DCE17}">
      <dgm:prSet/>
      <dgm:spPr/>
      <dgm:t>
        <a:bodyPr/>
        <a:lstStyle/>
        <a:p>
          <a:endParaRPr lang="ru-RU"/>
        </a:p>
      </dgm:t>
    </dgm:pt>
    <dgm:pt modelId="{B2BA1D3A-3382-4373-8C7C-A3F7FF0A77AB}" type="pres">
      <dgm:prSet presAssocID="{07A89C81-856A-43A5-B243-9023B83EED5D}" presName="Name0" presStyleCnt="0">
        <dgm:presLayoutVars>
          <dgm:dir/>
          <dgm:resizeHandles val="exact"/>
        </dgm:presLayoutVars>
      </dgm:prSet>
      <dgm:spPr/>
    </dgm:pt>
    <dgm:pt modelId="{B9142224-865E-465F-A25A-93FDA6A3CDF0}" type="pres">
      <dgm:prSet presAssocID="{FFD95EA2-C2B2-4DB7-95E2-405367BAC5A2}" presName="parTxOnly" presStyleLbl="node1" presStyleIdx="0" presStyleCnt="5" custScaleX="71256" custLinFactNeighborX="-256" custLinFactNeighborY="-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EABCA-9DB7-44C4-B359-8D4C0AD07D97}" type="pres">
      <dgm:prSet presAssocID="{BECD156D-EEC6-4D51-BB5C-78A39478BCBA}" presName="parSpace" presStyleCnt="0"/>
      <dgm:spPr/>
    </dgm:pt>
    <dgm:pt modelId="{779A82DA-7756-4674-A531-590CC5EA8353}" type="pres">
      <dgm:prSet presAssocID="{10DC6239-BCB7-4A90-813A-E4B48FA74EB3}" presName="parTxOnly" presStyleLbl="node1" presStyleIdx="1" presStyleCnt="5" custScaleX="80784" custLinFactNeighborX="1581" custLinFactNeighborY="-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6E5FF-5EC1-4883-8CC6-0249398CC7FA}" type="pres">
      <dgm:prSet presAssocID="{11FEAD63-31D0-4338-BC6D-E68AE59017BC}" presName="parSpace" presStyleCnt="0"/>
      <dgm:spPr/>
    </dgm:pt>
    <dgm:pt modelId="{8993036F-F9BD-406A-9D9B-5B324695260E}" type="pres">
      <dgm:prSet presAssocID="{92AF62D4-8022-45BC-8421-C52ACE38964E}" presName="parTxOnly" presStyleLbl="node1" presStyleIdx="2" presStyleCnt="5" custScaleX="98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F0C18-63A7-4231-A669-719F83DACAFE}" type="pres">
      <dgm:prSet presAssocID="{CEC896BF-5C38-442F-8916-C68B2D193AAC}" presName="parSpace" presStyleCnt="0"/>
      <dgm:spPr/>
    </dgm:pt>
    <dgm:pt modelId="{167990CE-ECD1-4F1C-B6C3-814D3CFE3860}" type="pres">
      <dgm:prSet presAssocID="{E3FFB629-69FD-4E82-9975-6ECE979E86E3}" presName="parTxOnly" presStyleLbl="node1" presStyleIdx="3" presStyleCnt="5" custScaleX="89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B479A-515B-4F24-B8B2-CED79BCE10DC}" type="pres">
      <dgm:prSet presAssocID="{D98E53AC-0953-4A89-A041-5C42B233BA6D}" presName="parSpace" presStyleCnt="0"/>
      <dgm:spPr/>
    </dgm:pt>
    <dgm:pt modelId="{4C4D23F5-2C5B-44D1-9D62-8E4123D3E467}" type="pres">
      <dgm:prSet presAssocID="{37B60A4C-BDE7-4A82-8A8B-A2B7E7E700C5}" presName="parTxOnly" presStyleLbl="node1" presStyleIdx="4" presStyleCnt="5" custScaleX="120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24D0C-3FE8-4B9D-AFB1-930E1B108C0E}" type="presOf" srcId="{92AF62D4-8022-45BC-8421-C52ACE38964E}" destId="{8993036F-F9BD-406A-9D9B-5B324695260E}" srcOrd="0" destOrd="0" presId="urn:microsoft.com/office/officeart/2005/8/layout/hChevron3"/>
    <dgm:cxn modelId="{99B7B8B4-FBBA-4386-BC4D-BC8D0F10F781}" type="presOf" srcId="{FFD95EA2-C2B2-4DB7-95E2-405367BAC5A2}" destId="{B9142224-865E-465F-A25A-93FDA6A3CDF0}" srcOrd="0" destOrd="0" presId="urn:microsoft.com/office/officeart/2005/8/layout/hChevron3"/>
    <dgm:cxn modelId="{41B90BFC-5043-42C9-9122-AE82AC523F6C}" type="presOf" srcId="{10DC6239-BCB7-4A90-813A-E4B48FA74EB3}" destId="{779A82DA-7756-4674-A531-590CC5EA8353}" srcOrd="0" destOrd="0" presId="urn:microsoft.com/office/officeart/2005/8/layout/hChevron3"/>
    <dgm:cxn modelId="{CC143600-F5FD-4F47-B744-885EEAE58C0A}" type="presOf" srcId="{07A89C81-856A-43A5-B243-9023B83EED5D}" destId="{B2BA1D3A-3382-4373-8C7C-A3F7FF0A77AB}" srcOrd="0" destOrd="0" presId="urn:microsoft.com/office/officeart/2005/8/layout/hChevron3"/>
    <dgm:cxn modelId="{4F119D51-5633-4761-8D76-62A2196CDC93}" srcId="{07A89C81-856A-43A5-B243-9023B83EED5D}" destId="{10DC6239-BCB7-4A90-813A-E4B48FA74EB3}" srcOrd="1" destOrd="0" parTransId="{64BA0F9E-C3FA-47B1-9859-B93BF9CE5A83}" sibTransId="{11FEAD63-31D0-4338-BC6D-E68AE59017BC}"/>
    <dgm:cxn modelId="{3DFBA124-D5C5-484D-B3D8-F4BBF9B9D0EF}" srcId="{07A89C81-856A-43A5-B243-9023B83EED5D}" destId="{92AF62D4-8022-45BC-8421-C52ACE38964E}" srcOrd="2" destOrd="0" parTransId="{B61062C6-01BF-49F1-9899-D7272ADD18E7}" sibTransId="{CEC896BF-5C38-442F-8916-C68B2D193AAC}"/>
    <dgm:cxn modelId="{BFD86F78-352C-4AA1-B818-9801AF4DCE17}" srcId="{07A89C81-856A-43A5-B243-9023B83EED5D}" destId="{37B60A4C-BDE7-4A82-8A8B-A2B7E7E700C5}" srcOrd="4" destOrd="0" parTransId="{78DF1396-5AF9-49B1-8110-C14740788098}" sibTransId="{36267C3C-5D35-4DCF-B4FF-1508D5FF893B}"/>
    <dgm:cxn modelId="{94B1000B-4B00-4F3C-BE8C-BEA0BAEBF5F0}" type="presOf" srcId="{E3FFB629-69FD-4E82-9975-6ECE979E86E3}" destId="{167990CE-ECD1-4F1C-B6C3-814D3CFE3860}" srcOrd="0" destOrd="0" presId="urn:microsoft.com/office/officeart/2005/8/layout/hChevron3"/>
    <dgm:cxn modelId="{4951FDA8-307A-4B90-85F0-F09DAC759152}" srcId="{07A89C81-856A-43A5-B243-9023B83EED5D}" destId="{E3FFB629-69FD-4E82-9975-6ECE979E86E3}" srcOrd="3" destOrd="0" parTransId="{F76634F0-4F68-43C0-80B1-F1496BC6447E}" sibTransId="{D98E53AC-0953-4A89-A041-5C42B233BA6D}"/>
    <dgm:cxn modelId="{C6CA9A79-7A67-42DB-8088-FB6FD195580D}" type="presOf" srcId="{37B60A4C-BDE7-4A82-8A8B-A2B7E7E700C5}" destId="{4C4D23F5-2C5B-44D1-9D62-8E4123D3E467}" srcOrd="0" destOrd="0" presId="urn:microsoft.com/office/officeart/2005/8/layout/hChevron3"/>
    <dgm:cxn modelId="{D9E7E10B-4FD2-4510-AB34-0B67B07BF7FE}" srcId="{07A89C81-856A-43A5-B243-9023B83EED5D}" destId="{FFD95EA2-C2B2-4DB7-95E2-405367BAC5A2}" srcOrd="0" destOrd="0" parTransId="{45DA48E8-2941-4FBF-8590-8768510E7FEB}" sibTransId="{BECD156D-EEC6-4D51-BB5C-78A39478BCBA}"/>
    <dgm:cxn modelId="{5238FCD5-181F-41FF-A49D-741335DD68B0}" type="presParOf" srcId="{B2BA1D3A-3382-4373-8C7C-A3F7FF0A77AB}" destId="{B9142224-865E-465F-A25A-93FDA6A3CDF0}" srcOrd="0" destOrd="0" presId="urn:microsoft.com/office/officeart/2005/8/layout/hChevron3"/>
    <dgm:cxn modelId="{6725C770-76DB-49F3-A79B-E20442F5C494}" type="presParOf" srcId="{B2BA1D3A-3382-4373-8C7C-A3F7FF0A77AB}" destId="{CDEEABCA-9DB7-44C4-B359-8D4C0AD07D97}" srcOrd="1" destOrd="0" presId="urn:microsoft.com/office/officeart/2005/8/layout/hChevron3"/>
    <dgm:cxn modelId="{C30D2F85-3818-413F-B287-8725C1CAE77B}" type="presParOf" srcId="{B2BA1D3A-3382-4373-8C7C-A3F7FF0A77AB}" destId="{779A82DA-7756-4674-A531-590CC5EA8353}" srcOrd="2" destOrd="0" presId="urn:microsoft.com/office/officeart/2005/8/layout/hChevron3"/>
    <dgm:cxn modelId="{51E8DDE3-E07B-4EA3-8AA9-51EB6794B17F}" type="presParOf" srcId="{B2BA1D3A-3382-4373-8C7C-A3F7FF0A77AB}" destId="{E8F6E5FF-5EC1-4883-8CC6-0249398CC7FA}" srcOrd="3" destOrd="0" presId="urn:microsoft.com/office/officeart/2005/8/layout/hChevron3"/>
    <dgm:cxn modelId="{732BF90A-355C-42B0-A188-36C954AA3506}" type="presParOf" srcId="{B2BA1D3A-3382-4373-8C7C-A3F7FF0A77AB}" destId="{8993036F-F9BD-406A-9D9B-5B324695260E}" srcOrd="4" destOrd="0" presId="urn:microsoft.com/office/officeart/2005/8/layout/hChevron3"/>
    <dgm:cxn modelId="{AFDD1A0E-49AF-4552-B3F8-EEE386D425D1}" type="presParOf" srcId="{B2BA1D3A-3382-4373-8C7C-A3F7FF0A77AB}" destId="{1B5F0C18-63A7-4231-A669-719F83DACAFE}" srcOrd="5" destOrd="0" presId="urn:microsoft.com/office/officeart/2005/8/layout/hChevron3"/>
    <dgm:cxn modelId="{E0EAAC3B-B3CD-4B82-9085-D38142A3ED1A}" type="presParOf" srcId="{B2BA1D3A-3382-4373-8C7C-A3F7FF0A77AB}" destId="{167990CE-ECD1-4F1C-B6C3-814D3CFE3860}" srcOrd="6" destOrd="0" presId="urn:microsoft.com/office/officeart/2005/8/layout/hChevron3"/>
    <dgm:cxn modelId="{2C66698E-E1DC-4EB1-826B-1110CFC35BFF}" type="presParOf" srcId="{B2BA1D3A-3382-4373-8C7C-A3F7FF0A77AB}" destId="{BB3B479A-515B-4F24-B8B2-CED79BCE10DC}" srcOrd="7" destOrd="0" presId="urn:microsoft.com/office/officeart/2005/8/layout/hChevron3"/>
    <dgm:cxn modelId="{094B8C4E-2F87-48ED-9993-5F20D59D089F}" type="presParOf" srcId="{B2BA1D3A-3382-4373-8C7C-A3F7FF0A77AB}" destId="{4C4D23F5-2C5B-44D1-9D62-8E4123D3E4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6A3C-4D4F-4B15-93DA-87F2FAA55A9F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9C22-5BF9-450F-BDF4-D23812D3B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F5C1-8EC3-48E4-9832-0B408A74ACF2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6955-AB63-479B-A692-B7B8A7231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8298-8285-4933-A392-F6699888CC02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DD67-11B2-4A6F-B9DF-A6E602630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CF58-54B8-4A95-8377-02DECA50B2CE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9D7F-AB20-4A94-9E4E-9A0A15F15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FDE6-03B7-4F7A-A2B4-BE58A25F6BC4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0B62-14B7-4838-9DCC-F24234ACD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F142-0475-4F8E-A574-F424A8758A13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A252-8993-4E5E-996F-A542401D8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9982-2936-4BDE-92CF-5DEF9DE72BF1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1F97-9E5F-45A7-B08F-802C5D6F2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9EFB-D1F7-446A-96D2-F34263462B93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F381-C907-4B6E-9771-455F90BC9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71B2-6B80-4966-964C-E71651918A01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2167-F79A-4EE3-A1F2-0C84C5060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06CC-ACA8-4DAF-962A-461153084F8F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8662-BB20-490D-A1CF-90F85FF8E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AB09-8C34-45B0-B4D9-943F784FE265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01B0-CC6B-4A33-AC96-E04B21EA3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694726-0BFF-4D41-9B86-17317575D6C0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F8585-D33B-4744-9068-0AEE19509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asserie-intermezzo.be/Beelden/intermezzo_logo_grijs.pn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571500" y="1071563"/>
            <a:ext cx="7905750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57166"/>
            <a:ext cx="7143800" cy="609617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Яка 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Кононівських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полів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Чим вони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допомагали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митцеві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</a:t>
            </a:r>
            <a:endParaRPr lang="ru-RU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Кононівські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поля стали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тією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ланкою у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ланцюгу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яку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письменник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влучно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назвав « 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Intermezzo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.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Саме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вони принесли герою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твору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заспокоєння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Лише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природі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гармонія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якої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постійно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шукає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людина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Стрес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депресію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можна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перемогти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зцілити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для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цього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потрібно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йти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природи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Яка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розв’язка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новели? Яка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основна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думка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твору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</a:t>
            </a:r>
            <a:endParaRPr lang="ru-RU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Людина 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бути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самотньою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митця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служити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своєю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творчістю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народові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«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Йду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люди. Душа готова, струни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тугі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вона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вже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грає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1" name="Picture 2" descr="http://img0.liveinternet.ru/images/attach/b/3/11/890/11890448_10075043_znak_vopros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25" y="0"/>
            <a:ext cx="29622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00700"/>
            <a:ext cx="442753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215238" cy="107157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героя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000504"/>
            <a:ext cx="7286676" cy="23574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Підсумок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отже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інтермецо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займає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центральне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цьому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ланцюжку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До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нього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утома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стрес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лише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після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цього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приходить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рівновага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ми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повинні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шукати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перепочинку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душевної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гармонії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Природа –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спокуса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тих,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хто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втратив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віру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власні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сили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віру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життя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І герой не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тікає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суспільства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лише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набирається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сил</a:t>
            </a:r>
            <a:r>
              <a:rPr lang="ru-RU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714488"/>
          <a:ext cx="8929718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8180" cy="78581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Літературна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гра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«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Закінчи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речення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»</a:t>
            </a:r>
            <a:b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6286544" cy="4429156"/>
          </a:xfrm>
        </p:spPr>
        <p:txBody>
          <a:bodyPr rtlCol="0">
            <a:normAutofit fontScale="85000" lnSpcReduction="2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українській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літературі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М.Коцюбинський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відомий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як…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Імпресіоніст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).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Слово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Intermezzo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означає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…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Перепочинок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пауза).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 Новела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Intermezzo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присвячена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… 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Кононівським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полям).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4. На початку новели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її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фіналі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наявний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образ…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 Моя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утома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).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5.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Ознакою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драматичного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твору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новелі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є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…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Перелік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дійових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осіб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).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6.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Єднала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небо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землею 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голосну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арфу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грала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 струнах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симфонію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поля « 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дійова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особа новели…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Жайворонок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).</a:t>
            </a:r>
            <a:r>
              <a:rPr lang="ru-RU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ru-RU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endParaRPr lang="ru-RU" sz="2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42918"/>
            <a:ext cx="6572296" cy="5143536"/>
          </a:xfrm>
        </p:spPr>
        <p:txBody>
          <a:bodyPr rtlCol="0">
            <a:normAutofit fontScale="6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Дослідники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вивчаючи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жанрову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специфіку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новели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до…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Вівчарка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Павла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символізує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(Дворянство),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Трепов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…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Жандармерію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Оверко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Принижене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селянство).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М.Коцюбинському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присвоїли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титул…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Сонцепоклонник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 Новела написана у …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(Час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Кульмінацією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новели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епізод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Зустріч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митця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селянином).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Уривок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«Прощайте.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людьми. Душа готова , струни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тугі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наладжені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елементом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сюжету - …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Розв’язкою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10000"/>
            <a:ext cx="2286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500174"/>
            <a:ext cx="64008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Новела М.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Коцюбинського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"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Intermezzo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посiдає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особливе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мiсце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тiльки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творчостi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видатного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письменника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українськiй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прозi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загалом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водночас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соцiально-психологiчний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полiтичний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твiр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лiрична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симфонiя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лiрична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драма в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прозi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пейзажна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новела,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естетичний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фiлософсько-полiтичний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трактат. У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новелi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гармонiйно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переплелись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фiлософськi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мотиви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лiризм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переплетiння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розкрило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нам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лiричного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героя,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свiт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почувань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настроїв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Ми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бачимо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степове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українське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село,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прекрасну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природу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складнi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нерозв'язанi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соцiальнi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проблеми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час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революцiї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1905-1907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рокiв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</a:p>
        </p:txBody>
      </p:sp>
      <p:pic>
        <p:nvPicPr>
          <p:cNvPr id="14339" name="Picture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"/>
            <a:ext cx="9985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Сонцепоклонник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788397">
            <a:off x="2627011" y="4381138"/>
            <a:ext cx="6400800" cy="1752600"/>
          </a:xfrm>
        </p:spPr>
        <p:txBody>
          <a:bodyPr rtlCol="0"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Він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був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людяним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не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втрачав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цієї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протягом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усього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життя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любив добро,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вірив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переможну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силу»</a:t>
            </a:r>
          </a:p>
        </p:txBody>
      </p:sp>
      <p:pic>
        <p:nvPicPr>
          <p:cNvPr id="4098" name="Picture 2" descr="http://upload.wikimedia.org/wikipedia/commons/thumb/5/56/M-kotsjubynskyj.jpg/200px-M-kotsjubynsky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66074">
            <a:off x="5548313" y="1254125"/>
            <a:ext cx="2419350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viatel.kiev.ua/content/day/day_kots_1_187-1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21872">
            <a:off x="1917700" y="1730375"/>
            <a:ext cx="2214563" cy="302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2505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6286544" cy="857256"/>
          </a:xfrm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Д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і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йові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особи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285875"/>
            <a:ext cx="4572000" cy="2643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Моя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утома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Сонце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Залізна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рука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міста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Ниви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червні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Людське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горе                                                                                                                                                                                      Три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білі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вівчарки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Зозуля</a:t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Жайворонки</a:t>
            </a: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3714752"/>
            <a:ext cx="67631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Яке ж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значення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має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перелік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дійових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осіб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17410" name="Picture 2" descr="&amp;Acy;&amp;ncy;&amp;icy;&amp;mcy;&amp;acy;&amp;tscy;&amp;icy;&amp;yacy; &amp;vcy;&amp;ocy;&amp;pcy;&amp;rcy;&amp;ocy;&amp;scy;, &amp;acy;&amp;ncy;&amp;icy;&amp;mcy;&amp;acy;&amp;tscy;&amp;icy;&amp;yacy; &amp;vcy;&amp;ocy;&amp;pcy;&amp;rcy;&amp;ocy;&amp;scy;&amp;icy;&amp;tcy;&amp;iecy;&amp;lcy;&amp;softcy;&amp;ncy;&amp;ycy;&amp;jcy; &amp;zcy;&amp;ncy;&amp;acy;&amp;k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357563"/>
            <a:ext cx="7143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313" y="4500563"/>
            <a:ext cx="6643687" cy="17541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Алегоричні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дійові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особи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несуть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важливе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смислове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навантаження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дають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змогу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глибше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зрозуміти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автора,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ідейний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пафос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твору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Символізують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складну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боротьбу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душі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ліричного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героя,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допомагають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зрозуміти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поступово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зникає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роздвоєння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особистості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як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повертається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душевна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рівновага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готовність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громадянського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обов’язку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86124"/>
            <a:ext cx="7786742" cy="3071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означає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слово «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Intermezzo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»? </a:t>
            </a:r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Перепочинок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», «пауза».У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музиці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інструментальна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п’єса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довільної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будови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окремий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епізод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опері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b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 Як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пов’язана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назва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новели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її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змістом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? </a:t>
            </a:r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Назва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твору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дуже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влучна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Під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нею ми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розуміємо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перерву в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творчості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насолоду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музикою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природи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Отже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новела «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Intermezzo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сприймається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як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автобіографічний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твір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8436" name="Picture 4" descr="http://img0.liveinternet.ru/images/attach/b/3/11/890/11890448_10075043_znak_vopros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8"/>
            <a:ext cx="29622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верх стрелка 6"/>
          <p:cNvSpPr/>
          <p:nvPr/>
        </p:nvSpPr>
        <p:spPr>
          <a:xfrm>
            <a:off x="3857625" y="5214938"/>
            <a:ext cx="1357313" cy="500062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8" name="Picture 6" descr="http://www.blueblackjazz.com/media/images/intermezzo.jpg"/>
          <p:cNvPicPr>
            <a:picLocks noChangeAspect="1" noChangeArrowheads="1"/>
          </p:cNvPicPr>
          <p:nvPr/>
        </p:nvPicPr>
        <p:blipFill>
          <a:blip r:embed="rId4"/>
          <a:srcRect b="33167"/>
          <a:stretch>
            <a:fillRect/>
          </a:stretch>
        </p:blipFill>
        <p:spPr bwMode="auto">
          <a:xfrm>
            <a:off x="3143240" y="928670"/>
            <a:ext cx="4572032" cy="191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00100" y="4071942"/>
          <a:ext cx="714380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28" y="642918"/>
            <a:ext cx="6215106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Intermezzo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 -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твір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особливий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не схожий на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будь-який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інший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творчості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самого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письменника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У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ньому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немає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розгорнутого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сюжету,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зовнішнього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конфлікту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діалогів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полілогів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b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Сюжет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визначається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не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звичним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для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читача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подіями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а ритмами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свідомості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ліричного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героя.</a:t>
            </a:r>
            <a:b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8436" name="Picture 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43775" y="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488" y="0"/>
          <a:ext cx="600079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http://upload.wikimedia.org/wikipedia/en/thumb/2/27/Intermezzo_Poster_-_Argentina.jpg/220px-Intermezzo_Poster_-_Argenti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64183">
            <a:off x="236538" y="150813"/>
            <a:ext cx="2192337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43174" y="4214818"/>
            <a:ext cx="600076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-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Хто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він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ліричний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герой «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Intermezzo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» ? </a:t>
            </a:r>
          </a:p>
        </p:txBody>
      </p:sp>
      <p:pic>
        <p:nvPicPr>
          <p:cNvPr id="5124" name="Picture 4" descr="http://img0.liveinternet.ru/images/attach/b/3/11/890/11890448_10075043_znak_vopros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13" y="3929063"/>
            <a:ext cx="2060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14678" y="492919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Ліричний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герой - сам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письменник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але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це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не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зовсім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так.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Багато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відчуттів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описаних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у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творі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знайомі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кожному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письменникові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Цей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твір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називають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«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поемою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душі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»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42918"/>
            <a:ext cx="6715172" cy="13573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поділяються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новели? </a:t>
            </a:r>
          </a:p>
        </p:txBody>
      </p:sp>
      <p:pic>
        <p:nvPicPr>
          <p:cNvPr id="4" name="Рисунок 3" descr="http://school.xvatit.com/images/7/79/10_liter_9.jpeg"/>
          <p:cNvPicPr>
            <a:picLocks noChangeAspect="1" noChangeArrowheads="1"/>
          </p:cNvPicPr>
          <p:nvPr/>
        </p:nvPicPr>
        <p:blipFill>
          <a:blip r:embed="rId3"/>
          <a:srcRect t="1785"/>
          <a:stretch>
            <a:fillRect/>
          </a:stretch>
        </p:blipFill>
        <p:spPr bwMode="auto">
          <a:xfrm>
            <a:off x="500063" y="2143125"/>
            <a:ext cx="7858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static9.depositphotos.com/1621958/1180/i/950/depositphotos_11803452-Gold-question-mark-in-a-bo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1571612"/>
            <a:ext cx="5500726" cy="450059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І все ж таки 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герой, переживши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душевну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кризу,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здатен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знов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повернутися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до активного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життя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.</a:t>
            </a:r>
            <a:b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Яскравим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доказом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цього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може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бути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зустріч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із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людським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горем. Вони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зустрілися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, стояли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мовчки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хвилину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дивились один на одного.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Ліричний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герой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ніби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перевіряє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свою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готовність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повернутися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до людей,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випробовує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наше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терпіння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Йому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самому не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віриться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що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він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може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знову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сприймати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людське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горе. Але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раптом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лунають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слова: «Говори, говори…». </a:t>
            </a:r>
            <a:b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Ліричний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герой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після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зцілення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повертається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до того,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чим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жив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раніше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. «Душа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співає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, струни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натягнуті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…».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Гармонії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досягнуто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Отже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це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була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не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втеча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, а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лише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інтермецо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–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тимчасовий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перепочинок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потрібний</a:t>
            </a:r>
            <a:r>
              <a:rPr lang="ru-RU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для </a:t>
            </a:r>
            <a:r>
              <a:rPr lang="ru-RU" sz="1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заспокоєння</a:t>
            </a:r>
            <a:r>
              <a:rPr lang="ru-RU" sz="1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</a:rPr>
              <a:t>.</a:t>
            </a:r>
            <a:endParaRPr lang="ru-RU" sz="1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500042"/>
            <a:ext cx="40943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+mn-cs"/>
              </a:rPr>
              <a:t>Повернення до життя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21508" name="Picture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357813"/>
            <a:ext cx="87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57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Катя</cp:lastModifiedBy>
  <cp:revision>16</cp:revision>
  <dcterms:created xsi:type="dcterms:W3CDTF">2013-01-09T18:48:12Z</dcterms:created>
  <dcterms:modified xsi:type="dcterms:W3CDTF">2014-06-07T21:05:18Z</dcterms:modified>
</cp:coreProperties>
</file>