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0673EF-9635-4C46-8563-9E0228B7F96E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C501C7D-4250-4C80-8FB3-5B2BE3205522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uk-UA" sz="2800" b="1" i="1" u="sng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До шістдесятників входили:</a:t>
          </a:r>
        </a:p>
        <a:p>
          <a:r>
            <a:rPr lang="uk-UA" sz="2800" b="1" i="1" u="sng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письменники:</a:t>
          </a:r>
          <a:endParaRPr lang="ru-RU" sz="2800" b="1" i="1" u="sng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EAC47BA8-BE82-430E-A095-7E3607D558DC}" type="parTrans" cxnId="{84866E73-9EA8-4164-B825-540674904473}">
      <dgm:prSet/>
      <dgm:spPr/>
      <dgm:t>
        <a:bodyPr/>
        <a:lstStyle/>
        <a:p>
          <a:endParaRPr lang="ru-RU"/>
        </a:p>
      </dgm:t>
    </dgm:pt>
    <dgm:pt modelId="{18689911-3CA1-4A5D-B450-45A14C3C0D3E}" type="sibTrans" cxnId="{84866E73-9EA8-4164-B825-540674904473}">
      <dgm:prSet/>
      <dgm:spPr/>
      <dgm:t>
        <a:bodyPr/>
        <a:lstStyle/>
        <a:p>
          <a:endParaRPr lang="ru-RU"/>
        </a:p>
      </dgm:t>
    </dgm:pt>
    <dgm:pt modelId="{6153DBDA-58B6-4726-AC06-D2BAEBA09AB3}">
      <dgm:prSet phldrT="[Текст]" custT="1"/>
      <dgm:spPr/>
      <dgm:t>
        <a:bodyPr/>
        <a:lstStyle/>
        <a:p>
          <a:r>
            <a:rPr lang="uk-UA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Іван</a:t>
          </a:r>
          <a:r>
            <a:rPr lang="uk-UA" sz="36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uk-UA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Драч</a:t>
          </a:r>
          <a:endParaRPr lang="ru-RU" sz="36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D93D1D91-657D-44C7-AFD4-AAC1E05DA12E}" type="parTrans" cxnId="{63BF8E4D-E1FF-44DB-B448-EC619670BC10}">
      <dgm:prSet/>
      <dgm:spPr/>
      <dgm:t>
        <a:bodyPr/>
        <a:lstStyle/>
        <a:p>
          <a:endParaRPr lang="ru-RU"/>
        </a:p>
      </dgm:t>
    </dgm:pt>
    <dgm:pt modelId="{D20C0650-7576-4F7D-ACCA-9BD5C0AEDA3D}" type="sibTrans" cxnId="{63BF8E4D-E1FF-44DB-B448-EC619670BC10}">
      <dgm:prSet/>
      <dgm:spPr/>
      <dgm:t>
        <a:bodyPr/>
        <a:lstStyle/>
        <a:p>
          <a:endParaRPr lang="ru-RU"/>
        </a:p>
      </dgm:t>
    </dgm:pt>
    <dgm:pt modelId="{6F619BD1-2AC8-417A-B192-65D79090C8D6}">
      <dgm:prSet phldrT="[Текст]" custT="1"/>
      <dgm:spPr/>
      <dgm:t>
        <a:bodyPr/>
        <a:lstStyle/>
        <a:p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Микола</a:t>
          </a:r>
          <a:r>
            <a:rPr lang="ru-RU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Вінграновський</a:t>
          </a:r>
          <a:endParaRPr lang="ru-RU" sz="28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1BB614AB-8728-4100-94FC-11D2ACC7E2F3}" type="parTrans" cxnId="{E5EE1EE7-A693-4C57-BD13-F91B82B05C76}">
      <dgm:prSet/>
      <dgm:spPr/>
      <dgm:t>
        <a:bodyPr/>
        <a:lstStyle/>
        <a:p>
          <a:endParaRPr lang="ru-RU"/>
        </a:p>
      </dgm:t>
    </dgm:pt>
    <dgm:pt modelId="{347F51DE-CC06-419E-ADED-B0FCB439ECB5}" type="sibTrans" cxnId="{E5EE1EE7-A693-4C57-BD13-F91B82B05C76}">
      <dgm:prSet/>
      <dgm:spPr/>
      <dgm:t>
        <a:bodyPr/>
        <a:lstStyle/>
        <a:p>
          <a:endParaRPr lang="ru-RU"/>
        </a:p>
      </dgm:t>
    </dgm:pt>
    <dgm:pt modelId="{48251503-64DC-46D0-81E1-6DCDA6B4BC64}">
      <dgm:prSet phldrT="[Текст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Василь Симоненко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BE387726-5A84-4484-939F-8FCF8349D773}" type="parTrans" cxnId="{32F98FE4-8FC4-408F-8D8C-98D2C332161E}">
      <dgm:prSet/>
      <dgm:spPr/>
      <dgm:t>
        <a:bodyPr/>
        <a:lstStyle/>
        <a:p>
          <a:endParaRPr lang="ru-RU"/>
        </a:p>
      </dgm:t>
    </dgm:pt>
    <dgm:pt modelId="{ACB94E36-711C-4B7D-891A-2AFEA913FDE0}" type="sibTrans" cxnId="{32F98FE4-8FC4-408F-8D8C-98D2C332161E}">
      <dgm:prSet/>
      <dgm:spPr/>
      <dgm:t>
        <a:bodyPr/>
        <a:lstStyle/>
        <a:p>
          <a:endParaRPr lang="ru-RU"/>
        </a:p>
      </dgm:t>
    </dgm:pt>
    <dgm:pt modelId="{69BECAB2-5F64-427B-9B49-6E6D2741BEE7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Микола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Холодний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C875D12B-D07B-425E-BC3E-371046BB9A31}" type="parTrans" cxnId="{7C15032D-AD25-4976-B8DC-5E5D6726B981}">
      <dgm:prSet/>
      <dgm:spPr/>
      <dgm:t>
        <a:bodyPr/>
        <a:lstStyle/>
        <a:p>
          <a:endParaRPr lang="ru-RU"/>
        </a:p>
      </dgm:t>
    </dgm:pt>
    <dgm:pt modelId="{A0FBE5D4-7881-47F3-B501-532AA39524CD}" type="sibTrans" cxnId="{7C15032D-AD25-4976-B8DC-5E5D6726B981}">
      <dgm:prSet/>
      <dgm:spPr/>
      <dgm:t>
        <a:bodyPr/>
        <a:lstStyle/>
        <a:p>
          <a:endParaRPr lang="ru-RU"/>
        </a:p>
      </dgm:t>
    </dgm:pt>
    <dgm:pt modelId="{DCB5791D-D538-449D-BC2D-92884F3435AC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Ліна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Костенко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5B95558D-9E91-4273-8D53-4C834090922E}" type="parTrans" cxnId="{A87F76DA-6FF5-4A45-83A8-CC90B579F9F2}">
      <dgm:prSet/>
      <dgm:spPr/>
      <dgm:t>
        <a:bodyPr/>
        <a:lstStyle/>
        <a:p>
          <a:endParaRPr lang="ru-RU"/>
        </a:p>
      </dgm:t>
    </dgm:pt>
    <dgm:pt modelId="{C3EDCAF5-9854-4710-8E66-60946B59C2EC}" type="sibTrans" cxnId="{A87F76DA-6FF5-4A45-83A8-CC90B579F9F2}">
      <dgm:prSet/>
      <dgm:spPr/>
      <dgm:t>
        <a:bodyPr/>
        <a:lstStyle/>
        <a:p>
          <a:endParaRPr lang="ru-RU"/>
        </a:p>
      </dgm:t>
    </dgm:pt>
    <dgm:pt modelId="{E2EB0138-AB05-4E91-8DEB-65A21798EB2F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В. Шевчук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7DDA472E-AF96-4ACC-9998-7DB444D1FE10}" type="parTrans" cxnId="{2FF9ECE7-9E1F-4E59-B46F-E8510A3A01F8}">
      <dgm:prSet/>
      <dgm:spPr/>
      <dgm:t>
        <a:bodyPr/>
        <a:lstStyle/>
        <a:p>
          <a:endParaRPr lang="ru-RU"/>
        </a:p>
      </dgm:t>
    </dgm:pt>
    <dgm:pt modelId="{3F0F0EF8-C8E8-4EB1-A31C-E8512887A673}" type="sibTrans" cxnId="{2FF9ECE7-9E1F-4E59-B46F-E8510A3A01F8}">
      <dgm:prSet/>
      <dgm:spPr/>
      <dgm:t>
        <a:bodyPr/>
        <a:lstStyle/>
        <a:p>
          <a:endParaRPr lang="ru-RU"/>
        </a:p>
      </dgm:t>
    </dgm:pt>
    <dgm:pt modelId="{9D859D24-D718-4B30-AE90-2058ADE2A192}">
      <dgm:prSet phldrT="[Текст]"/>
      <dgm:spPr/>
      <dgm:t>
        <a:bodyPr/>
        <a:lstStyle/>
        <a:p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Є. </a:t>
          </a:r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Гуцало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00C5C190-0548-4E59-B524-42F3DDDED513}" type="parTrans" cxnId="{802580C5-A570-4391-A30B-82D67D9B9C2F}">
      <dgm:prSet/>
      <dgm:spPr/>
      <dgm:t>
        <a:bodyPr/>
        <a:lstStyle/>
        <a:p>
          <a:endParaRPr lang="ru-RU"/>
        </a:p>
      </dgm:t>
    </dgm:pt>
    <dgm:pt modelId="{94592457-08EC-44D1-B92F-F998EB74BC49}" type="sibTrans" cxnId="{802580C5-A570-4391-A30B-82D67D9B9C2F}">
      <dgm:prSet/>
      <dgm:spPr/>
      <dgm:t>
        <a:bodyPr/>
        <a:lstStyle/>
        <a:p>
          <a:endParaRPr lang="ru-RU"/>
        </a:p>
      </dgm:t>
    </dgm:pt>
    <dgm:pt modelId="{0177FF0F-FA4E-4015-95F2-DE8F2DE62494}">
      <dgm:prSet phldrT="[Текст]"/>
      <dgm:spPr/>
      <dgm:t>
        <a:bodyPr/>
        <a:lstStyle/>
        <a:p>
          <a:r>
            <a:rPr lang="uk-UA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Гр. Тютюнник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0FBD9BDC-B336-43EF-AE80-030BC96FA452}" type="parTrans" cxnId="{F35642FC-4FA3-4CCD-933F-04262C91FB67}">
      <dgm:prSet/>
      <dgm:spPr/>
      <dgm:t>
        <a:bodyPr/>
        <a:lstStyle/>
        <a:p>
          <a:endParaRPr lang="ru-RU"/>
        </a:p>
      </dgm:t>
    </dgm:pt>
    <dgm:pt modelId="{9CE6ADA7-210C-4EB2-8DE0-3DC2434F6445}" type="sibTrans" cxnId="{F35642FC-4FA3-4CCD-933F-04262C91FB67}">
      <dgm:prSet/>
      <dgm:spPr/>
      <dgm:t>
        <a:bodyPr/>
        <a:lstStyle/>
        <a:p>
          <a:endParaRPr lang="ru-RU"/>
        </a:p>
      </dgm:t>
    </dgm:pt>
    <dgm:pt modelId="{FBD83EEA-E1D8-4AA8-B938-6EC0EB71D0C5}" type="pres">
      <dgm:prSet presAssocID="{230673EF-9635-4C46-8563-9E0228B7F96E}" presName="Name0" presStyleCnt="0">
        <dgm:presLayoutVars>
          <dgm:dir/>
          <dgm:animLvl val="lvl"/>
          <dgm:resizeHandles val="exact"/>
        </dgm:presLayoutVars>
      </dgm:prSet>
      <dgm:spPr/>
    </dgm:pt>
    <dgm:pt modelId="{5ED659D9-3C20-49DE-B500-23DEE6AB02DA}" type="pres">
      <dgm:prSet presAssocID="{E2EB0138-AB05-4E91-8DEB-65A21798EB2F}" presName="boxAndChildren" presStyleCnt="0"/>
      <dgm:spPr/>
    </dgm:pt>
    <dgm:pt modelId="{32CF51DB-32AC-49BE-A49D-1C30AF53E665}" type="pres">
      <dgm:prSet presAssocID="{E2EB0138-AB05-4E91-8DEB-65A21798EB2F}" presName="parentTextBox" presStyleLbl="node1" presStyleIdx="0" presStyleCnt="3"/>
      <dgm:spPr/>
      <dgm:t>
        <a:bodyPr/>
        <a:lstStyle/>
        <a:p>
          <a:endParaRPr lang="ru-RU"/>
        </a:p>
      </dgm:t>
    </dgm:pt>
    <dgm:pt modelId="{EB394DF5-A67D-4E81-BE27-E5855C554FCD}" type="pres">
      <dgm:prSet presAssocID="{E2EB0138-AB05-4E91-8DEB-65A21798EB2F}" presName="entireBox" presStyleLbl="node1" presStyleIdx="0" presStyleCnt="3"/>
      <dgm:spPr/>
      <dgm:t>
        <a:bodyPr/>
        <a:lstStyle/>
        <a:p>
          <a:endParaRPr lang="ru-RU"/>
        </a:p>
      </dgm:t>
    </dgm:pt>
    <dgm:pt modelId="{AB988479-3EC8-4BDE-8A94-4DA2460077B8}" type="pres">
      <dgm:prSet presAssocID="{E2EB0138-AB05-4E91-8DEB-65A21798EB2F}" presName="descendantBox" presStyleCnt="0"/>
      <dgm:spPr/>
    </dgm:pt>
    <dgm:pt modelId="{05A54CC0-25AC-4819-8954-4CF8DDC8060F}" type="pres">
      <dgm:prSet presAssocID="{9D859D24-D718-4B30-AE90-2058ADE2A19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3279C-37EE-482A-968E-C66B96B91BFB}" type="pres">
      <dgm:prSet presAssocID="{0177FF0F-FA4E-4015-95F2-DE8F2DE62494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FB40E-0ABD-49AE-BC13-C2A9DFF3389E}" type="pres">
      <dgm:prSet presAssocID="{ACB94E36-711C-4B7D-891A-2AFEA913FDE0}" presName="sp" presStyleCnt="0"/>
      <dgm:spPr/>
    </dgm:pt>
    <dgm:pt modelId="{20638804-FFC4-43E5-A24D-6C71A3718F44}" type="pres">
      <dgm:prSet presAssocID="{48251503-64DC-46D0-81E1-6DCDA6B4BC64}" presName="arrowAndChildren" presStyleCnt="0"/>
      <dgm:spPr/>
    </dgm:pt>
    <dgm:pt modelId="{A3438945-7215-4471-B473-7B0CD1376E07}" type="pres">
      <dgm:prSet presAssocID="{48251503-64DC-46D0-81E1-6DCDA6B4BC64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99D8B8D9-410F-46BC-854D-BA6D7F5F70BE}" type="pres">
      <dgm:prSet presAssocID="{48251503-64DC-46D0-81E1-6DCDA6B4BC64}" presName="arrow" presStyleLbl="node1" presStyleIdx="1" presStyleCnt="3"/>
      <dgm:spPr/>
      <dgm:t>
        <a:bodyPr/>
        <a:lstStyle/>
        <a:p>
          <a:endParaRPr lang="ru-RU"/>
        </a:p>
      </dgm:t>
    </dgm:pt>
    <dgm:pt modelId="{815E481C-CC0B-41AC-B37D-8AC045AA98F2}" type="pres">
      <dgm:prSet presAssocID="{48251503-64DC-46D0-81E1-6DCDA6B4BC64}" presName="descendantArrow" presStyleCnt="0"/>
      <dgm:spPr/>
    </dgm:pt>
    <dgm:pt modelId="{BB1B2955-D985-46BA-857D-ABB03889A2AF}" type="pres">
      <dgm:prSet presAssocID="{69BECAB2-5F64-427B-9B49-6E6D2741BEE7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5B026-A91D-42B2-B7AE-E514B6F49D7D}" type="pres">
      <dgm:prSet presAssocID="{DCB5791D-D538-449D-BC2D-92884F3435AC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D8052-E4D1-4F95-8EA3-131DE7FFF254}" type="pres">
      <dgm:prSet presAssocID="{18689911-3CA1-4A5D-B450-45A14C3C0D3E}" presName="sp" presStyleCnt="0"/>
      <dgm:spPr/>
    </dgm:pt>
    <dgm:pt modelId="{FD20019A-139B-471D-A71A-913EA4F7D6C3}" type="pres">
      <dgm:prSet presAssocID="{7C501C7D-4250-4C80-8FB3-5B2BE3205522}" presName="arrowAndChildren" presStyleCnt="0"/>
      <dgm:spPr/>
    </dgm:pt>
    <dgm:pt modelId="{06A375E1-4EE4-4A32-BBD4-CC4336C819DE}" type="pres">
      <dgm:prSet presAssocID="{7C501C7D-4250-4C80-8FB3-5B2BE3205522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513B0E82-21FD-4FD1-8B78-37903D09086F}" type="pres">
      <dgm:prSet presAssocID="{7C501C7D-4250-4C80-8FB3-5B2BE3205522}" presName="arrow" presStyleLbl="node1" presStyleIdx="2" presStyleCnt="3" custLinFactNeighborY="-47"/>
      <dgm:spPr/>
      <dgm:t>
        <a:bodyPr/>
        <a:lstStyle/>
        <a:p>
          <a:endParaRPr lang="ru-RU"/>
        </a:p>
      </dgm:t>
    </dgm:pt>
    <dgm:pt modelId="{D900845A-213B-46B8-971B-D2267AE18455}" type="pres">
      <dgm:prSet presAssocID="{7C501C7D-4250-4C80-8FB3-5B2BE3205522}" presName="descendantArrow" presStyleCnt="0"/>
      <dgm:spPr/>
    </dgm:pt>
    <dgm:pt modelId="{04744440-99C7-4B64-AA43-A8CF06E6A977}" type="pres">
      <dgm:prSet presAssocID="{6153DBDA-58B6-4726-AC06-D2BAEBA09AB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1789F-C4E0-49F0-8E2A-113621163FFA}" type="pres">
      <dgm:prSet presAssocID="{6F619BD1-2AC8-417A-B192-65D79090C8D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866E73-9EA8-4164-B825-540674904473}" srcId="{230673EF-9635-4C46-8563-9E0228B7F96E}" destId="{7C501C7D-4250-4C80-8FB3-5B2BE3205522}" srcOrd="0" destOrd="0" parTransId="{EAC47BA8-BE82-430E-A095-7E3607D558DC}" sibTransId="{18689911-3CA1-4A5D-B450-45A14C3C0D3E}"/>
    <dgm:cxn modelId="{63BF8E4D-E1FF-44DB-B448-EC619670BC10}" srcId="{7C501C7D-4250-4C80-8FB3-5B2BE3205522}" destId="{6153DBDA-58B6-4726-AC06-D2BAEBA09AB3}" srcOrd="0" destOrd="0" parTransId="{D93D1D91-657D-44C7-AFD4-AAC1E05DA12E}" sibTransId="{D20C0650-7576-4F7D-ACCA-9BD5C0AEDA3D}"/>
    <dgm:cxn modelId="{32F98FE4-8FC4-408F-8D8C-98D2C332161E}" srcId="{230673EF-9635-4C46-8563-9E0228B7F96E}" destId="{48251503-64DC-46D0-81E1-6DCDA6B4BC64}" srcOrd="1" destOrd="0" parTransId="{BE387726-5A84-4484-939F-8FCF8349D773}" sibTransId="{ACB94E36-711C-4B7D-891A-2AFEA913FDE0}"/>
    <dgm:cxn modelId="{7BB593C0-4940-4A62-B13A-8E399E53238E}" type="presOf" srcId="{DCB5791D-D538-449D-BC2D-92884F3435AC}" destId="{8865B026-A91D-42B2-B7AE-E514B6F49D7D}" srcOrd="0" destOrd="0" presId="urn:microsoft.com/office/officeart/2005/8/layout/process4"/>
    <dgm:cxn modelId="{A699CB9E-D21A-48D6-9611-0E55779AD341}" type="presOf" srcId="{48251503-64DC-46D0-81E1-6DCDA6B4BC64}" destId="{99D8B8D9-410F-46BC-854D-BA6D7F5F70BE}" srcOrd="1" destOrd="0" presId="urn:microsoft.com/office/officeart/2005/8/layout/process4"/>
    <dgm:cxn modelId="{9C271CE5-7E09-4CCF-B4B3-9A99B02AF8FF}" type="presOf" srcId="{7C501C7D-4250-4C80-8FB3-5B2BE3205522}" destId="{513B0E82-21FD-4FD1-8B78-37903D09086F}" srcOrd="1" destOrd="0" presId="urn:microsoft.com/office/officeart/2005/8/layout/process4"/>
    <dgm:cxn modelId="{D16857DF-B053-4471-85D6-42FE7CAB2FB1}" type="presOf" srcId="{E2EB0138-AB05-4E91-8DEB-65A21798EB2F}" destId="{32CF51DB-32AC-49BE-A49D-1C30AF53E665}" srcOrd="0" destOrd="0" presId="urn:microsoft.com/office/officeart/2005/8/layout/process4"/>
    <dgm:cxn modelId="{A87F76DA-6FF5-4A45-83A8-CC90B579F9F2}" srcId="{48251503-64DC-46D0-81E1-6DCDA6B4BC64}" destId="{DCB5791D-D538-449D-BC2D-92884F3435AC}" srcOrd="1" destOrd="0" parTransId="{5B95558D-9E91-4273-8D53-4C834090922E}" sibTransId="{C3EDCAF5-9854-4710-8E66-60946B59C2EC}"/>
    <dgm:cxn modelId="{0F123E58-1CD2-4901-8D6F-FF1A4E8FB975}" type="presOf" srcId="{7C501C7D-4250-4C80-8FB3-5B2BE3205522}" destId="{06A375E1-4EE4-4A32-BBD4-CC4336C819DE}" srcOrd="0" destOrd="0" presId="urn:microsoft.com/office/officeart/2005/8/layout/process4"/>
    <dgm:cxn modelId="{17129BFA-55EB-481A-BAEF-1936CBF89133}" type="presOf" srcId="{48251503-64DC-46D0-81E1-6DCDA6B4BC64}" destId="{A3438945-7215-4471-B473-7B0CD1376E07}" srcOrd="0" destOrd="0" presId="urn:microsoft.com/office/officeart/2005/8/layout/process4"/>
    <dgm:cxn modelId="{ADE65353-523C-4910-95CD-1D598878F8DB}" type="presOf" srcId="{69BECAB2-5F64-427B-9B49-6E6D2741BEE7}" destId="{BB1B2955-D985-46BA-857D-ABB03889A2AF}" srcOrd="0" destOrd="0" presId="urn:microsoft.com/office/officeart/2005/8/layout/process4"/>
    <dgm:cxn modelId="{E5EE1EE7-A693-4C57-BD13-F91B82B05C76}" srcId="{7C501C7D-4250-4C80-8FB3-5B2BE3205522}" destId="{6F619BD1-2AC8-417A-B192-65D79090C8D6}" srcOrd="1" destOrd="0" parTransId="{1BB614AB-8728-4100-94FC-11D2ACC7E2F3}" sibTransId="{347F51DE-CC06-419E-ADED-B0FCB439ECB5}"/>
    <dgm:cxn modelId="{802580C5-A570-4391-A30B-82D67D9B9C2F}" srcId="{E2EB0138-AB05-4E91-8DEB-65A21798EB2F}" destId="{9D859D24-D718-4B30-AE90-2058ADE2A192}" srcOrd="0" destOrd="0" parTransId="{00C5C190-0548-4E59-B524-42F3DDDED513}" sibTransId="{94592457-08EC-44D1-B92F-F998EB74BC49}"/>
    <dgm:cxn modelId="{DC5B2B58-D713-483F-8BEF-493DE6524129}" type="presOf" srcId="{9D859D24-D718-4B30-AE90-2058ADE2A192}" destId="{05A54CC0-25AC-4819-8954-4CF8DDC8060F}" srcOrd="0" destOrd="0" presId="urn:microsoft.com/office/officeart/2005/8/layout/process4"/>
    <dgm:cxn modelId="{A1717799-DA73-40E0-9B89-A45966E0F083}" type="presOf" srcId="{0177FF0F-FA4E-4015-95F2-DE8F2DE62494}" destId="{B523279C-37EE-482A-968E-C66B96B91BFB}" srcOrd="0" destOrd="0" presId="urn:microsoft.com/office/officeart/2005/8/layout/process4"/>
    <dgm:cxn modelId="{F7611D98-7898-455B-81F6-C1F6F8816D5C}" type="presOf" srcId="{230673EF-9635-4C46-8563-9E0228B7F96E}" destId="{FBD83EEA-E1D8-4AA8-B938-6EC0EB71D0C5}" srcOrd="0" destOrd="0" presId="urn:microsoft.com/office/officeart/2005/8/layout/process4"/>
    <dgm:cxn modelId="{EED8B4AF-EEF9-4850-BD1E-24937E6B7986}" type="presOf" srcId="{E2EB0138-AB05-4E91-8DEB-65A21798EB2F}" destId="{EB394DF5-A67D-4E81-BE27-E5855C554FCD}" srcOrd="1" destOrd="0" presId="urn:microsoft.com/office/officeart/2005/8/layout/process4"/>
    <dgm:cxn modelId="{D12CE9FF-65C4-465A-9681-F57E6D64C287}" type="presOf" srcId="{6153DBDA-58B6-4726-AC06-D2BAEBA09AB3}" destId="{04744440-99C7-4B64-AA43-A8CF06E6A977}" srcOrd="0" destOrd="0" presId="urn:microsoft.com/office/officeart/2005/8/layout/process4"/>
    <dgm:cxn modelId="{7C15032D-AD25-4976-B8DC-5E5D6726B981}" srcId="{48251503-64DC-46D0-81E1-6DCDA6B4BC64}" destId="{69BECAB2-5F64-427B-9B49-6E6D2741BEE7}" srcOrd="0" destOrd="0" parTransId="{C875D12B-D07B-425E-BC3E-371046BB9A31}" sibTransId="{A0FBE5D4-7881-47F3-B501-532AA39524CD}"/>
    <dgm:cxn modelId="{697C5411-86F6-467C-94B4-82915E7937A1}" type="presOf" srcId="{6F619BD1-2AC8-417A-B192-65D79090C8D6}" destId="{DF41789F-C4E0-49F0-8E2A-113621163FFA}" srcOrd="0" destOrd="0" presId="urn:microsoft.com/office/officeart/2005/8/layout/process4"/>
    <dgm:cxn modelId="{F35642FC-4FA3-4CCD-933F-04262C91FB67}" srcId="{E2EB0138-AB05-4E91-8DEB-65A21798EB2F}" destId="{0177FF0F-FA4E-4015-95F2-DE8F2DE62494}" srcOrd="1" destOrd="0" parTransId="{0FBD9BDC-B336-43EF-AE80-030BC96FA452}" sibTransId="{9CE6ADA7-210C-4EB2-8DE0-3DC2434F6445}"/>
    <dgm:cxn modelId="{2FF9ECE7-9E1F-4E59-B46F-E8510A3A01F8}" srcId="{230673EF-9635-4C46-8563-9E0228B7F96E}" destId="{E2EB0138-AB05-4E91-8DEB-65A21798EB2F}" srcOrd="2" destOrd="0" parTransId="{7DDA472E-AF96-4ACC-9998-7DB444D1FE10}" sibTransId="{3F0F0EF8-C8E8-4EB1-A31C-E8512887A673}"/>
    <dgm:cxn modelId="{B0F56217-D4B1-41B6-B915-46823D119DC0}" type="presParOf" srcId="{FBD83EEA-E1D8-4AA8-B938-6EC0EB71D0C5}" destId="{5ED659D9-3C20-49DE-B500-23DEE6AB02DA}" srcOrd="0" destOrd="0" presId="urn:microsoft.com/office/officeart/2005/8/layout/process4"/>
    <dgm:cxn modelId="{4B49A83D-863B-4780-9250-6942EF03F7C5}" type="presParOf" srcId="{5ED659D9-3C20-49DE-B500-23DEE6AB02DA}" destId="{32CF51DB-32AC-49BE-A49D-1C30AF53E665}" srcOrd="0" destOrd="0" presId="urn:microsoft.com/office/officeart/2005/8/layout/process4"/>
    <dgm:cxn modelId="{5B79EE83-8316-4E9A-ADD9-326F5896767B}" type="presParOf" srcId="{5ED659D9-3C20-49DE-B500-23DEE6AB02DA}" destId="{EB394DF5-A67D-4E81-BE27-E5855C554FCD}" srcOrd="1" destOrd="0" presId="urn:microsoft.com/office/officeart/2005/8/layout/process4"/>
    <dgm:cxn modelId="{3A0DBEF0-C565-4ED1-9D30-B5D77AF29E65}" type="presParOf" srcId="{5ED659D9-3C20-49DE-B500-23DEE6AB02DA}" destId="{AB988479-3EC8-4BDE-8A94-4DA2460077B8}" srcOrd="2" destOrd="0" presId="urn:microsoft.com/office/officeart/2005/8/layout/process4"/>
    <dgm:cxn modelId="{293B551E-E40C-4A94-9AF0-C103474BB348}" type="presParOf" srcId="{AB988479-3EC8-4BDE-8A94-4DA2460077B8}" destId="{05A54CC0-25AC-4819-8954-4CF8DDC8060F}" srcOrd="0" destOrd="0" presId="urn:microsoft.com/office/officeart/2005/8/layout/process4"/>
    <dgm:cxn modelId="{BE682777-F026-4723-8666-CD12807DE08D}" type="presParOf" srcId="{AB988479-3EC8-4BDE-8A94-4DA2460077B8}" destId="{B523279C-37EE-482A-968E-C66B96B91BFB}" srcOrd="1" destOrd="0" presId="urn:microsoft.com/office/officeart/2005/8/layout/process4"/>
    <dgm:cxn modelId="{E1F958A7-3713-4050-BCA8-BED2E176D807}" type="presParOf" srcId="{FBD83EEA-E1D8-4AA8-B938-6EC0EB71D0C5}" destId="{CBDFB40E-0ABD-49AE-BC13-C2A9DFF3389E}" srcOrd="1" destOrd="0" presId="urn:microsoft.com/office/officeart/2005/8/layout/process4"/>
    <dgm:cxn modelId="{2BAEF3BE-BF9A-42EC-9BB8-2F495A4AE64E}" type="presParOf" srcId="{FBD83EEA-E1D8-4AA8-B938-6EC0EB71D0C5}" destId="{20638804-FFC4-43E5-A24D-6C71A3718F44}" srcOrd="2" destOrd="0" presId="urn:microsoft.com/office/officeart/2005/8/layout/process4"/>
    <dgm:cxn modelId="{DC7E5019-114F-40E4-8355-12DCB3263075}" type="presParOf" srcId="{20638804-FFC4-43E5-A24D-6C71A3718F44}" destId="{A3438945-7215-4471-B473-7B0CD1376E07}" srcOrd="0" destOrd="0" presId="urn:microsoft.com/office/officeart/2005/8/layout/process4"/>
    <dgm:cxn modelId="{7675A818-E223-4A74-A807-0474BCAF785E}" type="presParOf" srcId="{20638804-FFC4-43E5-A24D-6C71A3718F44}" destId="{99D8B8D9-410F-46BC-854D-BA6D7F5F70BE}" srcOrd="1" destOrd="0" presId="urn:microsoft.com/office/officeart/2005/8/layout/process4"/>
    <dgm:cxn modelId="{EA90F00E-3193-432A-94F5-0C3839326C0A}" type="presParOf" srcId="{20638804-FFC4-43E5-A24D-6C71A3718F44}" destId="{815E481C-CC0B-41AC-B37D-8AC045AA98F2}" srcOrd="2" destOrd="0" presId="urn:microsoft.com/office/officeart/2005/8/layout/process4"/>
    <dgm:cxn modelId="{D37F05C6-B1F2-4BDE-A526-0DAA700DB676}" type="presParOf" srcId="{815E481C-CC0B-41AC-B37D-8AC045AA98F2}" destId="{BB1B2955-D985-46BA-857D-ABB03889A2AF}" srcOrd="0" destOrd="0" presId="urn:microsoft.com/office/officeart/2005/8/layout/process4"/>
    <dgm:cxn modelId="{B5739A83-1EF0-47C9-9CFE-09C024AAC324}" type="presParOf" srcId="{815E481C-CC0B-41AC-B37D-8AC045AA98F2}" destId="{8865B026-A91D-42B2-B7AE-E514B6F49D7D}" srcOrd="1" destOrd="0" presId="urn:microsoft.com/office/officeart/2005/8/layout/process4"/>
    <dgm:cxn modelId="{106B1FCB-309E-4F88-9718-2F7F66C1E42E}" type="presParOf" srcId="{FBD83EEA-E1D8-4AA8-B938-6EC0EB71D0C5}" destId="{342D8052-E4D1-4F95-8EA3-131DE7FFF254}" srcOrd="3" destOrd="0" presId="urn:microsoft.com/office/officeart/2005/8/layout/process4"/>
    <dgm:cxn modelId="{274CA6C3-C9FB-47E7-B0F1-D0AC4341BA3B}" type="presParOf" srcId="{FBD83EEA-E1D8-4AA8-B938-6EC0EB71D0C5}" destId="{FD20019A-139B-471D-A71A-913EA4F7D6C3}" srcOrd="4" destOrd="0" presId="urn:microsoft.com/office/officeart/2005/8/layout/process4"/>
    <dgm:cxn modelId="{0C718DD7-7BAE-42FB-86D5-9330532EE9A0}" type="presParOf" srcId="{FD20019A-139B-471D-A71A-913EA4F7D6C3}" destId="{06A375E1-4EE4-4A32-BBD4-CC4336C819DE}" srcOrd="0" destOrd="0" presId="urn:microsoft.com/office/officeart/2005/8/layout/process4"/>
    <dgm:cxn modelId="{1C9F041B-1E00-492C-B5C5-1F25C6CABD63}" type="presParOf" srcId="{FD20019A-139B-471D-A71A-913EA4F7D6C3}" destId="{513B0E82-21FD-4FD1-8B78-37903D09086F}" srcOrd="1" destOrd="0" presId="urn:microsoft.com/office/officeart/2005/8/layout/process4"/>
    <dgm:cxn modelId="{06DEB129-DFE2-497C-A606-9112BD64421C}" type="presParOf" srcId="{FD20019A-139B-471D-A71A-913EA4F7D6C3}" destId="{D900845A-213B-46B8-971B-D2267AE18455}" srcOrd="2" destOrd="0" presId="urn:microsoft.com/office/officeart/2005/8/layout/process4"/>
    <dgm:cxn modelId="{059F6AEE-0E4C-455A-814F-3F9A11FE2F19}" type="presParOf" srcId="{D900845A-213B-46B8-971B-D2267AE18455}" destId="{04744440-99C7-4B64-AA43-A8CF06E6A977}" srcOrd="0" destOrd="0" presId="urn:microsoft.com/office/officeart/2005/8/layout/process4"/>
    <dgm:cxn modelId="{AAA96736-BD3D-45E1-B3FD-3C75DFB64F7B}" type="presParOf" srcId="{D900845A-213B-46B8-971B-D2267AE18455}" destId="{DF41789F-C4E0-49F0-8E2A-113621163FFA}" srcOrd="1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0673EF-9635-4C46-8563-9E0228B7F96E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C501C7D-4250-4C80-8FB3-5B2BE3205522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uk-UA" sz="2800" b="1" i="1" u="sng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До шістдесятників входили:</a:t>
          </a:r>
        </a:p>
        <a:p>
          <a:r>
            <a:rPr lang="uk-UA" sz="2800" b="1" i="1" u="sng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художники:</a:t>
          </a:r>
          <a:endParaRPr lang="ru-RU" sz="2800" b="1" i="1" u="sng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EAC47BA8-BE82-430E-A095-7E3607D558DC}" type="parTrans" cxnId="{84866E73-9EA8-4164-B825-540674904473}">
      <dgm:prSet/>
      <dgm:spPr/>
      <dgm:t>
        <a:bodyPr/>
        <a:lstStyle/>
        <a:p>
          <a:endParaRPr lang="ru-RU"/>
        </a:p>
      </dgm:t>
    </dgm:pt>
    <dgm:pt modelId="{18689911-3CA1-4A5D-B450-45A14C3C0D3E}" type="sibTrans" cxnId="{84866E73-9EA8-4164-B825-540674904473}">
      <dgm:prSet/>
      <dgm:spPr/>
      <dgm:t>
        <a:bodyPr/>
        <a:lstStyle/>
        <a:p>
          <a:endParaRPr lang="ru-RU"/>
        </a:p>
      </dgm:t>
    </dgm:pt>
    <dgm:pt modelId="{6153DBDA-58B6-4726-AC06-D2BAEBA09AB3}">
      <dgm:prSet phldrT="[Текст]" custT="1"/>
      <dgm:spPr/>
      <dgm:t>
        <a:bodyPr/>
        <a:lstStyle/>
        <a:p>
          <a:r>
            <a:rPr lang="ru-RU" sz="32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Алла </a:t>
          </a:r>
          <a:r>
            <a:rPr lang="ru-RU" sz="32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Горська</a:t>
          </a:r>
          <a:endParaRPr lang="ru-RU" sz="36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D93D1D91-657D-44C7-AFD4-AAC1E05DA12E}" type="parTrans" cxnId="{63BF8E4D-E1FF-44DB-B448-EC619670BC10}">
      <dgm:prSet/>
      <dgm:spPr/>
      <dgm:t>
        <a:bodyPr/>
        <a:lstStyle/>
        <a:p>
          <a:endParaRPr lang="ru-RU"/>
        </a:p>
      </dgm:t>
    </dgm:pt>
    <dgm:pt modelId="{D20C0650-7576-4F7D-ACCA-9BD5C0AEDA3D}" type="sibTrans" cxnId="{63BF8E4D-E1FF-44DB-B448-EC619670BC10}">
      <dgm:prSet/>
      <dgm:spPr/>
      <dgm:t>
        <a:bodyPr/>
        <a:lstStyle/>
        <a:p>
          <a:endParaRPr lang="ru-RU"/>
        </a:p>
      </dgm:t>
    </dgm:pt>
    <dgm:pt modelId="{6F619BD1-2AC8-417A-B192-65D79090C8D6}">
      <dgm:prSet phldrT="[Текст]" custT="1"/>
      <dgm:spPr/>
      <dgm:t>
        <a:bodyPr/>
        <a:lstStyle/>
        <a:p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Віктор</a:t>
          </a:r>
          <a:r>
            <a:rPr lang="ru-RU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Зарецький</a:t>
          </a:r>
          <a:r>
            <a:rPr lang="ru-RU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, </a:t>
          </a:r>
          <a:r>
            <a:rPr lang="ru-RU" sz="28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Борис </a:t>
          </a:r>
          <a:r>
            <a:rPr lang="ru-RU" sz="2800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Чичибабін</a:t>
          </a:r>
          <a:endParaRPr lang="ru-RU" sz="28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1BB614AB-8728-4100-94FC-11D2ACC7E2F3}" type="parTrans" cxnId="{E5EE1EE7-A693-4C57-BD13-F91B82B05C76}">
      <dgm:prSet/>
      <dgm:spPr/>
      <dgm:t>
        <a:bodyPr/>
        <a:lstStyle/>
        <a:p>
          <a:endParaRPr lang="ru-RU"/>
        </a:p>
      </dgm:t>
    </dgm:pt>
    <dgm:pt modelId="{347F51DE-CC06-419E-ADED-B0FCB439ECB5}" type="sibTrans" cxnId="{E5EE1EE7-A693-4C57-BD13-F91B82B05C76}">
      <dgm:prSet/>
      <dgm:spPr/>
      <dgm:t>
        <a:bodyPr/>
        <a:lstStyle/>
        <a:p>
          <a:endParaRPr lang="ru-RU"/>
        </a:p>
      </dgm:t>
    </dgm:pt>
    <dgm:pt modelId="{48251503-64DC-46D0-81E1-6DCDA6B4BC64}">
      <dgm:prSet phldrT="[Текст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Літературні критики: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BE387726-5A84-4484-939F-8FCF8349D773}" type="parTrans" cxnId="{32F98FE4-8FC4-408F-8D8C-98D2C332161E}">
      <dgm:prSet/>
      <dgm:spPr/>
      <dgm:t>
        <a:bodyPr/>
        <a:lstStyle/>
        <a:p>
          <a:endParaRPr lang="ru-RU"/>
        </a:p>
      </dgm:t>
    </dgm:pt>
    <dgm:pt modelId="{ACB94E36-711C-4B7D-891A-2AFEA913FDE0}" type="sibTrans" cxnId="{32F98FE4-8FC4-408F-8D8C-98D2C332161E}">
      <dgm:prSet/>
      <dgm:spPr/>
      <dgm:t>
        <a:bodyPr/>
        <a:lstStyle/>
        <a:p>
          <a:endParaRPr lang="ru-RU"/>
        </a:p>
      </dgm:t>
    </dgm:pt>
    <dgm:pt modelId="{69BECAB2-5F64-427B-9B49-6E6D2741BEE7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Іван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Дзюба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C875D12B-D07B-425E-BC3E-371046BB9A31}" type="parTrans" cxnId="{7C15032D-AD25-4976-B8DC-5E5D6726B981}">
      <dgm:prSet/>
      <dgm:spPr/>
      <dgm:t>
        <a:bodyPr/>
        <a:lstStyle/>
        <a:p>
          <a:endParaRPr lang="ru-RU"/>
        </a:p>
      </dgm:t>
    </dgm:pt>
    <dgm:pt modelId="{A0FBE5D4-7881-47F3-B501-532AA39524CD}" type="sibTrans" cxnId="{7C15032D-AD25-4976-B8DC-5E5D6726B981}">
      <dgm:prSet/>
      <dgm:spPr/>
      <dgm:t>
        <a:bodyPr/>
        <a:lstStyle/>
        <a:p>
          <a:endParaRPr lang="ru-RU"/>
        </a:p>
      </dgm:t>
    </dgm:pt>
    <dgm:pt modelId="{DCB5791D-D538-449D-BC2D-92884F3435AC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Євген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Сверстюк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5B95558D-9E91-4273-8D53-4C834090922E}" type="parTrans" cxnId="{A87F76DA-6FF5-4A45-83A8-CC90B579F9F2}">
      <dgm:prSet/>
      <dgm:spPr/>
      <dgm:t>
        <a:bodyPr/>
        <a:lstStyle/>
        <a:p>
          <a:endParaRPr lang="ru-RU"/>
        </a:p>
      </dgm:t>
    </dgm:pt>
    <dgm:pt modelId="{C3EDCAF5-9854-4710-8E66-60946B59C2EC}" type="sibTrans" cxnId="{A87F76DA-6FF5-4A45-83A8-CC90B579F9F2}">
      <dgm:prSet/>
      <dgm:spPr/>
      <dgm:t>
        <a:bodyPr/>
        <a:lstStyle/>
        <a:p>
          <a:endParaRPr lang="ru-RU"/>
        </a:p>
      </dgm:t>
    </dgm:pt>
    <dgm:pt modelId="{E2EB0138-AB05-4E91-8DEB-65A21798EB2F}">
      <dgm:prSet phldrT="[Текст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Кінорежисери: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7DDA472E-AF96-4ACC-9998-7DB444D1FE10}" type="parTrans" cxnId="{2FF9ECE7-9E1F-4E59-B46F-E8510A3A01F8}">
      <dgm:prSet/>
      <dgm:spPr/>
      <dgm:t>
        <a:bodyPr/>
        <a:lstStyle/>
        <a:p>
          <a:endParaRPr lang="ru-RU"/>
        </a:p>
      </dgm:t>
    </dgm:pt>
    <dgm:pt modelId="{3F0F0EF8-C8E8-4EB1-A31C-E8512887A673}" type="sibTrans" cxnId="{2FF9ECE7-9E1F-4E59-B46F-E8510A3A01F8}">
      <dgm:prSet/>
      <dgm:spPr/>
      <dgm:t>
        <a:bodyPr/>
        <a:lstStyle/>
        <a:p>
          <a:endParaRPr lang="ru-RU"/>
        </a:p>
      </dgm:t>
    </dgm:pt>
    <dgm:pt modelId="{9D859D24-D718-4B30-AE90-2058ADE2A192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Сергій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Параджанов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00C5C190-0548-4E59-B524-42F3DDDED513}" type="parTrans" cxnId="{802580C5-A570-4391-A30B-82D67D9B9C2F}">
      <dgm:prSet/>
      <dgm:spPr/>
      <dgm:t>
        <a:bodyPr/>
        <a:lstStyle/>
        <a:p>
          <a:endParaRPr lang="ru-RU"/>
        </a:p>
      </dgm:t>
    </dgm:pt>
    <dgm:pt modelId="{94592457-08EC-44D1-B92F-F998EB74BC49}" type="sibTrans" cxnId="{802580C5-A570-4391-A30B-82D67D9B9C2F}">
      <dgm:prSet/>
      <dgm:spPr/>
      <dgm:t>
        <a:bodyPr/>
        <a:lstStyle/>
        <a:p>
          <a:endParaRPr lang="ru-RU"/>
        </a:p>
      </dgm:t>
    </dgm:pt>
    <dgm:pt modelId="{0177FF0F-FA4E-4015-95F2-DE8F2DE62494}">
      <dgm:prSet phldrT="[Текст]"/>
      <dgm:spPr/>
      <dgm:t>
        <a:bodyPr/>
        <a:lstStyle/>
        <a:p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Юрій</a:t>
          </a:r>
          <a:r>
            <a:rPr lang="ru-RU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 </a:t>
          </a:r>
          <a:r>
            <a:rPr lang="ru-RU" b="1" cap="none" spc="0" dirty="0" err="1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Іллєнко</a:t>
          </a:r>
          <a:endParaRPr lang="ru-RU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0FBD9BDC-B336-43EF-AE80-030BC96FA452}" type="parTrans" cxnId="{F35642FC-4FA3-4CCD-933F-04262C91FB67}">
      <dgm:prSet/>
      <dgm:spPr/>
      <dgm:t>
        <a:bodyPr/>
        <a:lstStyle/>
        <a:p>
          <a:endParaRPr lang="ru-RU"/>
        </a:p>
      </dgm:t>
    </dgm:pt>
    <dgm:pt modelId="{9CE6ADA7-210C-4EB2-8DE0-3DC2434F6445}" type="sibTrans" cxnId="{F35642FC-4FA3-4CCD-933F-04262C91FB67}">
      <dgm:prSet/>
      <dgm:spPr/>
      <dgm:t>
        <a:bodyPr/>
        <a:lstStyle/>
        <a:p>
          <a:endParaRPr lang="ru-RU"/>
        </a:p>
      </dgm:t>
    </dgm:pt>
    <dgm:pt modelId="{FBD83EEA-E1D8-4AA8-B938-6EC0EB71D0C5}" type="pres">
      <dgm:prSet presAssocID="{230673EF-9635-4C46-8563-9E0228B7F96E}" presName="Name0" presStyleCnt="0">
        <dgm:presLayoutVars>
          <dgm:dir/>
          <dgm:animLvl val="lvl"/>
          <dgm:resizeHandles val="exact"/>
        </dgm:presLayoutVars>
      </dgm:prSet>
      <dgm:spPr/>
    </dgm:pt>
    <dgm:pt modelId="{5ED659D9-3C20-49DE-B500-23DEE6AB02DA}" type="pres">
      <dgm:prSet presAssocID="{E2EB0138-AB05-4E91-8DEB-65A21798EB2F}" presName="boxAndChildren" presStyleCnt="0"/>
      <dgm:spPr/>
    </dgm:pt>
    <dgm:pt modelId="{32CF51DB-32AC-49BE-A49D-1C30AF53E665}" type="pres">
      <dgm:prSet presAssocID="{E2EB0138-AB05-4E91-8DEB-65A21798EB2F}" presName="parentTextBox" presStyleLbl="node1" presStyleIdx="0" presStyleCnt="3"/>
      <dgm:spPr/>
      <dgm:t>
        <a:bodyPr/>
        <a:lstStyle/>
        <a:p>
          <a:endParaRPr lang="ru-RU"/>
        </a:p>
      </dgm:t>
    </dgm:pt>
    <dgm:pt modelId="{EB394DF5-A67D-4E81-BE27-E5855C554FCD}" type="pres">
      <dgm:prSet presAssocID="{E2EB0138-AB05-4E91-8DEB-65A21798EB2F}" presName="entireBox" presStyleLbl="node1" presStyleIdx="0" presStyleCnt="3"/>
      <dgm:spPr/>
      <dgm:t>
        <a:bodyPr/>
        <a:lstStyle/>
        <a:p>
          <a:endParaRPr lang="ru-RU"/>
        </a:p>
      </dgm:t>
    </dgm:pt>
    <dgm:pt modelId="{AB988479-3EC8-4BDE-8A94-4DA2460077B8}" type="pres">
      <dgm:prSet presAssocID="{E2EB0138-AB05-4E91-8DEB-65A21798EB2F}" presName="descendantBox" presStyleCnt="0"/>
      <dgm:spPr/>
    </dgm:pt>
    <dgm:pt modelId="{05A54CC0-25AC-4819-8954-4CF8DDC8060F}" type="pres">
      <dgm:prSet presAssocID="{9D859D24-D718-4B30-AE90-2058ADE2A19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3279C-37EE-482A-968E-C66B96B91BFB}" type="pres">
      <dgm:prSet presAssocID="{0177FF0F-FA4E-4015-95F2-DE8F2DE62494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DFB40E-0ABD-49AE-BC13-C2A9DFF3389E}" type="pres">
      <dgm:prSet presAssocID="{ACB94E36-711C-4B7D-891A-2AFEA913FDE0}" presName="sp" presStyleCnt="0"/>
      <dgm:spPr/>
    </dgm:pt>
    <dgm:pt modelId="{20638804-FFC4-43E5-A24D-6C71A3718F44}" type="pres">
      <dgm:prSet presAssocID="{48251503-64DC-46D0-81E1-6DCDA6B4BC64}" presName="arrowAndChildren" presStyleCnt="0"/>
      <dgm:spPr/>
    </dgm:pt>
    <dgm:pt modelId="{A3438945-7215-4471-B473-7B0CD1376E07}" type="pres">
      <dgm:prSet presAssocID="{48251503-64DC-46D0-81E1-6DCDA6B4BC64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99D8B8D9-410F-46BC-854D-BA6D7F5F70BE}" type="pres">
      <dgm:prSet presAssocID="{48251503-64DC-46D0-81E1-6DCDA6B4BC64}" presName="arrow" presStyleLbl="node1" presStyleIdx="1" presStyleCnt="3"/>
      <dgm:spPr/>
      <dgm:t>
        <a:bodyPr/>
        <a:lstStyle/>
        <a:p>
          <a:endParaRPr lang="ru-RU"/>
        </a:p>
      </dgm:t>
    </dgm:pt>
    <dgm:pt modelId="{815E481C-CC0B-41AC-B37D-8AC045AA98F2}" type="pres">
      <dgm:prSet presAssocID="{48251503-64DC-46D0-81E1-6DCDA6B4BC64}" presName="descendantArrow" presStyleCnt="0"/>
      <dgm:spPr/>
    </dgm:pt>
    <dgm:pt modelId="{BB1B2955-D985-46BA-857D-ABB03889A2AF}" type="pres">
      <dgm:prSet presAssocID="{69BECAB2-5F64-427B-9B49-6E6D2741BEE7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5B026-A91D-42B2-B7AE-E514B6F49D7D}" type="pres">
      <dgm:prSet presAssocID="{DCB5791D-D538-449D-BC2D-92884F3435AC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D8052-E4D1-4F95-8EA3-131DE7FFF254}" type="pres">
      <dgm:prSet presAssocID="{18689911-3CA1-4A5D-B450-45A14C3C0D3E}" presName="sp" presStyleCnt="0"/>
      <dgm:spPr/>
    </dgm:pt>
    <dgm:pt modelId="{FD20019A-139B-471D-A71A-913EA4F7D6C3}" type="pres">
      <dgm:prSet presAssocID="{7C501C7D-4250-4C80-8FB3-5B2BE3205522}" presName="arrowAndChildren" presStyleCnt="0"/>
      <dgm:spPr/>
    </dgm:pt>
    <dgm:pt modelId="{06A375E1-4EE4-4A32-BBD4-CC4336C819DE}" type="pres">
      <dgm:prSet presAssocID="{7C501C7D-4250-4C80-8FB3-5B2BE3205522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513B0E82-21FD-4FD1-8B78-37903D09086F}" type="pres">
      <dgm:prSet presAssocID="{7C501C7D-4250-4C80-8FB3-5B2BE3205522}" presName="arrow" presStyleLbl="node1" presStyleIdx="2" presStyleCnt="3" custLinFactNeighborY="-47"/>
      <dgm:spPr/>
      <dgm:t>
        <a:bodyPr/>
        <a:lstStyle/>
        <a:p>
          <a:endParaRPr lang="ru-RU"/>
        </a:p>
      </dgm:t>
    </dgm:pt>
    <dgm:pt modelId="{D900845A-213B-46B8-971B-D2267AE18455}" type="pres">
      <dgm:prSet presAssocID="{7C501C7D-4250-4C80-8FB3-5B2BE3205522}" presName="descendantArrow" presStyleCnt="0"/>
      <dgm:spPr/>
    </dgm:pt>
    <dgm:pt modelId="{04744440-99C7-4B64-AA43-A8CF06E6A977}" type="pres">
      <dgm:prSet presAssocID="{6153DBDA-58B6-4726-AC06-D2BAEBA09AB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1789F-C4E0-49F0-8E2A-113621163FFA}" type="pres">
      <dgm:prSet presAssocID="{6F619BD1-2AC8-417A-B192-65D79090C8D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BF8E4D-E1FF-44DB-B448-EC619670BC10}" srcId="{7C501C7D-4250-4C80-8FB3-5B2BE3205522}" destId="{6153DBDA-58B6-4726-AC06-D2BAEBA09AB3}" srcOrd="0" destOrd="0" parTransId="{D93D1D91-657D-44C7-AFD4-AAC1E05DA12E}" sibTransId="{D20C0650-7576-4F7D-ACCA-9BD5C0AEDA3D}"/>
    <dgm:cxn modelId="{D381D438-C62B-4A6A-85DD-9B561D242122}" type="presOf" srcId="{7C501C7D-4250-4C80-8FB3-5B2BE3205522}" destId="{513B0E82-21FD-4FD1-8B78-37903D09086F}" srcOrd="1" destOrd="0" presId="urn:microsoft.com/office/officeart/2005/8/layout/process4"/>
    <dgm:cxn modelId="{33D965B1-3F1D-4DC4-927E-C16107FDE521}" type="presOf" srcId="{230673EF-9635-4C46-8563-9E0228B7F96E}" destId="{FBD83EEA-E1D8-4AA8-B938-6EC0EB71D0C5}" srcOrd="0" destOrd="0" presId="urn:microsoft.com/office/officeart/2005/8/layout/process4"/>
    <dgm:cxn modelId="{802580C5-A570-4391-A30B-82D67D9B9C2F}" srcId="{E2EB0138-AB05-4E91-8DEB-65A21798EB2F}" destId="{9D859D24-D718-4B30-AE90-2058ADE2A192}" srcOrd="0" destOrd="0" parTransId="{00C5C190-0548-4E59-B524-42F3DDDED513}" sibTransId="{94592457-08EC-44D1-B92F-F998EB74BC49}"/>
    <dgm:cxn modelId="{B05C46FA-A10C-4065-9CE6-F9B4EB4926B1}" type="presOf" srcId="{69BECAB2-5F64-427B-9B49-6E6D2741BEE7}" destId="{BB1B2955-D985-46BA-857D-ABB03889A2AF}" srcOrd="0" destOrd="0" presId="urn:microsoft.com/office/officeart/2005/8/layout/process4"/>
    <dgm:cxn modelId="{07EDFE16-D05E-4776-A260-2CD3C2E40350}" type="presOf" srcId="{48251503-64DC-46D0-81E1-6DCDA6B4BC64}" destId="{A3438945-7215-4471-B473-7B0CD1376E07}" srcOrd="0" destOrd="0" presId="urn:microsoft.com/office/officeart/2005/8/layout/process4"/>
    <dgm:cxn modelId="{32F98FE4-8FC4-408F-8D8C-98D2C332161E}" srcId="{230673EF-9635-4C46-8563-9E0228B7F96E}" destId="{48251503-64DC-46D0-81E1-6DCDA6B4BC64}" srcOrd="1" destOrd="0" parTransId="{BE387726-5A84-4484-939F-8FCF8349D773}" sibTransId="{ACB94E36-711C-4B7D-891A-2AFEA913FDE0}"/>
    <dgm:cxn modelId="{A292C527-7CB6-484B-A0B0-BDB4AC7BC788}" type="presOf" srcId="{DCB5791D-D538-449D-BC2D-92884F3435AC}" destId="{8865B026-A91D-42B2-B7AE-E514B6F49D7D}" srcOrd="0" destOrd="0" presId="urn:microsoft.com/office/officeart/2005/8/layout/process4"/>
    <dgm:cxn modelId="{A87F76DA-6FF5-4A45-83A8-CC90B579F9F2}" srcId="{48251503-64DC-46D0-81E1-6DCDA6B4BC64}" destId="{DCB5791D-D538-449D-BC2D-92884F3435AC}" srcOrd="1" destOrd="0" parTransId="{5B95558D-9E91-4273-8D53-4C834090922E}" sibTransId="{C3EDCAF5-9854-4710-8E66-60946B59C2EC}"/>
    <dgm:cxn modelId="{174C4D87-FD11-4055-869B-74BE5808063D}" type="presOf" srcId="{6153DBDA-58B6-4726-AC06-D2BAEBA09AB3}" destId="{04744440-99C7-4B64-AA43-A8CF06E6A977}" srcOrd="0" destOrd="0" presId="urn:microsoft.com/office/officeart/2005/8/layout/process4"/>
    <dgm:cxn modelId="{7C15032D-AD25-4976-B8DC-5E5D6726B981}" srcId="{48251503-64DC-46D0-81E1-6DCDA6B4BC64}" destId="{69BECAB2-5F64-427B-9B49-6E6D2741BEE7}" srcOrd="0" destOrd="0" parTransId="{C875D12B-D07B-425E-BC3E-371046BB9A31}" sibTransId="{A0FBE5D4-7881-47F3-B501-532AA39524CD}"/>
    <dgm:cxn modelId="{C9E55EE7-643B-4053-ABB2-6A55750BF978}" type="presOf" srcId="{E2EB0138-AB05-4E91-8DEB-65A21798EB2F}" destId="{EB394DF5-A67D-4E81-BE27-E5855C554FCD}" srcOrd="1" destOrd="0" presId="urn:microsoft.com/office/officeart/2005/8/layout/process4"/>
    <dgm:cxn modelId="{93E077CB-B048-410D-803C-CC76811F1D10}" type="presOf" srcId="{6F619BD1-2AC8-417A-B192-65D79090C8D6}" destId="{DF41789F-C4E0-49F0-8E2A-113621163FFA}" srcOrd="0" destOrd="0" presId="urn:microsoft.com/office/officeart/2005/8/layout/process4"/>
    <dgm:cxn modelId="{6AFDAAC8-F675-4BF7-82E3-3438722F3C82}" type="presOf" srcId="{7C501C7D-4250-4C80-8FB3-5B2BE3205522}" destId="{06A375E1-4EE4-4A32-BBD4-CC4336C819DE}" srcOrd="0" destOrd="0" presId="urn:microsoft.com/office/officeart/2005/8/layout/process4"/>
    <dgm:cxn modelId="{E5EE1EE7-A693-4C57-BD13-F91B82B05C76}" srcId="{7C501C7D-4250-4C80-8FB3-5B2BE3205522}" destId="{6F619BD1-2AC8-417A-B192-65D79090C8D6}" srcOrd="1" destOrd="0" parTransId="{1BB614AB-8728-4100-94FC-11D2ACC7E2F3}" sibTransId="{347F51DE-CC06-419E-ADED-B0FCB439ECB5}"/>
    <dgm:cxn modelId="{F35642FC-4FA3-4CCD-933F-04262C91FB67}" srcId="{E2EB0138-AB05-4E91-8DEB-65A21798EB2F}" destId="{0177FF0F-FA4E-4015-95F2-DE8F2DE62494}" srcOrd="1" destOrd="0" parTransId="{0FBD9BDC-B336-43EF-AE80-030BC96FA452}" sibTransId="{9CE6ADA7-210C-4EB2-8DE0-3DC2434F6445}"/>
    <dgm:cxn modelId="{B7B50CF7-AD05-4F91-80A8-4AB3E7659DFD}" type="presOf" srcId="{E2EB0138-AB05-4E91-8DEB-65A21798EB2F}" destId="{32CF51DB-32AC-49BE-A49D-1C30AF53E665}" srcOrd="0" destOrd="0" presId="urn:microsoft.com/office/officeart/2005/8/layout/process4"/>
    <dgm:cxn modelId="{6DC66CA5-9E17-438B-8B0A-5E7191BC914B}" type="presOf" srcId="{0177FF0F-FA4E-4015-95F2-DE8F2DE62494}" destId="{B523279C-37EE-482A-968E-C66B96B91BFB}" srcOrd="0" destOrd="0" presId="urn:microsoft.com/office/officeart/2005/8/layout/process4"/>
    <dgm:cxn modelId="{2FF9ECE7-9E1F-4E59-B46F-E8510A3A01F8}" srcId="{230673EF-9635-4C46-8563-9E0228B7F96E}" destId="{E2EB0138-AB05-4E91-8DEB-65A21798EB2F}" srcOrd="2" destOrd="0" parTransId="{7DDA472E-AF96-4ACC-9998-7DB444D1FE10}" sibTransId="{3F0F0EF8-C8E8-4EB1-A31C-E8512887A673}"/>
    <dgm:cxn modelId="{542F81A3-51F6-405D-B40E-7CA19879B9D2}" type="presOf" srcId="{48251503-64DC-46D0-81E1-6DCDA6B4BC64}" destId="{99D8B8D9-410F-46BC-854D-BA6D7F5F70BE}" srcOrd="1" destOrd="0" presId="urn:microsoft.com/office/officeart/2005/8/layout/process4"/>
    <dgm:cxn modelId="{4571F96B-F0BD-4545-B564-9555659A2C2B}" type="presOf" srcId="{9D859D24-D718-4B30-AE90-2058ADE2A192}" destId="{05A54CC0-25AC-4819-8954-4CF8DDC8060F}" srcOrd="0" destOrd="0" presId="urn:microsoft.com/office/officeart/2005/8/layout/process4"/>
    <dgm:cxn modelId="{84866E73-9EA8-4164-B825-540674904473}" srcId="{230673EF-9635-4C46-8563-9E0228B7F96E}" destId="{7C501C7D-4250-4C80-8FB3-5B2BE3205522}" srcOrd="0" destOrd="0" parTransId="{EAC47BA8-BE82-430E-A095-7E3607D558DC}" sibTransId="{18689911-3CA1-4A5D-B450-45A14C3C0D3E}"/>
    <dgm:cxn modelId="{5DB017E5-4D1E-4F41-89CB-57A8E49518F3}" type="presParOf" srcId="{FBD83EEA-E1D8-4AA8-B938-6EC0EB71D0C5}" destId="{5ED659D9-3C20-49DE-B500-23DEE6AB02DA}" srcOrd="0" destOrd="0" presId="urn:microsoft.com/office/officeart/2005/8/layout/process4"/>
    <dgm:cxn modelId="{4B86D6DF-7EC7-43B0-8AEE-3EA6CB3EA3B0}" type="presParOf" srcId="{5ED659D9-3C20-49DE-B500-23DEE6AB02DA}" destId="{32CF51DB-32AC-49BE-A49D-1C30AF53E665}" srcOrd="0" destOrd="0" presId="urn:microsoft.com/office/officeart/2005/8/layout/process4"/>
    <dgm:cxn modelId="{1ADB952A-5A36-426E-8FFB-92B96591AF8A}" type="presParOf" srcId="{5ED659D9-3C20-49DE-B500-23DEE6AB02DA}" destId="{EB394DF5-A67D-4E81-BE27-E5855C554FCD}" srcOrd="1" destOrd="0" presId="urn:microsoft.com/office/officeart/2005/8/layout/process4"/>
    <dgm:cxn modelId="{82DAE764-E345-40A7-9339-84EB38068840}" type="presParOf" srcId="{5ED659D9-3C20-49DE-B500-23DEE6AB02DA}" destId="{AB988479-3EC8-4BDE-8A94-4DA2460077B8}" srcOrd="2" destOrd="0" presId="urn:microsoft.com/office/officeart/2005/8/layout/process4"/>
    <dgm:cxn modelId="{B5D76C1F-DEBC-42EA-92E8-2A807972BEE3}" type="presParOf" srcId="{AB988479-3EC8-4BDE-8A94-4DA2460077B8}" destId="{05A54CC0-25AC-4819-8954-4CF8DDC8060F}" srcOrd="0" destOrd="0" presId="urn:microsoft.com/office/officeart/2005/8/layout/process4"/>
    <dgm:cxn modelId="{D2D61368-4D98-403D-A300-7AB591CEBDBF}" type="presParOf" srcId="{AB988479-3EC8-4BDE-8A94-4DA2460077B8}" destId="{B523279C-37EE-482A-968E-C66B96B91BFB}" srcOrd="1" destOrd="0" presId="urn:microsoft.com/office/officeart/2005/8/layout/process4"/>
    <dgm:cxn modelId="{F12F264E-6B5F-4E6A-9259-AA736EC04C9F}" type="presParOf" srcId="{FBD83EEA-E1D8-4AA8-B938-6EC0EB71D0C5}" destId="{CBDFB40E-0ABD-49AE-BC13-C2A9DFF3389E}" srcOrd="1" destOrd="0" presId="urn:microsoft.com/office/officeart/2005/8/layout/process4"/>
    <dgm:cxn modelId="{B9827EDB-B67D-4271-8E0B-0B4E99395491}" type="presParOf" srcId="{FBD83EEA-E1D8-4AA8-B938-6EC0EB71D0C5}" destId="{20638804-FFC4-43E5-A24D-6C71A3718F44}" srcOrd="2" destOrd="0" presId="urn:microsoft.com/office/officeart/2005/8/layout/process4"/>
    <dgm:cxn modelId="{ED52EFA5-F7B7-4612-9C85-81CF22D9E9C0}" type="presParOf" srcId="{20638804-FFC4-43E5-A24D-6C71A3718F44}" destId="{A3438945-7215-4471-B473-7B0CD1376E07}" srcOrd="0" destOrd="0" presId="urn:microsoft.com/office/officeart/2005/8/layout/process4"/>
    <dgm:cxn modelId="{E50C374B-8E47-4F3A-8748-A5E503845366}" type="presParOf" srcId="{20638804-FFC4-43E5-A24D-6C71A3718F44}" destId="{99D8B8D9-410F-46BC-854D-BA6D7F5F70BE}" srcOrd="1" destOrd="0" presId="urn:microsoft.com/office/officeart/2005/8/layout/process4"/>
    <dgm:cxn modelId="{1384A244-2E3A-4330-95D3-1EA86DE64BD8}" type="presParOf" srcId="{20638804-FFC4-43E5-A24D-6C71A3718F44}" destId="{815E481C-CC0B-41AC-B37D-8AC045AA98F2}" srcOrd="2" destOrd="0" presId="urn:microsoft.com/office/officeart/2005/8/layout/process4"/>
    <dgm:cxn modelId="{5954F917-762B-4B9F-B71D-06461DE3BEB4}" type="presParOf" srcId="{815E481C-CC0B-41AC-B37D-8AC045AA98F2}" destId="{BB1B2955-D985-46BA-857D-ABB03889A2AF}" srcOrd="0" destOrd="0" presId="urn:microsoft.com/office/officeart/2005/8/layout/process4"/>
    <dgm:cxn modelId="{5ECB3FC9-3101-4ADF-ABF9-0E35C7518B82}" type="presParOf" srcId="{815E481C-CC0B-41AC-B37D-8AC045AA98F2}" destId="{8865B026-A91D-42B2-B7AE-E514B6F49D7D}" srcOrd="1" destOrd="0" presId="urn:microsoft.com/office/officeart/2005/8/layout/process4"/>
    <dgm:cxn modelId="{3E435B01-9C56-4030-A4B8-5225539AC459}" type="presParOf" srcId="{FBD83EEA-E1D8-4AA8-B938-6EC0EB71D0C5}" destId="{342D8052-E4D1-4F95-8EA3-131DE7FFF254}" srcOrd="3" destOrd="0" presId="urn:microsoft.com/office/officeart/2005/8/layout/process4"/>
    <dgm:cxn modelId="{5794905C-D5BA-4909-8FAB-7A2653FF3FDB}" type="presParOf" srcId="{FBD83EEA-E1D8-4AA8-B938-6EC0EB71D0C5}" destId="{FD20019A-139B-471D-A71A-913EA4F7D6C3}" srcOrd="4" destOrd="0" presId="urn:microsoft.com/office/officeart/2005/8/layout/process4"/>
    <dgm:cxn modelId="{F3DA34C0-ADFF-4B10-8343-09A97FF31B6D}" type="presParOf" srcId="{FD20019A-139B-471D-A71A-913EA4F7D6C3}" destId="{06A375E1-4EE4-4A32-BBD4-CC4336C819DE}" srcOrd="0" destOrd="0" presId="urn:microsoft.com/office/officeart/2005/8/layout/process4"/>
    <dgm:cxn modelId="{028CD317-1D5F-48C3-B261-D5EABABC80B4}" type="presParOf" srcId="{FD20019A-139B-471D-A71A-913EA4F7D6C3}" destId="{513B0E82-21FD-4FD1-8B78-37903D09086F}" srcOrd="1" destOrd="0" presId="urn:microsoft.com/office/officeart/2005/8/layout/process4"/>
    <dgm:cxn modelId="{B5097EEC-F4C5-476E-944E-278E985664E9}" type="presParOf" srcId="{FD20019A-139B-471D-A71A-913EA4F7D6C3}" destId="{D900845A-213B-46B8-971B-D2267AE18455}" srcOrd="2" destOrd="0" presId="urn:microsoft.com/office/officeart/2005/8/layout/process4"/>
    <dgm:cxn modelId="{BF501FE0-D075-4B38-9DB5-D379376B61DD}" type="presParOf" srcId="{D900845A-213B-46B8-971B-D2267AE18455}" destId="{04744440-99C7-4B64-AA43-A8CF06E6A977}" srcOrd="0" destOrd="0" presId="urn:microsoft.com/office/officeart/2005/8/layout/process4"/>
    <dgm:cxn modelId="{276C7716-5B1C-4D78-A00C-7AE20B1589F8}" type="presParOf" srcId="{D900845A-213B-46B8-971B-D2267AE18455}" destId="{DF41789F-C4E0-49F0-8E2A-113621163FFA}" srcOrd="1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4DA52-4CB8-450B-AD9F-0AE452034026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9169-8602-49AF-8559-226A616773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newsflash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1%80%D1%83%D1%89%D0%BE%D0%B2_%D0%9C%D0%B8%D0%BA%D0%B8%D1%82%D0%B0_%D0%A1%D0%B5%D1%80%D0%B3%D1%96%D0%B9%D0%BE%D0%B2%D0%B8%D1%87" TargetMode="External"/><Relationship Id="rId2" Type="http://schemas.openxmlformats.org/officeDocument/2006/relationships/hyperlink" Target="http://uk.wikipedia.org/wiki/196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196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80%D0%B0%D0%B7%D1%8C%D0%BA%D0%B0_%D0%B2%D0%B5%D1%81%D0%BD%D0%B0" TargetMode="External"/><Relationship Id="rId2" Type="http://schemas.openxmlformats.org/officeDocument/2006/relationships/hyperlink" Target="http://uk.wikipedia.org/wiki/%D0%A7%D0%B5%D1%85%D0%BE%D1%81%D0%BB%D0%BE%D0%B2%D0%B0%D1%87%D1%87%D0%B8%D0%BD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A%D0%9F%D0%A0%D0%A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50-%D1%82%D1%96" TargetMode="External"/><Relationship Id="rId3" Type="http://schemas.openxmlformats.org/officeDocument/2006/relationships/hyperlink" Target="http://uk.wikipedia.org/wiki/%D0%A1%D0%A0%D0%A1%D0%A0" TargetMode="External"/><Relationship Id="rId7" Type="http://schemas.openxmlformats.org/officeDocument/2006/relationships/hyperlink" Target="http://uk.wikipedia.org/wiki/%D0%9B%D1%96%D1%82%D0%B5%D1%80%D0%B0%D1%82%D1%83%D1%80%D0%B0" TargetMode="External"/><Relationship Id="rId2" Type="http://schemas.openxmlformats.org/officeDocument/2006/relationships/hyperlink" Target="http://uk.wikipedia.org/wiki/%D0%93%D0%B5%D0%BD%D0%B5%D1%80%D0%B0%D1%86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0%B8%D1%81%D1%82%D0%B5%D1%86%D1%82%D0%B2%D0%BE" TargetMode="External"/><Relationship Id="rId5" Type="http://schemas.openxmlformats.org/officeDocument/2006/relationships/hyperlink" Target="http://uk.wikipedia.org/wiki/%D0%9A%D1%83%D0%BB%D1%8C%D1%82%D1%83%D1%80%D0%B0" TargetMode="External"/><Relationship Id="rId4" Type="http://schemas.openxmlformats.org/officeDocument/2006/relationships/hyperlink" Target="http://uk.wikipedia.org/wiki/%D0%86%D0%BD%D1%82%D0%B5%D0%BB%D1%96%D0%B3%D0%B5%D0%BD%D1%86%D1%96%D1%8F" TargetMode="External"/><Relationship Id="rId9" Type="http://schemas.openxmlformats.org/officeDocument/2006/relationships/hyperlink" Target="http://uk.wikipedia.org/wiki/1960-%D1%82%D1%9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0"/>
            <a:ext cx="8423333" cy="1569660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Шістдесятники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357290" y="2071678"/>
            <a:ext cx="7477164" cy="4146978"/>
            <a:chOff x="1357290" y="2071678"/>
            <a:chExt cx="7477164" cy="4146978"/>
          </a:xfrm>
        </p:grpSpPr>
        <p:pic>
          <p:nvPicPr>
            <p:cNvPr id="15366" name="Picture 6" descr="Lina Kostenk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929454" y="2285992"/>
              <a:ext cx="1905000" cy="24384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5362" name="Picture 2" descr="&amp;Scy;&amp;icy;&amp;mcy;&amp;ocy;&amp;ncy;&amp;iecy;&amp;ncy;&amp;kcy;&amp;ocy;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57290" y="2071678"/>
              <a:ext cx="2381250" cy="353377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5364" name="Picture 4" descr="Ivan Drach 4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71868" y="4000504"/>
              <a:ext cx="3286148" cy="221815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9" name="Прямоугольник 8"/>
          <p:cNvSpPr/>
          <p:nvPr/>
        </p:nvSpPr>
        <p:spPr>
          <a:xfrm>
            <a:off x="1571604" y="6150114"/>
            <a:ext cx="66129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Підготувала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Котелюх </a:t>
            </a:r>
            <a:r>
              <a:rPr lang="ru-RU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Ірина</a:t>
            </a:r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071538" y="1285860"/>
            <a:ext cx="3071834" cy="2928958"/>
            <a:chOff x="1071538" y="214290"/>
            <a:chExt cx="2786082" cy="1976530"/>
          </a:xfrm>
        </p:grpSpPr>
        <p:sp>
          <p:nvSpPr>
            <p:cNvPr id="5" name="Вертикальный свиток 4"/>
            <p:cNvSpPr/>
            <p:nvPr/>
          </p:nvSpPr>
          <p:spPr>
            <a:xfrm>
              <a:off x="1071538" y="214290"/>
              <a:ext cx="2786082" cy="1928826"/>
            </a:xfrm>
            <a:prstGeom prst="verticalScroll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388138" y="600055"/>
              <a:ext cx="2247050" cy="15907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Кінець</a:t>
              </a:r>
              <a:r>
                <a:rPr lang="ru-RU" sz="40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«</a:t>
              </a:r>
              <a:r>
                <a:rPr lang="ru-RU" sz="40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відлиги</a:t>
              </a:r>
              <a:r>
                <a:rPr lang="ru-RU" sz="40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</a:t>
              </a:r>
            </a:p>
            <a:p>
              <a:pPr algn="ctr"/>
              <a:endPara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4214810" y="571480"/>
            <a:ext cx="492919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Рух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шістдесятників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виразно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протримався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ледве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одне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десятиліття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Вже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17-го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грудня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tooltip="1962"/>
              </a:rPr>
              <a:t>1962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спеціально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скликаній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нараді-зустрічі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творчої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інтелігенції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керівництвом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держави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їх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гостро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розкритикували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Після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внутрішнього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перевороту в КПРС та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відставки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tooltip="Хрущов Микита Сергійович"/>
              </a:rPr>
              <a:t>Хрущова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восени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tooltip="1964"/>
              </a:rPr>
              <a:t>1964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тиск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державної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цензури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інтелігенцію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різко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посилився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285728"/>
            <a:ext cx="8929718" cy="6001643"/>
            <a:chOff x="214282" y="285728"/>
            <a:chExt cx="8929718" cy="600164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71538" y="285728"/>
              <a:ext cx="8072462" cy="60016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Після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постанови ЦК КПРС «Про цензуру» (весна 1965), а особливо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після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вводу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військ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СРСР 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2" tooltip="Чехословаччина"/>
                </a:rPr>
                <a:t>Чехословаччину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(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кінець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«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Празької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весни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3" tooltip="Празька весна"/>
                </a:rPr>
                <a:t>»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) (влітку 1968 року) КПРС взяла курс на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реставрацію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тоталітаризму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 З «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відлигою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» 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культурі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та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політикою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лібералізації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було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покінчено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Після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Праги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єдиновласно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правляча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країною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партія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(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  <a:hlinkClick r:id="rId4" tooltip="КПРС"/>
                </a:rPr>
                <a:t>КПРС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)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небезпідставно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бачила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творчій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ліберальній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та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демократичній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інтелігенції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головну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загрозу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своїй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диктатурі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монополії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на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владу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</a:t>
              </a:r>
              <a:endPara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214282" y="285728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142852"/>
            <a:ext cx="8929718" cy="6186309"/>
            <a:chOff x="214282" y="142852"/>
            <a:chExt cx="8929718" cy="618630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0100" y="142852"/>
              <a:ext cx="8143900" cy="61863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Рух «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шістдесятників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було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розгромлено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або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загнано у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внутрішнє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«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духовне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підпілля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арештами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1965—1972 </a:t>
              </a:r>
              <a:r>
                <a:rPr lang="en-US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pp. 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У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цьому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процесі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частина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шістдесятників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без особливого опору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перейшла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на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офіційні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позиції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(В.Коротич,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І.Драч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, В.Дрозд,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Є.Гуцало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та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ін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.),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декого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на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довгий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час (Л.Костенко), а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інших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взагалі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перестали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друкувати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(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Б.Мамайсур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В.Голобородько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, </a:t>
              </a:r>
              <a:r>
                <a:rPr lang="ru-RU" sz="36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Я.Ступак</a:t>
              </a:r>
              <a:r>
                <a:rPr lang="ru-RU" sz="36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).</a:t>
              </a:r>
              <a:endPara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214282" y="285728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1"/>
            <a:ext cx="8929718" cy="6986528"/>
            <a:chOff x="214282" y="1"/>
            <a:chExt cx="8929718" cy="698652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0100" y="1"/>
              <a:ext cx="8143900" cy="69865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Рух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Шістдесятників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відіграв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значну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роль 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поширенні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самвидавної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літератури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головне — в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посиленні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Україні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руху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опору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проти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російського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великодержавного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шовінізму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русифікації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(книга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І.Дзюби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«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Інтернаціоналізм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чи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русифікація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?»,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есеї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Є.Сверстюка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самвидавні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поезії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багатьох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авторів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зокрема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В.Симоненка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М.Холодного -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протестні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твори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цих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двох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молодих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поетів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найбільше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множилися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поширювалися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та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інших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викривальні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памфлети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й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протестні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листи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літературознавців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В.Стуса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В.Марченка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2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тощо</a:t>
              </a:r>
              <a:r>
                <a:rPr lang="ru-RU" sz="32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).</a:t>
              </a:r>
              <a:endPara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214282" y="285728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2285992"/>
            <a:ext cx="82867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назва нової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tooltip="Генерація"/>
              </a:rPr>
              <a:t>генерації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tooltip="СРСР"/>
              </a:rPr>
              <a:t>радянської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української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національної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tooltip="Інтелігенція"/>
              </a:rPr>
              <a:t>інтелігенції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що ввійшла у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tooltip="Культура"/>
              </a:rPr>
              <a:t>культуру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 tooltip="Мистецтво"/>
              </a:rPr>
              <a:t>мистецтво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7" tooltip="Література"/>
              </a:rPr>
              <a:t>літературу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політику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СРСР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другій половині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8" tooltip="1950-ті"/>
              </a:rPr>
              <a:t>1950-х</a:t>
            </a: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айповніше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себе творчо виявила на початку та в середині 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9" tooltip="1960-ті"/>
              </a:rPr>
              <a:t>1960-х</a:t>
            </a:r>
            <a:r>
              <a:rPr lang="vi-V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років (звідси й назва).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071506" y="357166"/>
            <a:ext cx="8072494" cy="1428760"/>
            <a:chOff x="1071506" y="357166"/>
            <a:chExt cx="8072494" cy="1428760"/>
          </a:xfrm>
        </p:grpSpPr>
        <p:sp>
          <p:nvSpPr>
            <p:cNvPr id="5" name="Лента лицом вниз 4"/>
            <p:cNvSpPr/>
            <p:nvPr/>
          </p:nvSpPr>
          <p:spPr>
            <a:xfrm>
              <a:off x="1071506" y="357166"/>
              <a:ext cx="8072494" cy="1428760"/>
            </a:xfrm>
            <a:prstGeom prst="ribbon">
              <a:avLst>
                <a:gd name="adj1" fmla="val 16667"/>
                <a:gd name="adj2" fmla="val 59500"/>
              </a:avLst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857488" y="714356"/>
              <a:ext cx="4764510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rPr>
                <a:t>Шістдесятники</a:t>
              </a:r>
              <a:endParaRPr lang="ru-RU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85720" y="357166"/>
            <a:ext cx="8643998" cy="1754326"/>
            <a:chOff x="285720" y="357166"/>
            <a:chExt cx="8643998" cy="1754326"/>
          </a:xfrm>
        </p:grpSpPr>
        <p:sp>
          <p:nvSpPr>
            <p:cNvPr id="4" name="Солнце 3"/>
            <p:cNvSpPr/>
            <p:nvPr/>
          </p:nvSpPr>
          <p:spPr>
            <a:xfrm>
              <a:off x="285720" y="428604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357290" y="357166"/>
              <a:ext cx="7572428" cy="17543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Шістдесятники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виступали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на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захист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національної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мови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культури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свободи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художньої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творчості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</a:t>
              </a:r>
              <a:endPara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14282" y="2214554"/>
            <a:ext cx="8929718" cy="4031873"/>
            <a:chOff x="214282" y="2214554"/>
            <a:chExt cx="8929718" cy="4031873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071538" y="2214554"/>
              <a:ext cx="8072462" cy="403187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Шістдесятники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розвинули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активну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культурницьку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діяльність, яка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виходила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за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межі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офіціозу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: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влаштовували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неформальні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літературні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читання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та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художні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виставки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,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вечори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пам'яті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репресованих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митців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, ставили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замовчувані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театральні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п'єси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,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складали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петиції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на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захист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української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r>
                <a:rPr lang="ru-RU" sz="3200" b="1" cap="none" spc="0" dirty="0" err="1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культури</a:t>
              </a:r>
              <a:r>
                <a:rPr lang="ru-RU" sz="32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.</a:t>
              </a:r>
              <a:endParaRPr lang="ru-RU" sz="32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6" name="Солнце 5"/>
            <p:cNvSpPr/>
            <p:nvPr/>
          </p:nvSpPr>
          <p:spPr>
            <a:xfrm>
              <a:off x="214282" y="2214554"/>
              <a:ext cx="771531" cy="642942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142976" y="0"/>
          <a:ext cx="800102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142976" y="0"/>
          <a:ext cx="800102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1071538" y="1643050"/>
            <a:ext cx="3143272" cy="2500330"/>
            <a:chOff x="1071538" y="214290"/>
            <a:chExt cx="2786082" cy="1928826"/>
          </a:xfrm>
        </p:grpSpPr>
        <p:sp>
          <p:nvSpPr>
            <p:cNvPr id="4" name="Вертикальный свиток 3"/>
            <p:cNvSpPr/>
            <p:nvPr/>
          </p:nvSpPr>
          <p:spPr>
            <a:xfrm>
              <a:off x="1071538" y="214290"/>
              <a:ext cx="2786082" cy="1928826"/>
            </a:xfrm>
            <a:prstGeom prst="verticalScroll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357290" y="500042"/>
              <a:ext cx="2308359" cy="12108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Початок </a:t>
              </a:r>
              <a:endPara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  <a:p>
              <a:pPr algn="ctr"/>
              <a:r>
                <a:rPr lang="ru-RU" sz="4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1960-х</a:t>
              </a:r>
              <a:endPara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929058" y="214290"/>
            <a:ext cx="4917835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Першими речниками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шістдесятників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в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Україні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були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Ліна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Костенко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й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автор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гостропубліцистичних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поезій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спрямованих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проти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русифікації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й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національного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поневолення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України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, Василь Симоненко.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0"/>
            <a:ext cx="8572528" cy="6740307"/>
            <a:chOff x="571472" y="0"/>
            <a:chExt cx="8572528" cy="674030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500166" y="0"/>
              <a:ext cx="7643834" cy="67403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Слідом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за ними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з'явилася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ціла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плеяда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поетів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: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Іван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Драч,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Микола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Вінграновський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Микола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Холодний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Г. Кириченко, Василь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Голобородько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Ігор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Калинець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Іван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Сокульський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Б.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Мамайсур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та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інші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. На початку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близько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до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шістдесятників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стояв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Віталій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Коротич. До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шістдесятників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відносять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також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поета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Івана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Коваленка,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хоча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за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віком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він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був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старшим за </a:t>
              </a:r>
              <a:r>
                <a:rPr lang="ru-RU" sz="36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більшість</a:t>
              </a:r>
              <a:r>
                <a:rPr lang="ru-R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із них.</a:t>
              </a:r>
              <a:endParaRPr lang="ru-R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4" name="Солнце 3"/>
            <p:cNvSpPr/>
            <p:nvPr/>
          </p:nvSpPr>
          <p:spPr>
            <a:xfrm>
              <a:off x="571472" y="0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85720" y="-5417"/>
            <a:ext cx="8858280" cy="6863417"/>
            <a:chOff x="285720" y="-5417"/>
            <a:chExt cx="8858280" cy="6863417"/>
          </a:xfrm>
        </p:grpSpPr>
        <p:sp>
          <p:nvSpPr>
            <p:cNvPr id="4" name="Солнце 3"/>
            <p:cNvSpPr/>
            <p:nvPr/>
          </p:nvSpPr>
          <p:spPr>
            <a:xfrm>
              <a:off x="285720" y="0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00100" y="-5417"/>
              <a:ext cx="8143900" cy="68634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З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появою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шістдесятників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гостро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постала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проблема «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батьків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дітей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 у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літературі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. Молода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генерація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закидала «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літературним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батькам»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відповідальність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за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сталінські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злочини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,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пристосуванство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до деспотичного режиму,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творчу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імпотенцію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(«Ода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чесному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боягузові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» </a:t>
              </a:r>
              <a:r>
                <a:rPr lang="ru-RU" sz="4400" b="1" dirty="0" err="1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Івана</a:t>
              </a:r>
              <a:r>
                <a:rPr lang="ru-RU" sz="44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 Драча).</a:t>
              </a:r>
              <a:endPara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214282" y="0"/>
            <a:ext cx="8929718" cy="6740307"/>
            <a:chOff x="214282" y="0"/>
            <a:chExt cx="8929718" cy="674030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0100" y="0"/>
              <a:ext cx="8143900" cy="67403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Для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поезії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шістдесятників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характеристичне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було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оновлення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заштампованої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соцреалістичною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догматикою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поетики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інтелектуалізм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замилування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в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ускладненій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метафорі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й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синтаксі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,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урізноманітнення</a:t>
              </a:r>
              <a:r>
                <a:rPr lang="ru-RU" sz="48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 </a:t>
              </a:r>
              <a:r>
                <a:rPr lang="ru-RU" sz="4800" b="1" dirty="0" err="1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ритміки</a:t>
              </a:r>
              <a:endParaRPr lang="ru-RU" sz="4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5" name="Солнце 4"/>
            <p:cNvSpPr/>
            <p:nvPr/>
          </p:nvSpPr>
          <p:spPr>
            <a:xfrm>
              <a:off x="214282" y="285728"/>
              <a:ext cx="714380" cy="595316"/>
            </a:xfrm>
            <a:prstGeom prst="sun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24">
      <a:dk1>
        <a:srgbClr val="00B0F0"/>
      </a:dk1>
      <a:lt1>
        <a:srgbClr val="F3EEF6"/>
      </a:lt1>
      <a:dk2>
        <a:srgbClr val="00B0F0"/>
      </a:dk2>
      <a:lt2>
        <a:srgbClr val="284483"/>
      </a:lt2>
      <a:accent1>
        <a:srgbClr val="5DD3FF"/>
      </a:accent1>
      <a:accent2>
        <a:srgbClr val="0084B4"/>
      </a:accent2>
      <a:accent3>
        <a:srgbClr val="3D8DA9"/>
      </a:accent3>
      <a:accent4>
        <a:srgbClr val="1D3362"/>
      </a:accent4>
      <a:accent5>
        <a:srgbClr val="00B0F0"/>
      </a:accent5>
      <a:accent6>
        <a:srgbClr val="152649"/>
      </a:accent6>
      <a:hlink>
        <a:srgbClr val="1D3362"/>
      </a:hlink>
      <a:folHlink>
        <a:srgbClr val="00587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498</Words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8</cp:revision>
  <dcterms:modified xsi:type="dcterms:W3CDTF">2013-11-13T14:00:48Z</dcterms:modified>
</cp:coreProperties>
</file>