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6541B09-2E57-440D-A4D2-22FECEB5C94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2912298-CB18-421D-8D3C-C6F1AA8A9565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17180" cy="3096344"/>
          </a:xfrm>
        </p:spPr>
        <p:txBody>
          <a:bodyPr/>
          <a:lstStyle/>
          <a:p>
            <a:pPr algn="ctr"/>
            <a:r>
              <a:rPr lang="uk-UA" sz="5400" dirty="0" smtClean="0"/>
              <a:t>Життя та творчість Довженка О.П.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17232"/>
            <a:ext cx="7117180" cy="861420"/>
          </a:xfrm>
        </p:spPr>
        <p:txBody>
          <a:bodyPr/>
          <a:lstStyle/>
          <a:p>
            <a:pPr algn="r"/>
            <a:r>
              <a:rPr lang="uk-UA" b="1" dirty="0" err="1" smtClean="0"/>
              <a:t>Кожерко</a:t>
            </a:r>
            <a:r>
              <a:rPr lang="uk-UA" b="1" dirty="0" smtClean="0"/>
              <a:t> Є.А.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783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Кадри з фільму «Земля»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4" y="1556792"/>
            <a:ext cx="4048125" cy="33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541063" cy="33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4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125113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76864" cy="55446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 </a:t>
            </a:r>
            <a:r>
              <a:rPr lang="ru-RU" dirty="0" err="1"/>
              <a:t>кінця</a:t>
            </a:r>
            <a:r>
              <a:rPr lang="ru-RU" dirty="0"/>
              <a:t> 1930 -х </a:t>
            </a:r>
            <a:r>
              <a:rPr lang="ru-RU" dirty="0" err="1"/>
              <a:t>він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приділяє</a:t>
            </a:r>
            <a:r>
              <a:rPr lang="ru-RU" dirty="0"/>
              <a:t> часу </a:t>
            </a:r>
            <a:r>
              <a:rPr lang="ru-RU" dirty="0" err="1"/>
              <a:t>літературі</a:t>
            </a:r>
            <a:r>
              <a:rPr lang="ru-RU" dirty="0"/>
              <a:t> і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до </a:t>
            </a:r>
            <a:r>
              <a:rPr lang="ru-RU" dirty="0" err="1"/>
              <a:t>майбутніх</a:t>
            </a:r>
            <a:r>
              <a:rPr lang="ru-RU" dirty="0"/>
              <a:t> картин . У роки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зняв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документальних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, писав </a:t>
            </a:r>
            <a:r>
              <a:rPr lang="ru-RU" dirty="0" err="1"/>
              <a:t>публіцистичні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і </a:t>
            </a:r>
            <a:r>
              <a:rPr lang="ru-RU" dirty="0" err="1"/>
              <a:t>нариси</a:t>
            </a:r>
            <a:r>
              <a:rPr lang="ru-RU" dirty="0"/>
              <a:t> . Написаний в 1943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до </a:t>
            </a:r>
            <a:r>
              <a:rPr lang="ru-RU" dirty="0" err="1"/>
              <a:t>фільму</a:t>
            </a:r>
            <a:r>
              <a:rPr lang="ru-RU" dirty="0"/>
              <a:t> « </a:t>
            </a:r>
            <a:r>
              <a:rPr lang="ru-RU" dirty="0" err="1"/>
              <a:t>Україна</a:t>
            </a:r>
            <a:r>
              <a:rPr lang="ru-RU" dirty="0"/>
              <a:t> в </a:t>
            </a:r>
            <a:r>
              <a:rPr lang="ru-RU" dirty="0" err="1"/>
              <a:t>огні</a:t>
            </a:r>
            <a:r>
              <a:rPr lang="ru-RU" dirty="0"/>
              <a:t>» 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в </a:t>
            </a:r>
            <a:r>
              <a:rPr lang="ru-RU" dirty="0" err="1"/>
              <a:t>Політбюро</a:t>
            </a:r>
            <a:r>
              <a:rPr lang="ru-RU" dirty="0"/>
              <a:t> ЦК ВКП ( б) 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і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до </a:t>
            </a:r>
            <a:r>
              <a:rPr lang="ru-RU" dirty="0" err="1"/>
              <a:t>проізводству.Поетіческая</a:t>
            </a:r>
            <a:r>
              <a:rPr lang="ru-RU" dirty="0"/>
              <a:t> картина «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цвіту</a:t>
            </a:r>
            <a:r>
              <a:rPr lang="ru-RU" dirty="0"/>
              <a:t>» , яку Довженко задумав </a:t>
            </a:r>
            <a:r>
              <a:rPr lang="ru-RU" dirty="0" err="1"/>
              <a:t>ще</a:t>
            </a:r>
            <a:r>
              <a:rPr lang="ru-RU" dirty="0"/>
              <a:t> в 1944 </a:t>
            </a:r>
            <a:r>
              <a:rPr lang="ru-RU" dirty="0" err="1"/>
              <a:t>році</a:t>
            </a:r>
            <a:r>
              <a:rPr lang="ru-RU" dirty="0"/>
              <a:t> , на </a:t>
            </a:r>
            <a:r>
              <a:rPr lang="ru-RU" dirty="0" err="1"/>
              <a:t>догоду</a:t>
            </a:r>
            <a:r>
              <a:rPr lang="ru-RU" dirty="0"/>
              <a:t> </a:t>
            </a:r>
            <a:r>
              <a:rPr lang="ru-RU" dirty="0" err="1"/>
              <a:t>ідеологічним</a:t>
            </a:r>
            <a:r>
              <a:rPr lang="ru-RU" dirty="0"/>
              <a:t> принципам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перероблена</a:t>
            </a:r>
            <a:r>
              <a:rPr lang="ru-RU" dirty="0"/>
              <a:t> у </a:t>
            </a:r>
            <a:r>
              <a:rPr lang="ru-RU" dirty="0" err="1"/>
              <a:t>фільм</a:t>
            </a:r>
            <a:r>
              <a:rPr lang="ru-RU" dirty="0"/>
              <a:t> « </a:t>
            </a:r>
            <a:r>
              <a:rPr lang="ru-RU" dirty="0" err="1"/>
              <a:t>Мічурін</a:t>
            </a:r>
            <a:r>
              <a:rPr lang="ru-RU" dirty="0"/>
              <a:t> ». </a:t>
            </a:r>
            <a:r>
              <a:rPr lang="ru-RU" dirty="0" err="1"/>
              <a:t>Фільм</a:t>
            </a:r>
            <a:r>
              <a:rPr lang="ru-RU" dirty="0"/>
              <a:t> </a:t>
            </a:r>
            <a:r>
              <a:rPr lang="ru-RU" dirty="0" err="1"/>
              <a:t>нескінченно</a:t>
            </a:r>
            <a:r>
              <a:rPr lang="ru-RU" dirty="0"/>
              <a:t> </a:t>
            </a:r>
            <a:r>
              <a:rPr lang="ru-RU" dirty="0" err="1"/>
              <a:t>змінювався</a:t>
            </a:r>
            <a:r>
              <a:rPr lang="ru-RU" dirty="0"/>
              <a:t> і </a:t>
            </a:r>
            <a:r>
              <a:rPr lang="ru-RU" dirty="0" err="1"/>
              <a:t>перемонтовувався</a:t>
            </a:r>
            <a:r>
              <a:rPr lang="ru-RU" dirty="0"/>
              <a:t> в </a:t>
            </a:r>
            <a:r>
              <a:rPr lang="ru-RU" dirty="0" err="1"/>
              <a:t>спробах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цензури</a:t>
            </a:r>
            <a:r>
              <a:rPr lang="ru-RU" dirty="0"/>
              <a:t>. На думку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критиків</a:t>
            </a:r>
            <a:r>
              <a:rPr lang="ru-RU" dirty="0"/>
              <a:t> 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безпорадна</a:t>
            </a:r>
            <a:r>
              <a:rPr lang="ru-RU" dirty="0"/>
              <a:t> робота , яка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пропагандистського</a:t>
            </a:r>
            <a:r>
              <a:rPr lang="ru-RU" dirty="0"/>
              <a:t> пафосу. </a:t>
            </a:r>
            <a:r>
              <a:rPr lang="ru-RU" dirty="0" err="1"/>
              <a:t>Інші</a:t>
            </a:r>
            <a:r>
              <a:rPr lang="ru-RU" dirty="0"/>
              <a:t> ж критики </a:t>
            </a:r>
            <a:r>
              <a:rPr lang="ru-RU" dirty="0" err="1"/>
              <a:t>стверджують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переробки</a:t>
            </a:r>
            <a:r>
              <a:rPr lang="ru-RU" dirty="0"/>
              <a:t> на </a:t>
            </a:r>
            <a:r>
              <a:rPr lang="ru-RU" dirty="0" err="1"/>
              <a:t>догоду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, </a:t>
            </a:r>
            <a:r>
              <a:rPr lang="ru-RU" dirty="0" err="1"/>
              <a:t>фільм</a:t>
            </a:r>
            <a:r>
              <a:rPr lang="ru-RU" dirty="0"/>
              <a:t> таки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талановитим</a:t>
            </a:r>
            <a:r>
              <a:rPr lang="ru-RU" dirty="0"/>
              <a:t> і став </a:t>
            </a:r>
            <a:r>
              <a:rPr lang="ru-RU" dirty="0" err="1"/>
              <a:t>подією</a:t>
            </a:r>
            <a:r>
              <a:rPr lang="ru-RU" dirty="0"/>
              <a:t> в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кінематографі</a:t>
            </a:r>
            <a:r>
              <a:rPr lang="ru-RU" dirty="0"/>
              <a:t>. По ходу </a:t>
            </a:r>
            <a:r>
              <a:rPr lang="ru-RU" dirty="0" err="1"/>
              <a:t>зйомок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заробив</a:t>
            </a:r>
            <a:r>
              <a:rPr lang="ru-RU" dirty="0"/>
              <a:t> </a:t>
            </a:r>
            <a:r>
              <a:rPr lang="ru-RU" dirty="0" err="1"/>
              <a:t>інфаркт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611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056784" cy="792088"/>
          </a:xfrm>
        </p:spPr>
        <p:txBody>
          <a:bodyPr/>
          <a:lstStyle/>
          <a:p>
            <a:pPr algn="ctr"/>
            <a:r>
              <a:rPr lang="ru-RU" dirty="0" smtClean="0"/>
              <a:t>Довженко за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8010"/>
            <a:ext cx="5184576" cy="329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3"/>
            <a:ext cx="4896544" cy="30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0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208912" cy="936104"/>
          </a:xfrm>
        </p:spPr>
        <p:txBody>
          <a:bodyPr/>
          <a:lstStyle/>
          <a:p>
            <a:pPr algn="ctr"/>
            <a:r>
              <a:rPr lang="ru-RU" dirty="0"/>
              <a:t>Смерть </a:t>
            </a:r>
            <a:r>
              <a:rPr lang="ru-RU" dirty="0" err="1"/>
              <a:t>митця</a:t>
            </a:r>
            <a:r>
              <a:rPr lang="ru-RU" dirty="0"/>
              <a:t> й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останні</a:t>
            </a:r>
            <a:r>
              <a:rPr lang="ru-RU" dirty="0"/>
              <a:t> роки Довженко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зайнятий</a:t>
            </a:r>
            <a:r>
              <a:rPr lang="ru-RU" dirty="0"/>
              <a:t> </a:t>
            </a:r>
            <a:r>
              <a:rPr lang="ru-RU" dirty="0" err="1"/>
              <a:t>педагогічною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- </a:t>
            </a:r>
            <a:r>
              <a:rPr lang="ru-RU" dirty="0" err="1"/>
              <a:t>викладав</a:t>
            </a:r>
            <a:r>
              <a:rPr lang="ru-RU" dirty="0"/>
              <a:t> у </a:t>
            </a:r>
            <a:r>
              <a:rPr lang="ru-RU" dirty="0" err="1"/>
              <a:t>ВДІКу</a:t>
            </a:r>
            <a:r>
              <a:rPr lang="ru-RU" dirty="0"/>
              <a:t>.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</a:t>
            </a:r>
            <a:r>
              <a:rPr lang="ru-RU" dirty="0" err="1"/>
              <a:t>сценаріями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картин.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, на </a:t>
            </a:r>
            <a:r>
              <a:rPr lang="ru-RU" dirty="0" err="1"/>
              <a:t>Україну</a:t>
            </a:r>
            <a:r>
              <a:rPr lang="ru-RU" dirty="0"/>
              <a:t>, але не </a:t>
            </a:r>
            <a:r>
              <a:rPr lang="ru-RU" dirty="0" err="1"/>
              <a:t>отримав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приступив до роману-</a:t>
            </a:r>
            <a:r>
              <a:rPr lang="ru-RU" dirty="0" err="1"/>
              <a:t>епопеї</a:t>
            </a:r>
            <a:r>
              <a:rPr lang="ru-RU" dirty="0"/>
              <a:t> «</a:t>
            </a:r>
            <a:r>
              <a:rPr lang="ru-RU" dirty="0" err="1"/>
              <a:t>Золоті</a:t>
            </a:r>
            <a:r>
              <a:rPr lang="ru-RU" dirty="0"/>
              <a:t> ворота»,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переосмислити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історіі.Александр</a:t>
            </a:r>
            <a:r>
              <a:rPr lang="ru-RU" dirty="0"/>
              <a:t> Довженко помер 25 листопада 1956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дачі</a:t>
            </a:r>
            <a:r>
              <a:rPr lang="ru-RU" dirty="0"/>
              <a:t> в </a:t>
            </a:r>
            <a:r>
              <a:rPr lang="ru-RU" dirty="0" err="1"/>
              <a:t>Передєлкіно</a:t>
            </a:r>
            <a:r>
              <a:rPr lang="ru-RU" dirty="0"/>
              <a:t>, перед першим </a:t>
            </a:r>
            <a:r>
              <a:rPr lang="ru-RU" dirty="0" err="1"/>
              <a:t>знімальним</a:t>
            </a:r>
            <a:r>
              <a:rPr lang="ru-RU" dirty="0"/>
              <a:t> днем ​​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«Поема про море».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Москві</a:t>
            </a:r>
            <a:r>
              <a:rPr lang="ru-RU" dirty="0"/>
              <a:t> на </a:t>
            </a:r>
            <a:r>
              <a:rPr lang="ru-RU" dirty="0" err="1"/>
              <a:t>Новодівичому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геніального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є на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низькому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зроблене</a:t>
            </a:r>
            <a:r>
              <a:rPr lang="ru-RU" dirty="0"/>
              <a:t>, в основному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зроблене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СРСР та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: з 1957 року </a:t>
            </a:r>
            <a:r>
              <a:rPr lang="ru-RU" dirty="0" err="1"/>
              <a:t>Київська</a:t>
            </a:r>
            <a:r>
              <a:rPr lang="ru-RU" dirty="0"/>
              <a:t> </a:t>
            </a:r>
            <a:r>
              <a:rPr lang="ru-RU" dirty="0" err="1"/>
              <a:t>кіностудія</a:t>
            </a:r>
            <a:r>
              <a:rPr lang="ru-RU" dirty="0"/>
              <a:t> носить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, у 1972-му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затверджено</a:t>
            </a:r>
            <a:r>
              <a:rPr lang="ru-RU" dirty="0"/>
              <a:t> Золоту медаль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Довженка</a:t>
            </a:r>
            <a:r>
              <a:rPr lang="ru-RU" dirty="0"/>
              <a:t> «За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військово-патріотичний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», у 1960 </a:t>
            </a:r>
            <a:r>
              <a:rPr lang="ru-RU" dirty="0" err="1"/>
              <a:t>році</a:t>
            </a:r>
            <a:r>
              <a:rPr lang="ru-RU" dirty="0"/>
              <a:t> створено музей </a:t>
            </a:r>
            <a:r>
              <a:rPr lang="ru-RU" dirty="0" err="1"/>
              <a:t>Довженка</a:t>
            </a:r>
            <a:r>
              <a:rPr lang="ru-RU" dirty="0"/>
              <a:t> у </a:t>
            </a:r>
            <a:r>
              <a:rPr lang="ru-RU" dirty="0" err="1"/>
              <a:t>батьківській</a:t>
            </a:r>
            <a:r>
              <a:rPr lang="ru-RU" dirty="0"/>
              <a:t> </a:t>
            </a:r>
            <a:r>
              <a:rPr lang="ru-RU" dirty="0" err="1" smtClean="0"/>
              <a:t>хаті</a:t>
            </a:r>
            <a:r>
              <a:rPr lang="ru-RU" dirty="0"/>
              <a:t>. З 5 </a:t>
            </a:r>
            <a:r>
              <a:rPr lang="ru-RU" dirty="0" err="1"/>
              <a:t>липня</a:t>
            </a:r>
            <a:r>
              <a:rPr lang="ru-RU" dirty="0"/>
              <a:t> 2004 року </a:t>
            </a:r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у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ювілейну</a:t>
            </a:r>
            <a:r>
              <a:rPr lang="ru-RU" dirty="0"/>
              <a:t> монету у 2 </a:t>
            </a:r>
            <a:r>
              <a:rPr lang="ru-RU" dirty="0" err="1"/>
              <a:t>гривні</a:t>
            </a:r>
            <a:r>
              <a:rPr lang="ru-RU" dirty="0"/>
              <a:t>, </a:t>
            </a:r>
            <a:r>
              <a:rPr lang="ru-RU" dirty="0" err="1"/>
              <a:t>присвячену</a:t>
            </a:r>
            <a:r>
              <a:rPr lang="ru-RU" dirty="0"/>
              <a:t> 110-річчю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. Один з </a:t>
            </a:r>
            <a:r>
              <a:rPr lang="ru-RU" dirty="0" err="1"/>
              <a:t>банків</a:t>
            </a:r>
            <a:r>
              <a:rPr lang="ru-RU" dirty="0"/>
              <a:t> у м.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Довженку</a:t>
            </a:r>
            <a:r>
              <a:rPr lang="ru-RU" dirty="0"/>
              <a:t> до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ювілею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45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3185" cy="792088"/>
          </a:xfrm>
        </p:spPr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амятники </a:t>
            </a:r>
            <a:r>
              <a:rPr lang="ru-RU" dirty="0" err="1" smtClean="0"/>
              <a:t>Довженку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5718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5"/>
            <a:ext cx="40725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53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11027" cy="864096"/>
          </a:xfrm>
        </p:spPr>
        <p:txBody>
          <a:bodyPr/>
          <a:lstStyle/>
          <a:p>
            <a:pPr algn="ctr"/>
            <a:r>
              <a:rPr lang="ru-RU" dirty="0" err="1"/>
              <a:t>Автобіографічна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«Зачарована Десна»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752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Автобіографічна</a:t>
            </a:r>
            <a:r>
              <a:rPr lang="ru-RU" dirty="0" smtClean="0"/>
              <a:t> </a:t>
            </a:r>
            <a:r>
              <a:rPr lang="ru-RU" dirty="0" err="1"/>
              <a:t>повість</a:t>
            </a:r>
            <a:r>
              <a:rPr lang="ru-RU" dirty="0"/>
              <a:t>,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 про </a:t>
            </a:r>
            <a:r>
              <a:rPr lang="ru-RU" dirty="0" err="1"/>
              <a:t>дитинство</a:t>
            </a:r>
            <a:r>
              <a:rPr lang="ru-RU" dirty="0"/>
              <a:t> в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на </a:t>
            </a:r>
            <a:r>
              <a:rPr lang="ru-RU" dirty="0" err="1"/>
              <a:t>Чернігівщині</a:t>
            </a:r>
            <a:r>
              <a:rPr lang="ru-RU" dirty="0"/>
              <a:t>.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сповнений</a:t>
            </a:r>
            <a:r>
              <a:rPr lang="ru-RU" dirty="0"/>
              <a:t> тонкого </a:t>
            </a:r>
            <a:r>
              <a:rPr lang="ru-RU" dirty="0" err="1"/>
              <a:t>гумору</a:t>
            </a:r>
            <a:r>
              <a:rPr lang="ru-RU" dirty="0"/>
              <a:t>. </a:t>
            </a:r>
            <a:r>
              <a:rPr lang="ru-RU" dirty="0" err="1"/>
              <a:t>Повість</a:t>
            </a:r>
            <a:r>
              <a:rPr lang="ru-RU" dirty="0"/>
              <a:t> є </a:t>
            </a:r>
            <a:r>
              <a:rPr lang="ru-RU" dirty="0" err="1"/>
              <a:t>гімном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Десна,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чернігівському</a:t>
            </a:r>
            <a:r>
              <a:rPr lang="ru-RU" dirty="0"/>
              <a:t> краю, селянам-</a:t>
            </a:r>
            <a:r>
              <a:rPr lang="ru-RU" dirty="0" err="1"/>
              <a:t>трудівникам</a:t>
            </a:r>
            <a:r>
              <a:rPr lang="ru-RU" dirty="0"/>
              <a:t> і </a:t>
            </a:r>
            <a:r>
              <a:rPr lang="ru-RU" dirty="0" err="1"/>
              <a:t>сільському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Автор </a:t>
            </a:r>
            <a:r>
              <a:rPr lang="ru-RU" dirty="0" err="1"/>
              <a:t>змальовує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кроки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«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радощі</a:t>
            </a:r>
            <a:r>
              <a:rPr lang="ru-RU" dirty="0"/>
              <a:t>, і </a:t>
            </a:r>
            <a:r>
              <a:rPr lang="ru-RU" dirty="0" err="1"/>
              <a:t>вболівання</a:t>
            </a:r>
            <a:r>
              <a:rPr lang="ru-RU" dirty="0"/>
              <a:t>, і </a:t>
            </a:r>
            <a:r>
              <a:rPr lang="ru-RU" dirty="0" err="1"/>
              <a:t>чари</a:t>
            </a:r>
            <a:r>
              <a:rPr lang="ru-RU" dirty="0"/>
              <a:t> перших </a:t>
            </a:r>
            <a:r>
              <a:rPr lang="ru-RU" dirty="0" err="1"/>
              <a:t>захоплень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…», </a:t>
            </a:r>
            <a:r>
              <a:rPr lang="ru-RU" dirty="0" err="1"/>
              <a:t>віруючого</a:t>
            </a:r>
            <a:r>
              <a:rPr lang="ru-RU" dirty="0"/>
              <a:t> в Бога </a:t>
            </a:r>
            <a:r>
              <a:rPr lang="ru-RU" dirty="0" err="1"/>
              <a:t>діда</a:t>
            </a:r>
            <a:r>
              <a:rPr lang="ru-RU" dirty="0"/>
              <a:t>-чумака і </a:t>
            </a:r>
            <a:r>
              <a:rPr lang="ru-RU" dirty="0" err="1"/>
              <a:t>прабабу</a:t>
            </a:r>
            <a:r>
              <a:rPr lang="ru-RU" dirty="0"/>
              <a:t>, яка все і </a:t>
            </a:r>
            <a:r>
              <a:rPr lang="ru-RU" dirty="0" err="1"/>
              <a:t>всіх</a:t>
            </a:r>
            <a:r>
              <a:rPr lang="ru-RU" dirty="0"/>
              <a:t> проклинала, </a:t>
            </a:r>
            <a:r>
              <a:rPr lang="ru-RU" dirty="0" err="1"/>
              <a:t>матір</a:t>
            </a:r>
            <a:r>
              <a:rPr lang="ru-RU" dirty="0"/>
              <a:t> і батька, коваля </a:t>
            </a:r>
            <a:r>
              <a:rPr lang="ru-RU" dirty="0" err="1"/>
              <a:t>діда</a:t>
            </a:r>
            <a:r>
              <a:rPr lang="ru-RU" dirty="0"/>
              <a:t> </a:t>
            </a:r>
            <a:r>
              <a:rPr lang="ru-RU" dirty="0" err="1"/>
              <a:t>Захарка</a:t>
            </a:r>
            <a:r>
              <a:rPr lang="ru-RU" dirty="0"/>
              <a:t>, дядька </a:t>
            </a:r>
            <a:r>
              <a:rPr lang="ru-RU" dirty="0" err="1"/>
              <a:t>Самійла</a:t>
            </a:r>
            <a:r>
              <a:rPr lang="ru-RU" dirty="0"/>
              <a:t> — </a:t>
            </a:r>
            <a:r>
              <a:rPr lang="ru-RU" dirty="0" err="1"/>
              <a:t>неперевершеного</a:t>
            </a:r>
            <a:r>
              <a:rPr lang="ru-RU" dirty="0"/>
              <a:t> косаря,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священика</a:t>
            </a:r>
            <a:r>
              <a:rPr lang="ru-RU" dirty="0"/>
              <a:t> і </a:t>
            </a:r>
            <a:r>
              <a:rPr lang="ru-RU" dirty="0" err="1"/>
              <a:t>зустріч</a:t>
            </a:r>
            <a:r>
              <a:rPr lang="ru-RU" dirty="0"/>
              <a:t> селянами </a:t>
            </a:r>
            <a:r>
              <a:rPr lang="ru-RU" dirty="0" err="1"/>
              <a:t>Великодня</a:t>
            </a:r>
            <a:r>
              <a:rPr lang="ru-RU" dirty="0"/>
              <a:t> на </a:t>
            </a:r>
            <a:r>
              <a:rPr lang="ru-RU" dirty="0" err="1"/>
              <a:t>дахах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весняного</a:t>
            </a:r>
            <a:r>
              <a:rPr lang="ru-RU" dirty="0"/>
              <a:t> розливу </a:t>
            </a:r>
            <a:r>
              <a:rPr lang="ru-RU" dirty="0" err="1"/>
              <a:t>Десни</a:t>
            </a:r>
            <a:r>
              <a:rPr lang="ru-RU" dirty="0"/>
              <a:t>.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час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переростають</a:t>
            </a:r>
            <a:r>
              <a:rPr lang="ru-RU" dirty="0"/>
              <a:t> у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авторські</a:t>
            </a:r>
            <a:r>
              <a:rPr lang="ru-RU" dirty="0"/>
              <a:t> </a:t>
            </a:r>
            <a:r>
              <a:rPr lang="ru-RU" dirty="0" err="1"/>
              <a:t>роздуми</a:t>
            </a:r>
            <a:r>
              <a:rPr lang="ru-RU" dirty="0"/>
              <a:t> — про «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кайдани</a:t>
            </a:r>
            <a:r>
              <a:rPr lang="ru-RU" dirty="0"/>
              <a:t> </a:t>
            </a:r>
            <a:r>
              <a:rPr lang="ru-RU" dirty="0" err="1"/>
              <a:t>неписьменності</a:t>
            </a:r>
            <a:r>
              <a:rPr lang="ru-RU" dirty="0"/>
              <a:t> і </a:t>
            </a:r>
            <a:r>
              <a:rPr lang="ru-RU" dirty="0" err="1"/>
              <a:t>несвободи</a:t>
            </a:r>
            <a:r>
              <a:rPr lang="ru-RU" dirty="0"/>
              <a:t>», </a:t>
            </a:r>
            <a:r>
              <a:rPr lang="ru-RU" dirty="0" err="1"/>
              <a:t>інші</a:t>
            </a:r>
            <a:r>
              <a:rPr lang="ru-RU" dirty="0"/>
              <a:t> лиха й </a:t>
            </a:r>
            <a:r>
              <a:rPr lang="ru-RU" dirty="0" err="1"/>
              <a:t>страждання</a:t>
            </a:r>
            <a:r>
              <a:rPr lang="ru-RU" dirty="0"/>
              <a:t> селян </a:t>
            </a:r>
            <a:r>
              <a:rPr lang="ru-RU" dirty="0" err="1"/>
              <a:t>України</a:t>
            </a:r>
            <a:r>
              <a:rPr lang="ru-RU" dirty="0"/>
              <a:t> і разом з </a:t>
            </a:r>
            <a:r>
              <a:rPr lang="ru-RU" dirty="0" err="1"/>
              <a:t>тим</a:t>
            </a:r>
            <a:r>
              <a:rPr lang="ru-RU" dirty="0"/>
              <a:t> — </a:t>
            </a:r>
            <a:r>
              <a:rPr lang="ru-RU" dirty="0" err="1"/>
              <a:t>багатство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душ, </a:t>
            </a:r>
            <a:r>
              <a:rPr lang="ru-RU" dirty="0" err="1"/>
              <a:t>внутрішню</a:t>
            </a:r>
            <a:r>
              <a:rPr lang="ru-RU" dirty="0"/>
              <a:t> культуру думок і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їхній</a:t>
            </a:r>
            <a:r>
              <a:rPr lang="ru-RU" dirty="0"/>
              <a:t> смак,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вроджену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до «</a:t>
            </a:r>
            <a:r>
              <a:rPr lang="ru-RU" dirty="0" err="1"/>
              <a:t>найвищого</a:t>
            </a:r>
            <a:r>
              <a:rPr lang="ru-RU" dirty="0"/>
              <a:t> і тонкого», про </a:t>
            </a:r>
            <a:r>
              <a:rPr lang="ru-RU" dirty="0" err="1"/>
              <a:t>війну</a:t>
            </a:r>
            <a:r>
              <a:rPr lang="ru-RU" dirty="0"/>
              <a:t> й </a:t>
            </a:r>
            <a:r>
              <a:rPr lang="ru-RU" dirty="0" err="1"/>
              <a:t>спалене</a:t>
            </a:r>
            <a:r>
              <a:rPr lang="ru-RU" dirty="0"/>
              <a:t> фашистами </a:t>
            </a:r>
            <a:r>
              <a:rPr lang="ru-RU" dirty="0" smtClean="0"/>
              <a:t>село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01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648072"/>
          </a:xfrm>
        </p:spPr>
        <p:txBody>
          <a:bodyPr/>
          <a:lstStyle/>
          <a:p>
            <a:pPr algn="ctr"/>
            <a:r>
              <a:rPr lang="ru-RU" dirty="0"/>
              <a:t>Зачарована Десна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0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4320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4"/>
            <a:ext cx="7125112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минулого</a:t>
            </a:r>
            <a:r>
              <a:rPr lang="ru-RU" dirty="0"/>
              <a:t>: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авторський</a:t>
            </a:r>
            <a:r>
              <a:rPr lang="ru-RU" dirty="0"/>
              <a:t> монолог,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словами: «Я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 і весь належу </a:t>
            </a:r>
            <a:r>
              <a:rPr lang="ru-RU" dirty="0" err="1"/>
              <a:t>сучасникам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. Коли ж </a:t>
            </a:r>
            <a:r>
              <a:rPr lang="ru-RU" dirty="0" err="1"/>
              <a:t>обертаюсь</a:t>
            </a:r>
            <a:r>
              <a:rPr lang="ru-RU" dirty="0"/>
              <a:t> я часом до </a:t>
            </a:r>
            <a:r>
              <a:rPr lang="ru-RU" dirty="0" err="1"/>
              <a:t>криниці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' пив колись воду…» і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висловлено</a:t>
            </a:r>
            <a:r>
              <a:rPr lang="ru-RU" dirty="0"/>
              <a:t> </a:t>
            </a:r>
            <a:r>
              <a:rPr lang="ru-RU" dirty="0" err="1"/>
              <a:t>знамениту</a:t>
            </a:r>
            <a:r>
              <a:rPr lang="ru-RU" dirty="0"/>
              <a:t> формулу: «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 з </a:t>
            </a:r>
            <a:r>
              <a:rPr lang="ru-RU" dirty="0" err="1"/>
              <a:t>минулого</a:t>
            </a:r>
            <a:r>
              <a:rPr lang="ru-RU" dirty="0"/>
              <a:t> в </a:t>
            </a:r>
            <a:r>
              <a:rPr lang="ru-RU" dirty="0" err="1"/>
              <a:t>майбутнє</a:t>
            </a:r>
            <a:r>
              <a:rPr lang="ru-RU" dirty="0"/>
              <a:t>». </a:t>
            </a:r>
            <a:r>
              <a:rPr lang="ru-RU" dirty="0" err="1"/>
              <a:t>Торкається</a:t>
            </a:r>
            <a:r>
              <a:rPr lang="ru-RU" dirty="0"/>
              <a:t> автор і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в Бога. На прикладах </a:t>
            </a:r>
            <a:r>
              <a:rPr lang="ru-RU" dirty="0" err="1"/>
              <a:t>конкретних</a:t>
            </a:r>
            <a:r>
              <a:rPr lang="ru-RU" dirty="0"/>
              <a:t> людей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дореволюційні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різнилися</a:t>
            </a:r>
            <a:r>
              <a:rPr lang="ru-RU" dirty="0"/>
              <a:t> в кожного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Всевишнього</a:t>
            </a:r>
            <a:r>
              <a:rPr lang="ru-RU" dirty="0"/>
              <a:t> та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Найяскравішим</a:t>
            </a:r>
            <a:r>
              <a:rPr lang="ru-RU" dirty="0"/>
              <a:t> моментом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суперечку</a:t>
            </a:r>
            <a:r>
              <a:rPr lang="ru-RU" dirty="0"/>
              <a:t> батька автора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священиком</a:t>
            </a:r>
            <a:r>
              <a:rPr lang="ru-RU" dirty="0"/>
              <a:t> про «</a:t>
            </a:r>
            <a:r>
              <a:rPr lang="ru-RU" dirty="0" err="1"/>
              <a:t>сповідання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», яка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човнах</a:t>
            </a:r>
            <a:r>
              <a:rPr lang="ru-RU" dirty="0"/>
              <a:t> </a:t>
            </a:r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затопленого</a:t>
            </a:r>
            <a:r>
              <a:rPr lang="ru-RU" dirty="0"/>
              <a:t> Десною села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хоча</a:t>
            </a:r>
            <a:r>
              <a:rPr lang="ru-RU" dirty="0"/>
              <a:t> автор </a:t>
            </a:r>
            <a:r>
              <a:rPr lang="ru-RU" dirty="0" err="1"/>
              <a:t>пише</a:t>
            </a:r>
            <a:r>
              <a:rPr lang="ru-RU" dirty="0"/>
              <a:t> про все з </a:t>
            </a:r>
            <a:r>
              <a:rPr lang="ru-RU" dirty="0" err="1"/>
              <a:t>гумором</a:t>
            </a:r>
            <a:r>
              <a:rPr lang="ru-RU" dirty="0"/>
              <a:t>, але </a:t>
            </a:r>
            <a:r>
              <a:rPr lang="ru-RU" dirty="0" err="1"/>
              <a:t>відчувається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. </a:t>
            </a:r>
            <a:r>
              <a:rPr lang="ru-RU" dirty="0" err="1"/>
              <a:t>Змальовані</a:t>
            </a:r>
            <a:r>
              <a:rPr lang="ru-RU" dirty="0"/>
              <a:t> в </a:t>
            </a:r>
            <a:r>
              <a:rPr lang="ru-RU" dirty="0" err="1"/>
              <a:t>творі</a:t>
            </a:r>
            <a:r>
              <a:rPr lang="ru-RU" dirty="0"/>
              <a:t> люди — не </a:t>
            </a:r>
            <a:r>
              <a:rPr lang="ru-RU" dirty="0" err="1"/>
              <a:t>ідеальні</a:t>
            </a:r>
            <a:r>
              <a:rPr lang="ru-RU" dirty="0"/>
              <a:t>, вони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як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так і </a:t>
            </a:r>
            <a:r>
              <a:rPr lang="ru-RU" dirty="0" err="1"/>
              <a:t>погані</a:t>
            </a:r>
            <a:r>
              <a:rPr lang="ru-RU" dirty="0"/>
              <a:t>, і автор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приховує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на </a:t>
            </a:r>
            <a:r>
              <a:rPr lang="ru-RU" dirty="0" err="1"/>
              <a:t>його</a:t>
            </a:r>
            <a:r>
              <a:rPr lang="ru-RU" dirty="0"/>
              <a:t> думку, не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зло </a:t>
            </a:r>
            <a:r>
              <a:rPr lang="ru-RU" dirty="0" err="1"/>
              <a:t>переважає</a:t>
            </a:r>
            <a:r>
              <a:rPr lang="ru-RU" dirty="0"/>
              <a:t> в </a:t>
            </a:r>
            <a:r>
              <a:rPr lang="ru-RU" dirty="0" err="1"/>
              <a:t>людині</a:t>
            </a:r>
            <a:r>
              <a:rPr lang="ru-RU" dirty="0"/>
              <a:t> добро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89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864096"/>
          </a:xfrm>
        </p:spPr>
        <p:txBody>
          <a:bodyPr/>
          <a:lstStyle/>
          <a:p>
            <a:pPr algn="ctr"/>
            <a:r>
              <a:rPr lang="ru-RU" dirty="0" err="1"/>
              <a:t>Мистецька</a:t>
            </a:r>
            <a:r>
              <a:rPr lang="ru-RU" dirty="0"/>
              <a:t> та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085183" cy="54726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Літературні</a:t>
            </a:r>
            <a:r>
              <a:rPr lang="ru-RU" b="1" dirty="0"/>
              <a:t> </a:t>
            </a:r>
            <a:r>
              <a:rPr lang="ru-RU" b="1" dirty="0" smtClean="0"/>
              <a:t>твори: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Воля до </a:t>
            </a:r>
            <a:r>
              <a:rPr lang="ru-RU" dirty="0" err="1"/>
              <a:t>життя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Зачарована Десна (</a:t>
            </a:r>
            <a:r>
              <a:rPr lang="ru-RU" dirty="0" err="1"/>
              <a:t>кіноповість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Земля (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втрачено</a:t>
            </a:r>
            <a:r>
              <a:rPr lang="ru-RU" dirty="0"/>
              <a:t>, </a:t>
            </a:r>
            <a:r>
              <a:rPr lang="ru-RU" dirty="0" err="1"/>
              <a:t>спогади</a:t>
            </a:r>
            <a:r>
              <a:rPr lang="ru-RU" dirty="0"/>
              <a:t> про </a:t>
            </a:r>
            <a:r>
              <a:rPr lang="ru-RU" dirty="0" err="1"/>
              <a:t>сценарій</a:t>
            </a:r>
            <a:r>
              <a:rPr lang="ru-RU" dirty="0"/>
              <a:t> і </a:t>
            </a:r>
            <a:r>
              <a:rPr lang="ru-RU" dirty="0" err="1"/>
              <a:t>фільм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Мати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Ніч</a:t>
            </a:r>
            <a:r>
              <a:rPr lang="ru-RU" dirty="0"/>
              <a:t> перед </a:t>
            </a:r>
            <a:r>
              <a:rPr lang="ru-RU" dirty="0" err="1"/>
              <a:t>боєм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полум'яних</a:t>
            </a:r>
            <a:r>
              <a:rPr lang="ru-RU" dirty="0"/>
              <a:t> </a:t>
            </a:r>
            <a:r>
              <a:rPr lang="ru-RU" dirty="0" err="1"/>
              <a:t>літ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запорожців</a:t>
            </a:r>
            <a:r>
              <a:rPr lang="ru-RU" dirty="0"/>
              <a:t> (драматична поема)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Україна</a:t>
            </a:r>
            <a:r>
              <a:rPr lang="ru-RU" dirty="0"/>
              <a:t> в </a:t>
            </a:r>
            <a:r>
              <a:rPr lang="ru-RU" dirty="0" err="1"/>
              <a:t>огні</a:t>
            </a:r>
            <a:r>
              <a:rPr lang="ru-RU" dirty="0"/>
              <a:t> (</a:t>
            </a:r>
            <a:r>
              <a:rPr lang="ru-RU" dirty="0" err="1"/>
              <a:t>кіноповість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Поема про море (</a:t>
            </a:r>
            <a:r>
              <a:rPr lang="ru-RU" dirty="0" err="1"/>
              <a:t>кіноповість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Антарктида (</a:t>
            </a:r>
            <a:r>
              <a:rPr lang="ru-RU" dirty="0" err="1"/>
              <a:t>кіноповість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цвіту</a:t>
            </a:r>
            <a:r>
              <a:rPr lang="ru-RU" dirty="0"/>
              <a:t> (</a:t>
            </a:r>
            <a:r>
              <a:rPr lang="ru-RU" dirty="0" err="1"/>
              <a:t>п'єса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Щоденник</a:t>
            </a:r>
            <a:r>
              <a:rPr lang="ru-RU" dirty="0"/>
              <a:t> 1941-56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</a:t>
            </a:r>
            <a:r>
              <a:rPr lang="ru-RU" dirty="0" err="1"/>
              <a:t>Оповідання</a:t>
            </a:r>
            <a:r>
              <a:rPr lang="ru-RU" dirty="0"/>
              <a:t> «Сон» та </a:t>
            </a:r>
            <a:r>
              <a:rPr lang="ru-RU" dirty="0" err="1"/>
              <a:t>інші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032734"/>
            <a:ext cx="3816423" cy="54206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Фільмографія</a:t>
            </a:r>
            <a:r>
              <a:rPr lang="ru-RU" b="1" dirty="0" smtClean="0"/>
              <a:t>: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  1926 Вася-реформатор (</a:t>
            </a:r>
            <a:r>
              <a:rPr lang="ru-RU" dirty="0" err="1"/>
              <a:t>співрежисер</a:t>
            </a:r>
            <a:r>
              <a:rPr lang="ru-RU" dirty="0"/>
              <a:t>, сценарист, </a:t>
            </a:r>
            <a:r>
              <a:rPr lang="ru-RU" dirty="0" err="1"/>
              <a:t>фільм</a:t>
            </a:r>
            <a:r>
              <a:rPr lang="ru-RU" dirty="0"/>
              <a:t> </a:t>
            </a:r>
            <a:r>
              <a:rPr lang="ru-RU" dirty="0" err="1"/>
              <a:t>втрачено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1926 </a:t>
            </a:r>
            <a:r>
              <a:rPr lang="ru-RU" dirty="0" err="1"/>
              <a:t>Ягідка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1927 </a:t>
            </a:r>
            <a:r>
              <a:rPr lang="ru-RU" dirty="0" err="1"/>
              <a:t>Звенигора</a:t>
            </a:r>
            <a:r>
              <a:rPr lang="ru-RU" dirty="0"/>
              <a:t> (</a:t>
            </a:r>
            <a:r>
              <a:rPr lang="ru-RU" dirty="0" err="1"/>
              <a:t>режисер</a:t>
            </a:r>
            <a:r>
              <a:rPr lang="ru-RU" dirty="0"/>
              <a:t>,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1929 Арсенал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1930 Земля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1932 </a:t>
            </a:r>
            <a:r>
              <a:rPr lang="ru-RU" dirty="0" err="1"/>
              <a:t>Іван</a:t>
            </a:r>
            <a:r>
              <a:rPr lang="ru-RU" dirty="0"/>
              <a:t>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1935 </a:t>
            </a:r>
            <a:r>
              <a:rPr lang="ru-RU" dirty="0" err="1"/>
              <a:t>Аероград</a:t>
            </a:r>
            <a:r>
              <a:rPr lang="ru-RU" dirty="0"/>
              <a:t>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   1939 Щорс (</a:t>
            </a:r>
            <a:r>
              <a:rPr lang="ru-RU" dirty="0" err="1"/>
              <a:t>режисер</a:t>
            </a:r>
            <a:r>
              <a:rPr lang="ru-RU" dirty="0"/>
              <a:t>, сценарист) 1948 </a:t>
            </a:r>
            <a:r>
              <a:rPr lang="ru-RU" dirty="0" err="1"/>
              <a:t>Мічурін</a:t>
            </a:r>
            <a:r>
              <a:rPr lang="ru-RU" dirty="0"/>
              <a:t> (</a:t>
            </a:r>
            <a:r>
              <a:rPr lang="ru-RU" dirty="0" err="1"/>
              <a:t>режисер</a:t>
            </a:r>
            <a:r>
              <a:rPr lang="ru-RU" dirty="0"/>
              <a:t>, сценарист)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1951 </a:t>
            </a:r>
            <a:r>
              <a:rPr lang="ru-RU" dirty="0" err="1"/>
              <a:t>Прощавай</a:t>
            </a:r>
            <a:r>
              <a:rPr lang="ru-RU" dirty="0"/>
              <a:t>, </a:t>
            </a:r>
            <a:r>
              <a:rPr lang="ru-RU" dirty="0" err="1"/>
              <a:t>Америко</a:t>
            </a:r>
            <a:r>
              <a:rPr lang="ru-RU" dirty="0"/>
              <a:t>! (</a:t>
            </a:r>
            <a:r>
              <a:rPr lang="ru-RU" dirty="0" err="1"/>
              <a:t>режисер</a:t>
            </a:r>
            <a:r>
              <a:rPr lang="ru-RU" dirty="0"/>
              <a:t>, </a:t>
            </a:r>
            <a:r>
              <a:rPr lang="ru-RU" dirty="0" err="1"/>
              <a:t>незакінчений</a:t>
            </a:r>
            <a:r>
              <a:rPr lang="ru-RU" dirty="0"/>
              <a:t>, </a:t>
            </a:r>
            <a:r>
              <a:rPr lang="ru-RU" dirty="0" err="1"/>
              <a:t>змонтовано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6 </a:t>
            </a:r>
            <a:r>
              <a:rPr lang="ru-RU" dirty="0" err="1"/>
              <a:t>частин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254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920880" cy="792088"/>
          </a:xfrm>
        </p:spPr>
        <p:txBody>
          <a:bodyPr/>
          <a:lstStyle/>
          <a:p>
            <a:pPr algn="ctr"/>
            <a:r>
              <a:rPr lang="uk-UA" dirty="0" smtClean="0"/>
              <a:t>Книжки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8" y="1628800"/>
            <a:ext cx="2592287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40" y="1628800"/>
            <a:ext cx="2304256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29938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6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/>
          <a:lstStyle/>
          <a:p>
            <a:pPr algn="ctr"/>
            <a:r>
              <a:rPr lang="uk-UA" dirty="0" smtClean="0"/>
              <a:t>План: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1.Дитинство </a:t>
            </a:r>
          </a:p>
          <a:p>
            <a:pPr marL="0" indent="0">
              <a:buNone/>
            </a:pPr>
            <a:r>
              <a:rPr lang="uk-UA" sz="2400" dirty="0" smtClean="0"/>
              <a:t>2.Юні роки</a:t>
            </a:r>
          </a:p>
          <a:p>
            <a:pPr marL="0" indent="0">
              <a:buNone/>
            </a:pPr>
            <a:r>
              <a:rPr lang="uk-UA" sz="2400" dirty="0"/>
              <a:t>3. Розквіт і кінець </a:t>
            </a:r>
            <a:r>
              <a:rPr lang="uk-UA" sz="2400" dirty="0" smtClean="0"/>
              <a:t>кіно-кар'єри </a:t>
            </a:r>
          </a:p>
          <a:p>
            <a:pPr marL="0" indent="0">
              <a:buNone/>
            </a:pPr>
            <a:r>
              <a:rPr lang="uk-UA" sz="2400" dirty="0" smtClean="0"/>
              <a:t>4.Смерть митця й вшанування пам'яті </a:t>
            </a:r>
          </a:p>
          <a:p>
            <a:pPr marL="0" indent="0">
              <a:buNone/>
            </a:pPr>
            <a:r>
              <a:rPr lang="uk-UA" sz="2400" dirty="0"/>
              <a:t>5. </a:t>
            </a:r>
            <a:r>
              <a:rPr lang="uk-UA" sz="2400" dirty="0" smtClean="0"/>
              <a:t>А</a:t>
            </a:r>
            <a:r>
              <a:rPr lang="uk-UA" sz="2400" dirty="0"/>
              <a:t>втобіографічна повість </a:t>
            </a:r>
            <a:r>
              <a:rPr lang="uk-UA" sz="2400" dirty="0" smtClean="0"/>
              <a:t>«Зачарована Десна»</a:t>
            </a:r>
          </a:p>
          <a:p>
            <a:pPr marL="0" indent="0">
              <a:buNone/>
            </a:pPr>
            <a:r>
              <a:rPr lang="uk-UA" sz="2400" dirty="0"/>
              <a:t>6. Мистецька та літературна </a:t>
            </a:r>
            <a:r>
              <a:rPr lang="uk-UA" sz="2400" dirty="0" smtClean="0"/>
              <a:t>спадщина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1553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632848" cy="648072"/>
          </a:xfrm>
        </p:spPr>
        <p:txBody>
          <a:bodyPr/>
          <a:lstStyle/>
          <a:p>
            <a:pPr algn="ctr"/>
            <a:r>
              <a:rPr lang="ru-RU" dirty="0" smtClean="0"/>
              <a:t>Ф</a:t>
            </a:r>
            <a:r>
              <a:rPr lang="uk-UA" dirty="0" err="1" smtClean="0"/>
              <a:t>ільмографія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0465"/>
            <a:ext cx="2664296" cy="27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9876"/>
            <a:ext cx="2448272" cy="27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0464"/>
            <a:ext cx="2510928" cy="27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0" y="3861048"/>
            <a:ext cx="2658576" cy="27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448272" cy="27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8245"/>
            <a:ext cx="2439939" cy="271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8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6"/>
          </a:xfrm>
        </p:spPr>
        <p:txBody>
          <a:bodyPr/>
          <a:lstStyle/>
          <a:p>
            <a:pPr algn="ctr"/>
            <a:r>
              <a:rPr lang="ru-RU" dirty="0" err="1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511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/>
              <a:t>Народився</a:t>
            </a:r>
            <a:r>
              <a:rPr lang="ru-RU" sz="1600" dirty="0"/>
              <a:t> у </a:t>
            </a:r>
            <a:r>
              <a:rPr lang="ru-RU" sz="1600" dirty="0" err="1"/>
              <a:t>багатодітній</a:t>
            </a:r>
            <a:r>
              <a:rPr lang="ru-RU" sz="1600" dirty="0"/>
              <a:t> </a:t>
            </a:r>
            <a:r>
              <a:rPr lang="ru-RU" sz="1600" dirty="0" err="1"/>
              <a:t>селянській</a:t>
            </a:r>
            <a:r>
              <a:rPr lang="ru-RU" sz="1600" dirty="0"/>
              <a:t> </a:t>
            </a:r>
            <a:r>
              <a:rPr lang="ru-RU" sz="1600" dirty="0" err="1"/>
              <a:t>сім'ї</a:t>
            </a:r>
            <a:r>
              <a:rPr lang="ru-RU" sz="1600" dirty="0"/>
              <a:t> на </a:t>
            </a:r>
            <a:r>
              <a:rPr lang="ru-RU" sz="1600" dirty="0" err="1"/>
              <a:t>хуторі</a:t>
            </a:r>
            <a:r>
              <a:rPr lang="ru-RU" sz="1600" dirty="0"/>
              <a:t> </a:t>
            </a:r>
            <a:r>
              <a:rPr lang="ru-RU" sz="1600" dirty="0" err="1"/>
              <a:t>В'юнище</a:t>
            </a:r>
            <a:r>
              <a:rPr lang="ru-RU" sz="1600" dirty="0"/>
              <a:t> </a:t>
            </a:r>
            <a:r>
              <a:rPr lang="ru-RU" sz="1600" dirty="0" err="1"/>
              <a:t>Сосницького</a:t>
            </a:r>
            <a:r>
              <a:rPr lang="ru-RU" sz="1600" dirty="0"/>
              <a:t> </a:t>
            </a:r>
            <a:r>
              <a:rPr lang="ru-RU" sz="1600" dirty="0" err="1"/>
              <a:t>повіту</a:t>
            </a:r>
            <a:r>
              <a:rPr lang="ru-RU" sz="1600" dirty="0"/>
              <a:t> </a:t>
            </a:r>
            <a:r>
              <a:rPr lang="ru-RU" sz="1600" dirty="0" err="1"/>
              <a:t>Чернігівської</a:t>
            </a:r>
            <a:r>
              <a:rPr lang="ru-RU" sz="1600" dirty="0"/>
              <a:t> </a:t>
            </a:r>
            <a:r>
              <a:rPr lang="ru-RU" sz="1600" dirty="0" err="1"/>
              <a:t>губернії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У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джерелах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дати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О.Довженка</a:t>
            </a:r>
            <a:r>
              <a:rPr lang="ru-RU" sz="1600" dirty="0"/>
              <a:t>: 10, 11 </a:t>
            </a:r>
            <a:r>
              <a:rPr lang="ru-RU" sz="1600" dirty="0" err="1"/>
              <a:t>або</a:t>
            </a:r>
            <a:r>
              <a:rPr lang="ru-RU" sz="1600" dirty="0"/>
              <a:t> 12 </a:t>
            </a:r>
            <a:r>
              <a:rPr lang="ru-RU" sz="1600" dirty="0" err="1"/>
              <a:t>вересня</a:t>
            </a:r>
            <a:r>
              <a:rPr lang="ru-RU" sz="1600" dirty="0"/>
              <a:t>.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актовим</a:t>
            </a:r>
            <a:r>
              <a:rPr lang="ru-RU" sz="1600" dirty="0"/>
              <a:t> </a:t>
            </a:r>
            <a:r>
              <a:rPr lang="ru-RU" sz="1600" dirty="0" err="1"/>
              <a:t>записом</a:t>
            </a:r>
            <a:r>
              <a:rPr lang="ru-RU" sz="1600" dirty="0"/>
              <a:t> у </a:t>
            </a:r>
            <a:r>
              <a:rPr lang="ru-RU" sz="1600" dirty="0" err="1"/>
              <a:t>метричній</a:t>
            </a:r>
            <a:r>
              <a:rPr lang="ru-RU" sz="1600" dirty="0"/>
              <a:t> </a:t>
            </a:r>
            <a:r>
              <a:rPr lang="ru-RU" sz="1600" dirty="0" err="1"/>
              <a:t>книзі</a:t>
            </a:r>
            <a:r>
              <a:rPr lang="ru-RU" sz="1600" dirty="0"/>
              <a:t> Соборно-</a:t>
            </a:r>
            <a:r>
              <a:rPr lang="ru-RU" sz="1600" dirty="0" err="1"/>
              <a:t>Троїцької</a:t>
            </a:r>
            <a:r>
              <a:rPr lang="ru-RU" sz="1600" dirty="0"/>
              <a:t> церкви </a:t>
            </a:r>
            <a:r>
              <a:rPr lang="ru-RU" sz="1600" dirty="0" err="1"/>
              <a:t>містечка</a:t>
            </a:r>
            <a:r>
              <a:rPr lang="ru-RU" sz="1600" dirty="0"/>
              <a:t> </a:t>
            </a:r>
            <a:r>
              <a:rPr lang="ru-RU" sz="1600" dirty="0" err="1"/>
              <a:t>Сосниця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народився</a:t>
            </a:r>
            <a:r>
              <a:rPr lang="ru-RU" sz="1600" dirty="0"/>
              <a:t> 29 </a:t>
            </a:r>
            <a:r>
              <a:rPr lang="ru-RU" sz="1600" dirty="0" err="1"/>
              <a:t>серпня</a:t>
            </a:r>
            <a:r>
              <a:rPr lang="ru-RU" sz="1600" dirty="0"/>
              <a:t> 1894 року за «старим стилем» — </a:t>
            </a:r>
            <a:r>
              <a:rPr lang="ru-RU" sz="1600" dirty="0" err="1"/>
              <a:t>тобто</a:t>
            </a:r>
            <a:r>
              <a:rPr lang="ru-RU" sz="1600" dirty="0"/>
              <a:t> 10 </a:t>
            </a:r>
            <a:r>
              <a:rPr lang="ru-RU" sz="1600" dirty="0" err="1"/>
              <a:t>вересня</a:t>
            </a:r>
            <a:r>
              <a:rPr lang="ru-RU" sz="1600" dirty="0"/>
              <a:t> за </a:t>
            </a:r>
            <a:r>
              <a:rPr lang="ru-RU" sz="1600" dirty="0" err="1" smtClean="0"/>
              <a:t>новим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Батько</a:t>
            </a:r>
            <a:r>
              <a:rPr lang="ru-RU" sz="1600" dirty="0"/>
              <a:t> й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неписьменні</a:t>
            </a:r>
            <a:r>
              <a:rPr lang="ru-RU" sz="1600" dirty="0"/>
              <a:t>. </a:t>
            </a:r>
            <a:r>
              <a:rPr lang="ru-RU" sz="1600" dirty="0" err="1"/>
              <a:t>Батько</a:t>
            </a:r>
            <a:r>
              <a:rPr lang="ru-RU" sz="1600" dirty="0"/>
              <a:t>, Петро Семенович Довженко, належав до </a:t>
            </a:r>
            <a:r>
              <a:rPr lang="ru-RU" sz="1600" dirty="0" err="1"/>
              <a:t>козацького</a:t>
            </a:r>
            <a:r>
              <a:rPr lang="ru-RU" sz="1600" dirty="0"/>
              <a:t> стану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Сім'я</a:t>
            </a:r>
            <a:r>
              <a:rPr lang="ru-RU" sz="1600" dirty="0"/>
              <a:t> жила </a:t>
            </a:r>
            <a:r>
              <a:rPr lang="ru-RU" sz="1600" dirty="0" err="1"/>
              <a:t>незаможно</a:t>
            </a:r>
            <a:r>
              <a:rPr lang="ru-RU" sz="1600" dirty="0"/>
              <a:t>: </a:t>
            </a:r>
            <a:r>
              <a:rPr lang="ru-RU" sz="1600" dirty="0" err="1"/>
              <a:t>землі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немало, </a:t>
            </a:r>
            <a:r>
              <a:rPr lang="ru-RU" sz="1600" dirty="0" err="1"/>
              <a:t>проте</a:t>
            </a:r>
            <a:r>
              <a:rPr lang="ru-RU" sz="1600" dirty="0"/>
              <a:t> вона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неродюча</a:t>
            </a:r>
            <a:r>
              <a:rPr lang="ru-RU" sz="1600" dirty="0"/>
              <a:t>, </a:t>
            </a:r>
            <a:r>
              <a:rPr lang="ru-RU" sz="1600" dirty="0" err="1"/>
              <a:t>натомість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14, тому </a:t>
            </a:r>
            <a:r>
              <a:rPr lang="ru-RU" sz="1600" dirty="0" err="1"/>
              <a:t>батько</a:t>
            </a:r>
            <a:r>
              <a:rPr lang="ru-RU" sz="1600" dirty="0"/>
              <a:t> «</a:t>
            </a:r>
            <a:r>
              <a:rPr lang="ru-RU" sz="1600" dirty="0" err="1"/>
              <a:t>наймався</a:t>
            </a:r>
            <a:r>
              <a:rPr lang="ru-RU" sz="1600" dirty="0"/>
              <a:t> в </a:t>
            </a:r>
            <a:r>
              <a:rPr lang="ru-RU" sz="1600" dirty="0" err="1"/>
              <a:t>підводчики</a:t>
            </a:r>
            <a:r>
              <a:rPr lang="ru-RU" sz="1600" dirty="0"/>
              <a:t> та </a:t>
            </a:r>
            <a:r>
              <a:rPr lang="ru-RU" sz="1600" dirty="0" err="1"/>
              <a:t>смолярував</a:t>
            </a:r>
            <a:r>
              <a:rPr lang="ru-RU" sz="1600" dirty="0"/>
              <a:t>». </a:t>
            </a:r>
            <a:r>
              <a:rPr lang="ru-RU" sz="1600" dirty="0" err="1"/>
              <a:t>Діти</a:t>
            </a:r>
            <a:r>
              <a:rPr lang="ru-RU" sz="1600" dirty="0"/>
              <a:t> в </a:t>
            </a:r>
            <a:r>
              <a:rPr lang="ru-RU" sz="1600" dirty="0" err="1"/>
              <a:t>сім'ї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помирали,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не досягнувши </a:t>
            </a:r>
            <a:r>
              <a:rPr lang="ru-RU" sz="1600" dirty="0" err="1"/>
              <a:t>працездатного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, тому у </a:t>
            </a:r>
            <a:r>
              <a:rPr lang="ru-RU" sz="1600" dirty="0" err="1"/>
              <a:t>згадках</a:t>
            </a:r>
            <a:r>
              <a:rPr lang="ru-RU" sz="1600" dirty="0"/>
              <a:t> про </a:t>
            </a:r>
            <a:r>
              <a:rPr lang="ru-RU" sz="1600" dirty="0" err="1"/>
              <a:t>дитинство</a:t>
            </a:r>
            <a:r>
              <a:rPr lang="ru-RU" sz="1600" dirty="0"/>
              <a:t> в </a:t>
            </a:r>
            <a:r>
              <a:rPr lang="ru-RU" sz="1600" dirty="0" err="1"/>
              <a:t>уяві</a:t>
            </a:r>
            <a:r>
              <a:rPr lang="ru-RU" sz="1600" dirty="0"/>
              <a:t> </a:t>
            </a:r>
            <a:r>
              <a:rPr lang="ru-RU" sz="1600" dirty="0" err="1"/>
              <a:t>Олександра</a:t>
            </a:r>
            <a:r>
              <a:rPr lang="ru-RU" sz="1600" dirty="0"/>
              <a:t> </a:t>
            </a:r>
            <a:r>
              <a:rPr lang="ru-RU" sz="1600" dirty="0" err="1"/>
              <a:t>Довженка</a:t>
            </a:r>
            <a:r>
              <a:rPr lang="ru-RU" sz="1600" dirty="0"/>
              <a:t>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поставали</a:t>
            </a:r>
            <a:r>
              <a:rPr lang="ru-RU" sz="1600" dirty="0"/>
              <a:t> «плач і похорон». </a:t>
            </a:r>
            <a:r>
              <a:rPr lang="ru-RU" sz="1600" dirty="0" err="1"/>
              <a:t>Він</a:t>
            </a:r>
            <a:r>
              <a:rPr lang="ru-RU" sz="1600" dirty="0"/>
              <a:t> любив </a:t>
            </a:r>
            <a:r>
              <a:rPr lang="ru-RU" sz="1600" dirty="0" err="1"/>
              <a:t>матір</a:t>
            </a:r>
            <a:r>
              <a:rPr lang="ru-RU" sz="1600" dirty="0"/>
              <a:t>, про яку писав: «</a:t>
            </a:r>
            <a:r>
              <a:rPr lang="ru-RU" sz="1600" dirty="0" err="1"/>
              <a:t>Народжена</a:t>
            </a:r>
            <a:r>
              <a:rPr lang="ru-RU" sz="1600" dirty="0"/>
              <a:t> для </a:t>
            </a:r>
            <a:r>
              <a:rPr lang="ru-RU" sz="1600" dirty="0" err="1"/>
              <a:t>пісень</a:t>
            </a:r>
            <a:r>
              <a:rPr lang="ru-RU" sz="1600" dirty="0"/>
              <a:t>, вона проплакала усе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проводжаючи</a:t>
            </a:r>
            <a:r>
              <a:rPr lang="ru-RU" sz="1600" dirty="0"/>
              <a:t> </a:t>
            </a:r>
            <a:r>
              <a:rPr lang="ru-RU" sz="1600" dirty="0" err="1"/>
              <a:t>назавжди</a:t>
            </a:r>
            <a:r>
              <a:rPr lang="ru-RU" sz="1600" dirty="0" smtClean="0"/>
              <a:t>».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Вирішальним</a:t>
            </a:r>
            <a:r>
              <a:rPr lang="ru-RU" sz="1600" dirty="0"/>
              <a:t> для характеру </a:t>
            </a:r>
            <a:r>
              <a:rPr lang="ru-RU" sz="1600" dirty="0" err="1"/>
              <a:t>творчості</a:t>
            </a:r>
            <a:r>
              <a:rPr lang="ru-RU" sz="1600" dirty="0"/>
              <a:t> </a:t>
            </a:r>
            <a:r>
              <a:rPr lang="ru-RU" sz="1600" dirty="0" err="1"/>
              <a:t>майбутнього</a:t>
            </a:r>
            <a:r>
              <a:rPr lang="ru-RU" sz="1600" dirty="0"/>
              <a:t> </a:t>
            </a:r>
            <a:r>
              <a:rPr lang="ru-RU" sz="1600" dirty="0" err="1"/>
              <a:t>режисера</a:t>
            </a:r>
            <a:r>
              <a:rPr lang="ru-RU" sz="1600" dirty="0"/>
              <a:t> </a:t>
            </a:r>
            <a:r>
              <a:rPr lang="ru-RU" sz="1600" dirty="0" err="1"/>
              <a:t>почуттям</a:t>
            </a:r>
            <a:r>
              <a:rPr lang="ru-RU" sz="1600" dirty="0"/>
              <a:t> стала </a:t>
            </a:r>
            <a:r>
              <a:rPr lang="ru-RU" sz="1600" dirty="0" err="1"/>
              <a:t>любов</a:t>
            </a:r>
            <a:r>
              <a:rPr lang="ru-RU" sz="1600" dirty="0"/>
              <a:t> до </a:t>
            </a:r>
            <a:r>
              <a:rPr lang="ru-RU" sz="1600" dirty="0" err="1"/>
              <a:t>природи</a:t>
            </a:r>
            <a:r>
              <a:rPr lang="ru-RU" sz="1600" dirty="0"/>
              <a:t>, яка </a:t>
            </a:r>
            <a:r>
              <a:rPr lang="ru-RU" sz="1600" dirty="0" err="1"/>
              <a:t>визріла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в </a:t>
            </a:r>
            <a:r>
              <a:rPr lang="ru-RU" sz="1600" dirty="0" err="1"/>
              <a:t>дитинстві</a:t>
            </a:r>
            <a:r>
              <a:rPr lang="ru-RU" sz="1600" dirty="0"/>
              <a:t>: </a:t>
            </a:r>
            <a:r>
              <a:rPr lang="ru-RU" sz="1600" dirty="0" err="1"/>
              <a:t>мальовнича</a:t>
            </a:r>
            <a:r>
              <a:rPr lang="ru-RU" sz="1600" dirty="0"/>
              <a:t> Десна, «</a:t>
            </a:r>
            <a:r>
              <a:rPr lang="ru-RU" sz="1600" dirty="0" err="1"/>
              <a:t>казкова</a:t>
            </a:r>
            <a:r>
              <a:rPr lang="ru-RU" sz="1600" dirty="0"/>
              <a:t> </a:t>
            </a:r>
            <a:r>
              <a:rPr lang="ru-RU" sz="1600" dirty="0" err="1"/>
              <a:t>сіножать</a:t>
            </a:r>
            <a:r>
              <a:rPr lang="ru-RU" sz="1600" dirty="0"/>
              <a:t>» на </a:t>
            </a:r>
            <a:r>
              <a:rPr lang="ru-RU" sz="1600" dirty="0" err="1"/>
              <a:t>ній</a:t>
            </a:r>
            <a:r>
              <a:rPr lang="ru-RU" sz="1600" dirty="0"/>
              <a:t> </a:t>
            </a:r>
            <a:r>
              <a:rPr lang="ru-RU" sz="1600" dirty="0" err="1"/>
              <a:t>назавжди</a:t>
            </a:r>
            <a:r>
              <a:rPr lang="ru-RU" sz="1600" dirty="0"/>
              <a:t> </a:t>
            </a:r>
            <a:r>
              <a:rPr lang="ru-RU" sz="1600" dirty="0" err="1"/>
              <a:t>залишилися</a:t>
            </a:r>
            <a:r>
              <a:rPr lang="ru-RU" sz="1600" dirty="0"/>
              <a:t> для </a:t>
            </a:r>
            <a:r>
              <a:rPr lang="ru-RU" sz="1600" dirty="0" err="1"/>
              <a:t>Довженка</a:t>
            </a:r>
            <a:r>
              <a:rPr lang="ru-RU" sz="1600" dirty="0"/>
              <a:t> </a:t>
            </a:r>
            <a:r>
              <a:rPr lang="ru-RU" sz="1600" dirty="0" err="1"/>
              <a:t>найкрасивішим</a:t>
            </a:r>
            <a:r>
              <a:rPr lang="ru-RU" sz="1600" dirty="0"/>
              <a:t> </a:t>
            </a:r>
            <a:r>
              <a:rPr lang="ru-RU" sz="1600" dirty="0" err="1"/>
              <a:t>місцем</a:t>
            </a:r>
            <a:r>
              <a:rPr lang="ru-RU" sz="1600" dirty="0"/>
              <a:t> на </a:t>
            </a:r>
            <a:r>
              <a:rPr lang="ru-RU" sz="1600" dirty="0" err="1"/>
              <a:t>всій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278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352928" cy="792088"/>
          </a:xfrm>
        </p:spPr>
        <p:txBody>
          <a:bodyPr/>
          <a:lstStyle/>
          <a:p>
            <a:r>
              <a:rPr lang="uk-UA" dirty="0" smtClean="0"/>
              <a:t>Портрети батька й матері Довженка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28724"/>
            <a:ext cx="8286750" cy="508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0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Вирішальним</a:t>
            </a:r>
            <a:r>
              <a:rPr lang="ru-RU" sz="2000" dirty="0"/>
              <a:t> для характеру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майбутнього</a:t>
            </a:r>
            <a:r>
              <a:rPr lang="ru-RU" sz="2000" dirty="0"/>
              <a:t> </a:t>
            </a:r>
            <a:r>
              <a:rPr lang="ru-RU" sz="2000" dirty="0" err="1"/>
              <a:t>режисера</a:t>
            </a:r>
            <a:r>
              <a:rPr lang="ru-RU" sz="2000" dirty="0"/>
              <a:t> </a:t>
            </a:r>
            <a:r>
              <a:rPr lang="ru-RU" sz="2000" dirty="0" err="1"/>
              <a:t>почуттям</a:t>
            </a:r>
            <a:r>
              <a:rPr lang="ru-RU" sz="2000" dirty="0"/>
              <a:t> стала </a:t>
            </a:r>
            <a:r>
              <a:rPr lang="ru-RU" sz="2000" dirty="0" err="1"/>
              <a:t>любов</a:t>
            </a:r>
            <a:r>
              <a:rPr lang="ru-RU" sz="2000" dirty="0"/>
              <a:t> до </a:t>
            </a:r>
            <a:r>
              <a:rPr lang="ru-RU" sz="2000" dirty="0" err="1"/>
              <a:t>природи</a:t>
            </a:r>
            <a:r>
              <a:rPr lang="ru-RU" sz="2000" dirty="0"/>
              <a:t>, яка </a:t>
            </a:r>
            <a:r>
              <a:rPr lang="ru-RU" sz="2000" dirty="0" err="1"/>
              <a:t>визріла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</a:t>
            </a:r>
            <a:r>
              <a:rPr lang="ru-RU" sz="2000" dirty="0" err="1"/>
              <a:t>дитинстві</a:t>
            </a:r>
            <a:r>
              <a:rPr lang="ru-RU" sz="2000" dirty="0"/>
              <a:t>: </a:t>
            </a:r>
            <a:r>
              <a:rPr lang="ru-RU" sz="2000" dirty="0" err="1"/>
              <a:t>мальовнича</a:t>
            </a:r>
            <a:r>
              <a:rPr lang="ru-RU" sz="2000" dirty="0"/>
              <a:t> Десна, «</a:t>
            </a:r>
            <a:r>
              <a:rPr lang="ru-RU" sz="2000" dirty="0" err="1"/>
              <a:t>казкова</a:t>
            </a:r>
            <a:r>
              <a:rPr lang="ru-RU" sz="2000" dirty="0"/>
              <a:t> </a:t>
            </a:r>
            <a:r>
              <a:rPr lang="ru-RU" sz="2000" dirty="0" err="1"/>
              <a:t>сіножать</a:t>
            </a:r>
            <a:r>
              <a:rPr lang="ru-RU" sz="2000" dirty="0"/>
              <a:t>» на </a:t>
            </a:r>
            <a:r>
              <a:rPr lang="ru-RU" sz="2000" dirty="0" err="1"/>
              <a:t>ній</a:t>
            </a:r>
            <a:r>
              <a:rPr lang="ru-RU" sz="2000" dirty="0"/>
              <a:t> </a:t>
            </a:r>
            <a:r>
              <a:rPr lang="ru-RU" sz="2000" dirty="0" err="1"/>
              <a:t>назавжди</a:t>
            </a:r>
            <a:r>
              <a:rPr lang="ru-RU" sz="2000" dirty="0"/>
              <a:t> </a:t>
            </a:r>
            <a:r>
              <a:rPr lang="ru-RU" sz="2000" dirty="0" err="1"/>
              <a:t>залишилися</a:t>
            </a:r>
            <a:r>
              <a:rPr lang="ru-RU" sz="2000" dirty="0"/>
              <a:t> для </a:t>
            </a:r>
            <a:r>
              <a:rPr lang="ru-RU" sz="2000" dirty="0" err="1"/>
              <a:t>Довженка</a:t>
            </a:r>
            <a:r>
              <a:rPr lang="ru-RU" sz="2000" dirty="0"/>
              <a:t> </a:t>
            </a:r>
            <a:r>
              <a:rPr lang="ru-RU" sz="2000" dirty="0" err="1"/>
              <a:t>найкрасивішим</a:t>
            </a:r>
            <a:r>
              <a:rPr lang="ru-RU" sz="2000" dirty="0"/>
              <a:t> </a:t>
            </a:r>
            <a:r>
              <a:rPr lang="ru-RU" sz="2000" dirty="0" err="1"/>
              <a:t>місцем</a:t>
            </a:r>
            <a:r>
              <a:rPr lang="ru-RU" sz="2000" dirty="0"/>
              <a:t> на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Вчився</a:t>
            </a:r>
            <a:r>
              <a:rPr lang="ru-RU" sz="2000" dirty="0" smtClean="0"/>
              <a:t> </a:t>
            </a:r>
            <a:r>
              <a:rPr lang="ru-RU" sz="2000" dirty="0"/>
              <a:t>Довженко в </a:t>
            </a:r>
            <a:r>
              <a:rPr lang="ru-RU" sz="2000" dirty="0" err="1"/>
              <a:t>Сосницькій</a:t>
            </a:r>
            <a:r>
              <a:rPr lang="ru-RU" sz="2000" dirty="0"/>
              <a:t> </a:t>
            </a:r>
            <a:r>
              <a:rPr lang="ru-RU" sz="2000" dirty="0" err="1"/>
              <a:t>початковій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у </a:t>
            </a:r>
            <a:r>
              <a:rPr lang="ru-RU" sz="2000" dirty="0" err="1"/>
              <a:t>вищій</a:t>
            </a:r>
            <a:r>
              <a:rPr lang="ru-RU" sz="2000" dirty="0"/>
              <a:t> </a:t>
            </a:r>
            <a:r>
              <a:rPr lang="ru-RU" sz="2000" dirty="0" err="1"/>
              <a:t>початковій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.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хлопчикові</a:t>
            </a:r>
            <a:r>
              <a:rPr lang="ru-RU" sz="2000" dirty="0"/>
              <a:t> </a:t>
            </a:r>
            <a:r>
              <a:rPr lang="ru-RU" sz="2000" dirty="0" err="1"/>
              <a:t>давалося</a:t>
            </a:r>
            <a:r>
              <a:rPr lang="ru-RU" sz="2000" dirty="0"/>
              <a:t> легко —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відмінником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вважав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«</a:t>
            </a:r>
            <a:r>
              <a:rPr lang="ru-RU" sz="2000" dirty="0" err="1"/>
              <a:t>вчителі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зовсім</a:t>
            </a:r>
            <a:r>
              <a:rPr lang="ru-RU" sz="2000" dirty="0"/>
              <a:t> не </a:t>
            </a:r>
            <a:r>
              <a:rPr lang="ru-RU" sz="2000" dirty="0" err="1"/>
              <a:t>розуміють</a:t>
            </a:r>
            <a:r>
              <a:rPr lang="ru-RU" sz="2000" dirty="0"/>
              <a:t> і тому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здається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я </a:t>
            </a:r>
            <a:r>
              <a:rPr lang="ru-RU" sz="2000" dirty="0" err="1"/>
              <a:t>відмінник</a:t>
            </a:r>
            <a:r>
              <a:rPr lang="ru-RU" sz="2000" dirty="0"/>
              <a:t>…». </a:t>
            </a:r>
            <a:r>
              <a:rPr lang="ru-RU" sz="2000" dirty="0" err="1"/>
              <a:t>Загалом</a:t>
            </a:r>
            <a:r>
              <a:rPr lang="ru-RU" sz="2000" dirty="0"/>
              <a:t>, Довженко </a:t>
            </a:r>
            <a:r>
              <a:rPr lang="ru-RU" sz="2000" dirty="0" err="1"/>
              <a:t>зростав</a:t>
            </a:r>
            <a:r>
              <a:rPr lang="ru-RU" sz="2000" dirty="0"/>
              <a:t> </a:t>
            </a:r>
            <a:r>
              <a:rPr lang="ru-RU" sz="2000" dirty="0" err="1"/>
              <a:t>мрійливим</a:t>
            </a:r>
            <a:r>
              <a:rPr lang="ru-RU" sz="2000" dirty="0"/>
              <a:t>, </a:t>
            </a:r>
            <a:r>
              <a:rPr lang="ru-RU" sz="2000" dirty="0" err="1"/>
              <a:t>схильним</a:t>
            </a:r>
            <a:r>
              <a:rPr lang="ru-RU" sz="2000" dirty="0"/>
              <a:t> до </a:t>
            </a:r>
            <a:r>
              <a:rPr lang="ru-RU" sz="2000" dirty="0" err="1"/>
              <a:t>споглядальності</a:t>
            </a:r>
            <a:r>
              <a:rPr lang="ru-RU" sz="2000" dirty="0"/>
              <a:t>: </a:t>
            </a:r>
            <a:r>
              <a:rPr lang="ru-RU" sz="2000" dirty="0" err="1"/>
              <a:t>життя</a:t>
            </a:r>
            <a:r>
              <a:rPr lang="ru-RU" sz="2000" dirty="0"/>
              <a:t> (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здавалось</a:t>
            </a:r>
            <a:r>
              <a:rPr lang="ru-RU" sz="2000" dirty="0"/>
              <a:t>) </a:t>
            </a:r>
            <a:r>
              <a:rPr lang="ru-RU" sz="2000" dirty="0" err="1"/>
              <a:t>йшло</a:t>
            </a:r>
            <a:r>
              <a:rPr lang="ru-RU" sz="2000" dirty="0"/>
              <a:t> у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вимірах</a:t>
            </a:r>
            <a:r>
              <a:rPr lang="ru-RU" sz="2000" dirty="0"/>
              <a:t> — реальному і </a:t>
            </a:r>
            <a:r>
              <a:rPr lang="ru-RU" sz="2000" dirty="0" err="1"/>
              <a:t>уявному</a:t>
            </a:r>
            <a:r>
              <a:rPr lang="ru-RU" sz="2000" dirty="0"/>
              <a:t>. </a:t>
            </a:r>
            <a:r>
              <a:rPr lang="ru-RU" sz="2000" dirty="0" err="1"/>
              <a:t>Пристрасті</a:t>
            </a:r>
            <a:r>
              <a:rPr lang="ru-RU" sz="2000" dirty="0"/>
              <a:t> до </a:t>
            </a:r>
            <a:r>
              <a:rPr lang="ru-RU" sz="2000" dirty="0" err="1"/>
              <a:t>чогось</a:t>
            </a:r>
            <a:r>
              <a:rPr lang="ru-RU" sz="2000" dirty="0"/>
              <a:t> одного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мав</a:t>
            </a:r>
            <a:r>
              <a:rPr lang="ru-RU" sz="2000" dirty="0"/>
              <a:t>, </a:t>
            </a:r>
            <a:r>
              <a:rPr lang="ru-RU" sz="2000" dirty="0" err="1"/>
              <a:t>натомість</a:t>
            </a:r>
            <a:r>
              <a:rPr lang="ru-RU" sz="2000" dirty="0"/>
              <a:t> </a:t>
            </a:r>
            <a:r>
              <a:rPr lang="ru-RU" sz="2000" dirty="0" err="1"/>
              <a:t>хотів</a:t>
            </a:r>
            <a:r>
              <a:rPr lang="ru-RU" sz="2000" dirty="0"/>
              <a:t> </a:t>
            </a:r>
            <a:r>
              <a:rPr lang="ru-RU" sz="2000" dirty="0" err="1"/>
              <a:t>вирізнятися</a:t>
            </a:r>
            <a:r>
              <a:rPr lang="ru-RU" sz="2000" dirty="0"/>
              <a:t>,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здавалося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все, але «</a:t>
            </a:r>
            <a:r>
              <a:rPr lang="ru-RU" sz="2000" dirty="0" err="1"/>
              <a:t>загалом</a:t>
            </a:r>
            <a:r>
              <a:rPr lang="ru-RU" sz="2000" dirty="0"/>
              <a:t> </a:t>
            </a:r>
            <a:r>
              <a:rPr lang="ru-RU" sz="2000" dirty="0" err="1"/>
              <a:t>мрії</a:t>
            </a:r>
            <a:r>
              <a:rPr lang="ru-RU" sz="2000" dirty="0"/>
              <a:t> у </a:t>
            </a:r>
            <a:r>
              <a:rPr lang="ru-RU" sz="2000" dirty="0" err="1"/>
              <a:t>виборі</a:t>
            </a:r>
            <a:r>
              <a:rPr lang="ru-RU" sz="2000" dirty="0"/>
              <a:t> </a:t>
            </a:r>
            <a:r>
              <a:rPr lang="ru-RU" sz="2000" dirty="0" err="1"/>
              <a:t>майбутньої</a:t>
            </a:r>
            <a:r>
              <a:rPr lang="ru-RU" sz="2000" dirty="0"/>
              <a:t> </a:t>
            </a:r>
            <a:r>
              <a:rPr lang="ru-RU" sz="2000" dirty="0" err="1"/>
              <a:t>професії</a:t>
            </a:r>
            <a:r>
              <a:rPr lang="ru-RU" sz="2000" dirty="0"/>
              <a:t> </a:t>
            </a:r>
            <a:r>
              <a:rPr lang="ru-RU" sz="2000" dirty="0" err="1"/>
              <a:t>літали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, </a:t>
            </a:r>
            <a:r>
              <a:rPr lang="ru-RU" sz="2000" dirty="0" err="1"/>
              <a:t>живопису</a:t>
            </a:r>
            <a:r>
              <a:rPr lang="ru-RU" sz="2000" dirty="0"/>
              <a:t>, </a:t>
            </a:r>
            <a:r>
              <a:rPr lang="ru-RU" sz="2000" dirty="0" err="1"/>
              <a:t>мореплавства</a:t>
            </a:r>
            <a:r>
              <a:rPr lang="ru-RU" sz="2000" dirty="0"/>
              <a:t> далекого </a:t>
            </a:r>
            <a:r>
              <a:rPr lang="ru-RU" sz="2000" dirty="0" err="1"/>
              <a:t>плавання</a:t>
            </a:r>
            <a:r>
              <a:rPr lang="ru-RU" sz="2000" dirty="0"/>
              <a:t>, </a:t>
            </a:r>
            <a:r>
              <a:rPr lang="ru-RU" sz="2000" dirty="0" err="1"/>
              <a:t>розведення</a:t>
            </a:r>
            <a:r>
              <a:rPr lang="ru-RU" sz="2000" dirty="0"/>
              <a:t> </a:t>
            </a:r>
            <a:r>
              <a:rPr lang="ru-RU" sz="2000" dirty="0" err="1"/>
              <a:t>риб</a:t>
            </a:r>
            <a:r>
              <a:rPr lang="ru-RU" sz="2000" dirty="0"/>
              <a:t> і </a:t>
            </a:r>
            <a:r>
              <a:rPr lang="ru-RU" sz="2000" dirty="0" err="1"/>
              <a:t>учителювання</a:t>
            </a:r>
            <a:r>
              <a:rPr lang="ru-RU" sz="2000" dirty="0"/>
              <a:t>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495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8136904" cy="58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02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747464"/>
          </a:xfrm>
        </p:spPr>
        <p:txBody>
          <a:bodyPr/>
          <a:lstStyle/>
          <a:p>
            <a:pPr algn="ctr"/>
            <a:r>
              <a:rPr lang="uk-UA" dirty="0" smtClean="0"/>
              <a:t>Юні роки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5112567" cy="5832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1911 — вступив до </a:t>
            </a:r>
            <a:r>
              <a:rPr lang="ru-RU" dirty="0" err="1"/>
              <a:t>Глухівського</a:t>
            </a:r>
            <a:r>
              <a:rPr lang="ru-RU" dirty="0"/>
              <a:t> </a:t>
            </a:r>
            <a:r>
              <a:rPr lang="ru-RU" dirty="0" err="1"/>
              <a:t>вчительського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(зараз </a:t>
            </a:r>
            <a:r>
              <a:rPr lang="ru-RU" dirty="0" err="1"/>
              <a:t>Глухівський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), але не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стати </a:t>
            </a:r>
            <a:r>
              <a:rPr lang="ru-RU" dirty="0" err="1"/>
              <a:t>вчителем</a:t>
            </a:r>
            <a:r>
              <a:rPr lang="ru-RU" dirty="0"/>
              <a:t>, 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право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іспити</a:t>
            </a:r>
            <a:r>
              <a:rPr lang="ru-RU" dirty="0"/>
              <a:t>, та й </a:t>
            </a:r>
            <a:r>
              <a:rPr lang="ru-RU" dirty="0" err="1"/>
              <a:t>стипендія</a:t>
            </a:r>
            <a:r>
              <a:rPr lang="ru-RU" dirty="0"/>
              <a:t> там </a:t>
            </a:r>
            <a:r>
              <a:rPr lang="ru-RU" dirty="0" err="1"/>
              <a:t>була</a:t>
            </a:r>
            <a:r>
              <a:rPr lang="ru-RU" dirty="0"/>
              <a:t> 120 </a:t>
            </a:r>
            <a:r>
              <a:rPr lang="ru-RU" dirty="0" err="1"/>
              <a:t>карбованців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наймолодшим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студентів</a:t>
            </a:r>
            <a:r>
              <a:rPr lang="ru-RU" dirty="0"/>
              <a:t>. 1914 —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та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спрямовано</a:t>
            </a:r>
            <a:r>
              <a:rPr lang="ru-RU" dirty="0"/>
              <a:t> </a:t>
            </a:r>
            <a:r>
              <a:rPr lang="ru-RU" dirty="0" err="1"/>
              <a:t>вчителювати</a:t>
            </a:r>
            <a:r>
              <a:rPr lang="ru-RU" dirty="0"/>
              <a:t> до </a:t>
            </a:r>
            <a:r>
              <a:rPr lang="ru-RU" dirty="0" err="1"/>
              <a:t>Житомирської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де, за браком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</a:t>
            </a:r>
            <a:r>
              <a:rPr lang="ru-RU" dirty="0" err="1"/>
              <a:t>природознавство</a:t>
            </a:r>
            <a:r>
              <a:rPr lang="ru-RU" dirty="0"/>
              <a:t>, </a:t>
            </a:r>
            <a:r>
              <a:rPr lang="ru-RU" dirty="0" err="1"/>
              <a:t>гімнастику</a:t>
            </a:r>
            <a:r>
              <a:rPr lang="ru-RU" dirty="0"/>
              <a:t>, </a:t>
            </a:r>
            <a:r>
              <a:rPr lang="ru-RU" dirty="0" err="1"/>
              <a:t>географію</a:t>
            </a:r>
            <a:r>
              <a:rPr lang="ru-RU" dirty="0"/>
              <a:t>, </a:t>
            </a:r>
            <a:r>
              <a:rPr lang="ru-RU" dirty="0" err="1"/>
              <a:t>фізику</a:t>
            </a:r>
            <a:r>
              <a:rPr lang="ru-RU" dirty="0"/>
              <a:t>, </a:t>
            </a:r>
            <a:r>
              <a:rPr lang="ru-RU" dirty="0" err="1"/>
              <a:t>історію</a:t>
            </a:r>
            <a:r>
              <a:rPr lang="ru-RU" dirty="0"/>
              <a:t>, </a:t>
            </a:r>
            <a:r>
              <a:rPr lang="ru-RU" dirty="0" err="1"/>
              <a:t>малювання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той же час Довженко на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активістом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самостійницького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самодержавства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зустрів</a:t>
            </a:r>
            <a:r>
              <a:rPr lang="ru-RU" dirty="0"/>
              <a:t> з </a:t>
            </a:r>
            <a:r>
              <a:rPr lang="ru-RU" dirty="0" err="1"/>
              <a:t>радістю</a:t>
            </a:r>
            <a:r>
              <a:rPr lang="ru-RU" dirty="0"/>
              <a:t> «собаки,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зірвався</a:t>
            </a:r>
            <a:r>
              <a:rPr lang="ru-RU" dirty="0"/>
              <a:t> з цепу», з </a:t>
            </a:r>
            <a:r>
              <a:rPr lang="ru-RU" dirty="0" err="1"/>
              <a:t>вірою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«</a:t>
            </a:r>
            <a:r>
              <a:rPr lang="ru-RU" dirty="0" err="1"/>
              <a:t>вже</a:t>
            </a:r>
            <a:r>
              <a:rPr lang="ru-RU" dirty="0"/>
              <a:t> все </a:t>
            </a:r>
            <a:r>
              <a:rPr lang="ru-RU" dirty="0" err="1"/>
              <a:t>цілком</a:t>
            </a:r>
            <a:r>
              <a:rPr lang="ru-RU" dirty="0"/>
              <a:t> ясно, </a:t>
            </a:r>
            <a:r>
              <a:rPr lang="ru-RU" dirty="0" err="1"/>
              <a:t>що</a:t>
            </a:r>
            <a:r>
              <a:rPr lang="ru-RU" dirty="0"/>
              <a:t> земля у селян, фабрики у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школи</a:t>
            </a:r>
            <a:r>
              <a:rPr lang="ru-RU" dirty="0"/>
              <a:t> в </a:t>
            </a:r>
            <a:r>
              <a:rPr lang="ru-RU" dirty="0" err="1"/>
              <a:t>учителів</a:t>
            </a:r>
            <a:r>
              <a:rPr lang="ru-RU" dirty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 в </a:t>
            </a:r>
            <a:r>
              <a:rPr lang="ru-RU" dirty="0" err="1"/>
              <a:t>росіян</a:t>
            </a:r>
            <a:r>
              <a:rPr lang="ru-RU" dirty="0"/>
              <a:t>». Але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переглянувши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юнацькі</a:t>
            </a:r>
            <a:r>
              <a:rPr lang="ru-RU" dirty="0"/>
              <a:t> </a:t>
            </a:r>
            <a:r>
              <a:rPr lang="ru-RU" dirty="0" err="1"/>
              <a:t>гарячі</a:t>
            </a:r>
            <a:r>
              <a:rPr lang="ru-RU" dirty="0"/>
              <a:t> </a:t>
            </a:r>
            <a:r>
              <a:rPr lang="ru-RU" dirty="0" err="1"/>
              <a:t>пориви</a:t>
            </a:r>
            <a:r>
              <a:rPr lang="ru-RU" dirty="0"/>
              <a:t>, Довженко </a:t>
            </a:r>
            <a:r>
              <a:rPr lang="ru-RU" dirty="0" err="1"/>
              <a:t>назве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засліпленням</a:t>
            </a:r>
            <a:r>
              <a:rPr lang="ru-RU" dirty="0"/>
              <a:t> людей, «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з погреба» — </a:t>
            </a:r>
            <a:r>
              <a:rPr lang="ru-RU" dirty="0" err="1"/>
              <a:t>адже</a:t>
            </a:r>
            <a:r>
              <a:rPr lang="ru-RU" dirty="0"/>
              <a:t> на той час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«</a:t>
            </a:r>
            <a:r>
              <a:rPr lang="ru-RU" dirty="0" err="1"/>
              <a:t>нормальної</a:t>
            </a:r>
            <a:r>
              <a:rPr lang="ru-RU" dirty="0"/>
              <a:t>,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56384" cy="586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8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5184576" cy="5328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1918–1919 — </a:t>
            </a:r>
            <a:r>
              <a:rPr lang="ru-RU" dirty="0" err="1"/>
              <a:t>воює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більшовиків</a:t>
            </a:r>
            <a:r>
              <a:rPr lang="ru-RU" dirty="0"/>
              <a:t> у лавах </a:t>
            </a:r>
            <a:r>
              <a:rPr lang="ru-RU" dirty="0" err="1"/>
              <a:t>армії</a:t>
            </a:r>
            <a:r>
              <a:rPr lang="ru-RU" dirty="0"/>
              <a:t> УНР. Як </a:t>
            </a:r>
            <a:r>
              <a:rPr lang="ru-RU" dirty="0" err="1"/>
              <a:t>свідчив</a:t>
            </a:r>
            <a:r>
              <a:rPr lang="ru-RU" dirty="0"/>
              <a:t> </a:t>
            </a:r>
            <a:r>
              <a:rPr lang="ru-RU" dirty="0" err="1"/>
              <a:t>Довженків</a:t>
            </a:r>
            <a:r>
              <a:rPr lang="ru-RU" dirty="0"/>
              <a:t> земляк </a:t>
            </a:r>
            <a:r>
              <a:rPr lang="ru-RU" dirty="0" err="1"/>
              <a:t>інженер</a:t>
            </a:r>
            <a:r>
              <a:rPr lang="ru-RU" dirty="0"/>
              <a:t> Петро </a:t>
            </a:r>
            <a:r>
              <a:rPr lang="ru-RU" dirty="0" err="1"/>
              <a:t>Шох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емігрував</a:t>
            </a:r>
            <a:r>
              <a:rPr lang="ru-RU" dirty="0"/>
              <a:t>), Довженко разом </a:t>
            </a:r>
            <a:r>
              <a:rPr lang="ru-RU" dirty="0" err="1"/>
              <a:t>із</a:t>
            </a:r>
            <a:r>
              <a:rPr lang="ru-RU" dirty="0"/>
              <a:t> ним </a:t>
            </a:r>
            <a:r>
              <a:rPr lang="ru-RU" dirty="0" err="1"/>
              <a:t>був</a:t>
            </a:r>
            <a:r>
              <a:rPr lang="ru-RU" dirty="0"/>
              <a:t> 1918 року </a:t>
            </a:r>
            <a:r>
              <a:rPr lang="ru-RU" dirty="0" err="1"/>
              <a:t>вояком</a:t>
            </a:r>
            <a:r>
              <a:rPr lang="ru-RU" dirty="0"/>
              <a:t> 3-го </a:t>
            </a:r>
            <a:r>
              <a:rPr lang="ru-RU" dirty="0" err="1"/>
              <a:t>Сердюцького</a:t>
            </a:r>
            <a:r>
              <a:rPr lang="ru-RU" dirty="0"/>
              <a:t> полку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ж </a:t>
            </a:r>
            <a:r>
              <a:rPr lang="ru-RU" dirty="0" err="1"/>
              <a:t>підтверджує</a:t>
            </a:r>
            <a:r>
              <a:rPr lang="ru-RU" dirty="0"/>
              <a:t> й сестра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, </a:t>
            </a:r>
            <a:r>
              <a:rPr lang="ru-RU" dirty="0" err="1"/>
              <a:t>згадуючи</a:t>
            </a:r>
            <a:r>
              <a:rPr lang="ru-RU" dirty="0"/>
              <a:t>, "як заходив до них Довженко в </a:t>
            </a:r>
            <a:r>
              <a:rPr lang="ru-RU" dirty="0" err="1"/>
              <a:t>сивій</a:t>
            </a:r>
            <a:r>
              <a:rPr lang="ru-RU" dirty="0"/>
              <a:t> </a:t>
            </a:r>
            <a:r>
              <a:rPr lang="ru-RU" dirty="0" err="1"/>
              <a:t>шапці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шликом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1917-го й на початку 1918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належачи</a:t>
            </a:r>
            <a:r>
              <a:rPr lang="ru-RU" dirty="0"/>
              <a:t> до куреня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гайдамаків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брали участь у </a:t>
            </a:r>
            <a:r>
              <a:rPr lang="ru-RU" dirty="0" err="1"/>
              <a:t>штурмі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«Арсеналу».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, через 11 </a:t>
            </a:r>
            <a:r>
              <a:rPr lang="ru-RU" dirty="0" err="1"/>
              <a:t>років</a:t>
            </a:r>
            <a:r>
              <a:rPr lang="ru-RU" dirty="0"/>
              <a:t>, Довженко </a:t>
            </a:r>
            <a:r>
              <a:rPr lang="ru-RU" dirty="0" err="1"/>
              <a:t>зобразить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фільмі</a:t>
            </a:r>
            <a:r>
              <a:rPr lang="ru-RU" dirty="0"/>
              <a:t> «Арсенал», але </a:t>
            </a:r>
            <a:r>
              <a:rPr lang="ru-RU" dirty="0" err="1"/>
              <a:t>вже</a:t>
            </a:r>
            <a:r>
              <a:rPr lang="ru-RU" dirty="0"/>
              <a:t> по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барикад</a:t>
            </a:r>
            <a:r>
              <a:rPr lang="ru-RU" dirty="0"/>
              <a:t>. За </a:t>
            </a:r>
            <a:r>
              <a:rPr lang="ru-RU" dirty="0" err="1"/>
              <a:t>свідченнями</a:t>
            </a:r>
            <a:r>
              <a:rPr lang="ru-RU" dirty="0"/>
              <a:t> того таки </a:t>
            </a:r>
            <a:r>
              <a:rPr lang="ru-RU" dirty="0" err="1"/>
              <a:t>Шоха</a:t>
            </a:r>
            <a:r>
              <a:rPr lang="ru-RU" dirty="0"/>
              <a:t>, Довженко пережив у </a:t>
            </a:r>
            <a:r>
              <a:rPr lang="ru-RU" dirty="0" err="1"/>
              <a:t>Києві</a:t>
            </a:r>
            <a:r>
              <a:rPr lang="ru-RU" dirty="0"/>
              <a:t> в </a:t>
            </a:r>
            <a:r>
              <a:rPr lang="ru-RU" dirty="0" err="1"/>
              <a:t>підпіллі</a:t>
            </a:r>
            <a:r>
              <a:rPr lang="ru-RU" dirty="0"/>
              <a:t> </a:t>
            </a:r>
            <a:r>
              <a:rPr lang="ru-RU" dirty="0" err="1"/>
              <a:t>німецьку</a:t>
            </a:r>
            <a:r>
              <a:rPr lang="ru-RU" dirty="0"/>
              <a:t>, </a:t>
            </a:r>
            <a:r>
              <a:rPr lang="ru-RU" dirty="0" err="1"/>
              <a:t>російсько-радянську</a:t>
            </a:r>
            <a:r>
              <a:rPr lang="ru-RU" dirty="0"/>
              <a:t>, </a:t>
            </a:r>
            <a:r>
              <a:rPr lang="ru-RU" dirty="0" err="1"/>
              <a:t>російсько-монархічну</a:t>
            </a:r>
            <a:r>
              <a:rPr lang="ru-RU" dirty="0"/>
              <a:t> та </a:t>
            </a:r>
            <a:r>
              <a:rPr lang="ru-RU" dirty="0" err="1"/>
              <a:t>польську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, не один раз </a:t>
            </a:r>
            <a:r>
              <a:rPr lang="ru-RU" dirty="0" err="1"/>
              <a:t>буваючи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розстрілами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66012"/>
            <a:ext cx="3168352" cy="537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6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ru-RU" dirty="0" err="1"/>
              <a:t>Розквіт</a:t>
            </a:r>
            <a:r>
              <a:rPr lang="ru-RU" dirty="0"/>
              <a:t> і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кіно-кар'єри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Олександр</a:t>
            </a:r>
            <a:r>
              <a:rPr lang="ru-RU" dirty="0"/>
              <a:t> Довженко </a:t>
            </a:r>
            <a:r>
              <a:rPr lang="ru-RU" dirty="0" err="1"/>
              <a:t>вперше</a:t>
            </a:r>
            <a:r>
              <a:rPr lang="ru-RU" dirty="0"/>
              <a:t> заявив про себе як про </a:t>
            </a:r>
            <a:r>
              <a:rPr lang="ru-RU" dirty="0" err="1"/>
              <a:t>цікавий</a:t>
            </a:r>
            <a:r>
              <a:rPr lang="ru-RU" dirty="0"/>
              <a:t> і </a:t>
            </a:r>
            <a:r>
              <a:rPr lang="ru-RU" dirty="0" err="1"/>
              <a:t>самобутній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« </a:t>
            </a:r>
            <a:r>
              <a:rPr lang="ru-RU" dirty="0" err="1"/>
              <a:t>Звенигора</a:t>
            </a:r>
            <a:r>
              <a:rPr lang="ru-RU" dirty="0"/>
              <a:t>» (1928) , де </a:t>
            </a:r>
            <a:r>
              <a:rPr lang="ru-RU" dirty="0" err="1"/>
              <a:t>він</a:t>
            </a:r>
            <a:r>
              <a:rPr lang="ru-RU" dirty="0"/>
              <a:t> в </a:t>
            </a:r>
            <a:r>
              <a:rPr lang="ru-RU" dirty="0" err="1"/>
              <a:t>незвичайній</a:t>
            </a:r>
            <a:r>
              <a:rPr lang="ru-RU" dirty="0"/>
              <a:t> </a:t>
            </a:r>
            <a:r>
              <a:rPr lang="ru-RU" dirty="0" err="1"/>
              <a:t>манері</a:t>
            </a:r>
            <a:r>
              <a:rPr lang="ru-RU" dirty="0"/>
              <a:t> </a:t>
            </a:r>
            <a:r>
              <a:rPr lang="ru-RU" dirty="0" err="1"/>
              <a:t>з'єднав</a:t>
            </a:r>
            <a:r>
              <a:rPr lang="ru-RU" dirty="0"/>
              <a:t> </a:t>
            </a:r>
            <a:r>
              <a:rPr lang="ru-RU" dirty="0" err="1"/>
              <a:t>революційний</a:t>
            </a:r>
            <a:r>
              <a:rPr lang="ru-RU" dirty="0"/>
              <a:t> </a:t>
            </a:r>
            <a:r>
              <a:rPr lang="ru-RU" dirty="0" err="1"/>
              <a:t>епос</a:t>
            </a:r>
            <a:r>
              <a:rPr lang="ru-RU" dirty="0"/>
              <a:t> , сатиру і </a:t>
            </a:r>
            <a:r>
              <a:rPr lang="ru-RU" dirty="0" err="1"/>
              <a:t>лірику</a:t>
            </a:r>
            <a:r>
              <a:rPr lang="ru-RU" dirty="0"/>
              <a:t> .</a:t>
            </a:r>
          </a:p>
          <a:p>
            <a:pPr marL="0" indent="0">
              <a:buNone/>
            </a:pPr>
            <a:r>
              <a:rPr lang="ru-RU" dirty="0"/>
              <a:t>У 1930 </a:t>
            </a:r>
            <a:r>
              <a:rPr lang="ru-RU" dirty="0" err="1"/>
              <a:t>році</a:t>
            </a:r>
            <a:r>
              <a:rPr lang="ru-RU" dirty="0"/>
              <a:t> Довженко </a:t>
            </a:r>
            <a:r>
              <a:rPr lang="ru-RU" dirty="0" err="1"/>
              <a:t>зняв</a:t>
            </a:r>
            <a:r>
              <a:rPr lang="ru-RU" dirty="0"/>
              <a:t> один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« Земля»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як в СРСР , так і за кордоном. </a:t>
            </a:r>
            <a:r>
              <a:rPr lang="ru-RU" dirty="0" err="1"/>
              <a:t>Новаторським</a:t>
            </a:r>
            <a:r>
              <a:rPr lang="ru-RU" dirty="0"/>
              <a:t> </a:t>
            </a:r>
            <a:r>
              <a:rPr lang="ru-RU" dirty="0" err="1"/>
              <a:t>кіномовою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розповів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колективізацію</a:t>
            </a:r>
            <a:r>
              <a:rPr lang="ru-RU" dirty="0"/>
              <a:t> ,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ламали</a:t>
            </a:r>
            <a:r>
              <a:rPr lang="ru-RU" dirty="0"/>
              <a:t> </a:t>
            </a:r>
            <a:r>
              <a:rPr lang="ru-RU" dirty="0" err="1"/>
              <a:t>підвалини</a:t>
            </a:r>
            <a:r>
              <a:rPr lang="ru-RU" dirty="0"/>
              <a:t> </a:t>
            </a:r>
            <a:r>
              <a:rPr lang="ru-RU" dirty="0" err="1"/>
              <a:t>селянського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.</a:t>
            </a:r>
          </a:p>
          <a:p>
            <a:pPr marL="0" indent="0">
              <a:buNone/>
            </a:pPr>
            <a:r>
              <a:rPr lang="ru-RU" dirty="0" err="1"/>
              <a:t>Етапними</a:t>
            </a:r>
            <a:r>
              <a:rPr lang="ru-RU" dirty="0"/>
              <a:t> роботами стали </a:t>
            </a:r>
            <a:r>
              <a:rPr lang="ru-RU" dirty="0" err="1"/>
              <a:t>фільми</a:t>
            </a:r>
            <a:r>
              <a:rPr lang="ru-RU" dirty="0"/>
              <a:t> « </a:t>
            </a:r>
            <a:r>
              <a:rPr lang="ru-RU" dirty="0" err="1"/>
              <a:t>Іван</a:t>
            </a:r>
            <a:r>
              <a:rPr lang="ru-RU" dirty="0"/>
              <a:t>» , « </a:t>
            </a:r>
            <a:r>
              <a:rPr lang="ru-RU" dirty="0" err="1"/>
              <a:t>Аероград</a:t>
            </a:r>
            <a:r>
              <a:rPr lang="ru-RU" dirty="0"/>
              <a:t> » , «Щорс ».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над картиною « </a:t>
            </a:r>
            <a:r>
              <a:rPr lang="ru-RU" dirty="0" err="1"/>
              <a:t>Іван</a:t>
            </a:r>
            <a:r>
              <a:rPr lang="ru-RU" dirty="0"/>
              <a:t>» (1932) Довженко </a:t>
            </a:r>
            <a:r>
              <a:rPr lang="ru-RU" dirty="0" err="1"/>
              <a:t>зближується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Сталіним</a:t>
            </a:r>
            <a:r>
              <a:rPr lang="ru-RU" dirty="0"/>
              <a:t> . Вони </a:t>
            </a:r>
            <a:r>
              <a:rPr lang="ru-RU" dirty="0" err="1"/>
              <a:t>листуються</a:t>
            </a:r>
            <a:r>
              <a:rPr lang="ru-RU" dirty="0"/>
              <a:t> , глава </a:t>
            </a:r>
            <a:r>
              <a:rPr lang="ru-RU" dirty="0" err="1"/>
              <a:t>країни</a:t>
            </a:r>
            <a:r>
              <a:rPr lang="ru-RU" dirty="0"/>
              <a:t> часто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 у себе . Картина « Щорс» ( 1939 )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знята</a:t>
            </a:r>
            <a:r>
              <a:rPr lang="ru-RU" dirty="0"/>
              <a:t> за прямою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втручався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.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тісний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</a:t>
            </a:r>
            <a:r>
              <a:rPr lang="ru-RU" dirty="0" err="1"/>
              <a:t>протиріччя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поглядом</a:t>
            </a:r>
            <a:r>
              <a:rPr lang="ru-RU" dirty="0"/>
              <a:t> художника на </a:t>
            </a:r>
            <a:r>
              <a:rPr lang="ru-RU" dirty="0" err="1"/>
              <a:t>творчість</a:t>
            </a:r>
            <a:r>
              <a:rPr lang="ru-RU" dirty="0"/>
              <a:t> і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ідеологією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119</TotalTime>
  <Words>1749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Життя та творчість Довженка О.П.</vt:lpstr>
      <vt:lpstr>План: </vt:lpstr>
      <vt:lpstr>Дитинство</vt:lpstr>
      <vt:lpstr>Портрети батька й матері Довженка</vt:lpstr>
      <vt:lpstr>Презентация PowerPoint</vt:lpstr>
      <vt:lpstr>Презентация PowerPoint</vt:lpstr>
      <vt:lpstr>Юні роки </vt:lpstr>
      <vt:lpstr>Презентация PowerPoint</vt:lpstr>
      <vt:lpstr>Розквіт і кінець кіно-кар'єри </vt:lpstr>
      <vt:lpstr>Кадри з фільму «Земля»</vt:lpstr>
      <vt:lpstr>Презентация PowerPoint</vt:lpstr>
      <vt:lpstr>Довженко за роботою </vt:lpstr>
      <vt:lpstr>Смерть митця й вшанування пам'яті  </vt:lpstr>
      <vt:lpstr>Памятники Довженку</vt:lpstr>
      <vt:lpstr>Автобіографічна повість «Зачарована Десна» </vt:lpstr>
      <vt:lpstr>Зачарована Десна</vt:lpstr>
      <vt:lpstr>Презентация PowerPoint</vt:lpstr>
      <vt:lpstr>Мистецька та літературна спадщина </vt:lpstr>
      <vt:lpstr>Книжки </vt:lpstr>
      <vt:lpstr>Фільмографія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та творчість Довженка О.П.</dc:title>
  <dc:creator>Nat</dc:creator>
  <cp:lastModifiedBy>Nat</cp:lastModifiedBy>
  <cp:revision>13</cp:revision>
  <dcterms:created xsi:type="dcterms:W3CDTF">2014-06-03T19:20:12Z</dcterms:created>
  <dcterms:modified xsi:type="dcterms:W3CDTF">2014-06-04T19:28:10Z</dcterms:modified>
</cp:coreProperties>
</file>