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60EECA-F0D9-4200-B918-2921E430B6A4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DB0EE4-4875-4161-B95B-1BD2229BD50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B0EE4-4875-4161-B95B-1BD2229BD509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3928-F2C0-4A37-853E-3901DA164412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ACCA-650F-43F4-9B2A-CDFA2370E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3928-F2C0-4A37-853E-3901DA164412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ACCA-650F-43F4-9B2A-CDFA2370E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3928-F2C0-4A37-853E-3901DA164412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ACCA-650F-43F4-9B2A-CDFA2370E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3928-F2C0-4A37-853E-3901DA164412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ACCA-650F-43F4-9B2A-CDFA2370E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3928-F2C0-4A37-853E-3901DA164412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ACCA-650F-43F4-9B2A-CDFA2370E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3928-F2C0-4A37-853E-3901DA164412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ACCA-650F-43F4-9B2A-CDFA2370E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3928-F2C0-4A37-853E-3901DA164412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ACCA-650F-43F4-9B2A-CDFA2370E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3928-F2C0-4A37-853E-3901DA164412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ACCA-650F-43F4-9B2A-CDFA2370E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3928-F2C0-4A37-853E-3901DA164412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ACCA-650F-43F4-9B2A-CDFA2370E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3928-F2C0-4A37-853E-3901DA164412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ACCA-650F-43F4-9B2A-CDFA2370E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3928-F2C0-4A37-853E-3901DA164412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ACCA-650F-43F4-9B2A-CDFA2370E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43928-F2C0-4A37-853E-3901DA164412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EACCA-650F-43F4-9B2A-CDFA2370E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Антонич Б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50" y="1214422"/>
            <a:ext cx="2928958" cy="40005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285720" y="142852"/>
            <a:ext cx="855099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Антонич Богдан-Ігор </a:t>
            </a:r>
            <a:r>
              <a:rPr lang="uk-UA" sz="40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васильович</a:t>
            </a:r>
            <a:endParaRPr lang="ru-RU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71802" y="5357826"/>
            <a:ext cx="248657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(1909-1937)</a:t>
            </a:r>
            <a:endParaRPr lang="ru-RU" sz="3600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41530" y="6211669"/>
            <a:ext cx="34024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Підготувала: учениця 11-В класу </a:t>
            </a:r>
            <a:br>
              <a:rPr lang="uk-UA" dirty="0" smtClean="0"/>
            </a:br>
            <a:r>
              <a:rPr lang="uk-UA" dirty="0" smtClean="0"/>
              <a:t>	        Кузьменко Ірина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71736" y="142852"/>
            <a:ext cx="64293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dirty="0"/>
              <a:t>Богдан-Ігор </a:t>
            </a:r>
            <a:r>
              <a:rPr lang="vi-VN" b="1" dirty="0" smtClean="0"/>
              <a:t>Антонич</a:t>
            </a:r>
            <a:r>
              <a:rPr lang="vi-VN" dirty="0"/>
              <a:t> 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vi-VN" dirty="0" smtClean="0"/>
              <a:t>5 </a:t>
            </a:r>
            <a:r>
              <a:rPr lang="vi-VN" dirty="0"/>
              <a:t>жовтня 1909, с. Новиця — †6 липня 1937, </a:t>
            </a:r>
            <a:r>
              <a:rPr lang="vi-VN" dirty="0" smtClean="0"/>
              <a:t>Львів</a:t>
            </a:r>
            <a:r>
              <a:rPr lang="uk-UA" dirty="0" smtClean="0"/>
              <a:t>.</a:t>
            </a:r>
            <a:br>
              <a:rPr lang="uk-UA" dirty="0" smtClean="0"/>
            </a:br>
            <a:r>
              <a:rPr lang="uk-UA" dirty="0"/>
              <a:t>У</a:t>
            </a:r>
            <a:r>
              <a:rPr lang="vi-VN" dirty="0" smtClean="0"/>
              <a:t>країнський</a:t>
            </a:r>
            <a:r>
              <a:rPr lang="vi-VN" dirty="0"/>
              <a:t> поет, прозаїк, перекладач,літературознавець.</a:t>
            </a:r>
          </a:p>
          <a:p>
            <a:r>
              <a:rPr lang="vi-VN" dirty="0"/>
              <a:t>Через офіційну заборону ширше знаний лише з середини </a:t>
            </a:r>
            <a:r>
              <a:rPr lang="vi-VN" b="1" dirty="0"/>
              <a:t>1960-х</a:t>
            </a:r>
            <a:r>
              <a:rPr lang="vi-VN" dirty="0"/>
              <a:t>; справив значний вплив на сучасну українську поезію; філософська лірика, релігійні, космічні мотиви, відгомін лемківського фольклору і поганської символіки; впливи </a:t>
            </a:r>
            <a:r>
              <a:rPr lang="vi-VN" dirty="0" smtClean="0"/>
              <a:t>Омара </a:t>
            </a:r>
            <a:r>
              <a:rPr lang="vi-VN" dirty="0"/>
              <a:t>Хайяма, Волта Вітмена; прозові твори; переклади; статті літературно-критичного і теоретико-літературного характерів.</a:t>
            </a:r>
          </a:p>
        </p:txBody>
      </p:sp>
      <p:pic>
        <p:nvPicPr>
          <p:cNvPr id="7170" name="Picture 2" descr="http://www.litakcent.com/upload/lastye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2381250" cy="3190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779687"/>
            <a:ext cx="67151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err="1" smtClean="0"/>
              <a:t>Освіта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Початкову</a:t>
            </a:r>
            <a:r>
              <a:rPr lang="ru-RU" dirty="0" smtClean="0"/>
              <a:t> </a:t>
            </a:r>
            <a:r>
              <a:rPr lang="ru-RU" dirty="0" err="1"/>
              <a:t>освіту</a:t>
            </a:r>
            <a:r>
              <a:rPr lang="ru-RU" dirty="0"/>
              <a:t> </a:t>
            </a:r>
            <a:r>
              <a:rPr lang="ru-RU" dirty="0" err="1"/>
              <a:t>майбутній</a:t>
            </a:r>
            <a:r>
              <a:rPr lang="ru-RU" dirty="0"/>
              <a:t> поет </a:t>
            </a:r>
            <a:r>
              <a:rPr lang="ru-RU" dirty="0" err="1"/>
              <a:t>здобував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наглядом</a:t>
            </a:r>
            <a:r>
              <a:rPr lang="ru-RU" dirty="0"/>
              <a:t> </a:t>
            </a:r>
            <a:r>
              <a:rPr lang="ru-RU" dirty="0" err="1"/>
              <a:t>приватної</a:t>
            </a:r>
            <a:r>
              <a:rPr lang="ru-RU" dirty="0"/>
              <a:t> </a:t>
            </a:r>
            <a:r>
              <a:rPr lang="ru-RU" dirty="0" err="1"/>
              <a:t>вчительки</a:t>
            </a:r>
            <a:r>
              <a:rPr lang="ru-RU" dirty="0"/>
              <a:t>.</a:t>
            </a:r>
          </a:p>
          <a:p>
            <a:r>
              <a:rPr lang="ru-RU" dirty="0"/>
              <a:t>Коли у </a:t>
            </a:r>
            <a:r>
              <a:rPr lang="ru-RU" b="1" dirty="0"/>
              <a:t>1919 </a:t>
            </a:r>
            <a:r>
              <a:rPr lang="ru-RU" b="1" dirty="0" err="1"/>
              <a:t>році</a:t>
            </a:r>
            <a:r>
              <a:rPr lang="ru-RU" b="1" dirty="0"/>
              <a:t> </a:t>
            </a:r>
            <a:r>
              <a:rPr lang="ru-RU" dirty="0" err="1"/>
              <a:t>рідного</a:t>
            </a:r>
            <a:r>
              <a:rPr lang="ru-RU" dirty="0"/>
              <a:t> брата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матері</a:t>
            </a:r>
            <a:r>
              <a:rPr lang="ru-RU" dirty="0"/>
              <a:t>, </a:t>
            </a:r>
            <a:r>
              <a:rPr lang="ru-RU" dirty="0" err="1"/>
              <a:t>Олександра</a:t>
            </a:r>
            <a:r>
              <a:rPr lang="ru-RU" dirty="0"/>
              <a:t> </a:t>
            </a:r>
            <a:r>
              <a:rPr lang="ru-RU" dirty="0" err="1"/>
              <a:t>Волошиновича</a:t>
            </a:r>
            <a:r>
              <a:rPr lang="ru-RU" dirty="0"/>
              <a:t>, за </a:t>
            </a:r>
            <a:r>
              <a:rPr lang="ru-RU" dirty="0" err="1"/>
              <a:t>спробу</a:t>
            </a:r>
            <a:r>
              <a:rPr lang="ru-RU" dirty="0"/>
              <a:t> </a:t>
            </a:r>
            <a:r>
              <a:rPr lang="ru-RU" dirty="0" err="1"/>
              <a:t>обєднання</a:t>
            </a:r>
            <a:r>
              <a:rPr lang="ru-RU" dirty="0"/>
              <a:t> </a:t>
            </a:r>
            <a:r>
              <a:rPr lang="ru-RU" dirty="0" err="1"/>
              <a:t>польської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словацької</a:t>
            </a:r>
            <a:r>
              <a:rPr lang="ru-RU" dirty="0"/>
              <a:t> </a:t>
            </a:r>
            <a:r>
              <a:rPr lang="ru-RU" dirty="0" err="1"/>
              <a:t>часток</a:t>
            </a:r>
            <a:r>
              <a:rPr lang="ru-RU" dirty="0"/>
              <a:t> </a:t>
            </a:r>
            <a:r>
              <a:rPr lang="ru-RU" dirty="0" err="1"/>
              <a:t>Лемківщини</a:t>
            </a:r>
            <a:r>
              <a:rPr lang="ru-RU" dirty="0"/>
              <a:t> режим </a:t>
            </a:r>
            <a:r>
              <a:rPr lang="ru-RU" dirty="0" err="1"/>
              <a:t>Пілсудського</a:t>
            </a:r>
            <a:r>
              <a:rPr lang="ru-RU" dirty="0"/>
              <a:t> засудив до </a:t>
            </a:r>
            <a:r>
              <a:rPr lang="ru-RU" dirty="0" err="1"/>
              <a:t>страти</a:t>
            </a:r>
            <a:r>
              <a:rPr lang="ru-RU" dirty="0"/>
              <a:t>, родина </a:t>
            </a:r>
            <a:r>
              <a:rPr lang="ru-RU" dirty="0" err="1"/>
              <a:t>Антоничів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десятилітнім</a:t>
            </a:r>
            <a:r>
              <a:rPr lang="ru-RU" dirty="0"/>
              <a:t> </a:t>
            </a:r>
            <a:r>
              <a:rPr lang="ru-RU" dirty="0" err="1"/>
              <a:t>сином</a:t>
            </a:r>
            <a:r>
              <a:rPr lang="ru-RU" dirty="0"/>
              <a:t> проживала </a:t>
            </a:r>
            <a:r>
              <a:rPr lang="ru-RU" dirty="0" err="1"/>
              <a:t>певний</a:t>
            </a:r>
            <a:r>
              <a:rPr lang="ru-RU" dirty="0"/>
              <a:t> час на </a:t>
            </a:r>
            <a:r>
              <a:rPr lang="ru-RU" dirty="0" err="1"/>
              <a:t>Пряшівщині</a:t>
            </a:r>
            <a:r>
              <a:rPr lang="ru-RU" dirty="0"/>
              <a:t> у </a:t>
            </a:r>
            <a:r>
              <a:rPr lang="ru-RU" dirty="0" err="1"/>
              <a:t>Межилабірцях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Михайлівцях</a:t>
            </a:r>
            <a:r>
              <a:rPr lang="ru-RU" dirty="0"/>
              <a:t>.</a:t>
            </a:r>
          </a:p>
          <a:p>
            <a:r>
              <a:rPr lang="ru-RU" dirty="0" err="1"/>
              <a:t>Упродовж</a:t>
            </a:r>
            <a:r>
              <a:rPr lang="ru-RU" dirty="0"/>
              <a:t> </a:t>
            </a:r>
            <a:r>
              <a:rPr lang="ru-RU" b="1" dirty="0"/>
              <a:t>1920–1928</a:t>
            </a:r>
            <a:r>
              <a:rPr lang="ru-RU" dirty="0"/>
              <a:t> </a:t>
            </a:r>
            <a:r>
              <a:rPr lang="ru-RU" dirty="0" err="1"/>
              <a:t>навчався</a:t>
            </a:r>
            <a:r>
              <a:rPr lang="ru-RU" dirty="0"/>
              <a:t> у </a:t>
            </a:r>
            <a:r>
              <a:rPr lang="ru-RU" dirty="0" err="1"/>
              <a:t>гімназії</a:t>
            </a:r>
            <a:r>
              <a:rPr lang="ru-RU" dirty="0"/>
              <a:t> </a:t>
            </a:r>
            <a:r>
              <a:rPr lang="ru-RU" dirty="0" err="1"/>
              <a:t>гуманітарного</a:t>
            </a:r>
            <a:r>
              <a:rPr lang="ru-RU" dirty="0"/>
              <a:t> типу </a:t>
            </a:r>
            <a:r>
              <a:rPr lang="ru-RU" dirty="0" err="1"/>
              <a:t>імені</a:t>
            </a:r>
            <a:r>
              <a:rPr lang="ru-RU" dirty="0"/>
              <a:t> </a:t>
            </a:r>
            <a:r>
              <a:rPr lang="ru-RU" dirty="0" err="1"/>
              <a:t>Королеви</a:t>
            </a:r>
            <a:r>
              <a:rPr lang="ru-RU" dirty="0"/>
              <a:t> </a:t>
            </a:r>
            <a:r>
              <a:rPr lang="ru-RU" dirty="0" err="1"/>
              <a:t>Софії</a:t>
            </a:r>
            <a:r>
              <a:rPr lang="ru-RU" dirty="0"/>
              <a:t> у </a:t>
            </a:r>
            <a:r>
              <a:rPr lang="ru-RU" dirty="0" err="1"/>
              <a:t>Сяноку</a:t>
            </a:r>
            <a:r>
              <a:rPr lang="ru-RU" dirty="0"/>
              <a:t>. «На </a:t>
            </a:r>
            <a:r>
              <a:rPr lang="ru-RU" dirty="0" err="1"/>
              <a:t>цілу</a:t>
            </a:r>
            <a:r>
              <a:rPr lang="ru-RU" dirty="0"/>
              <a:t> </a:t>
            </a:r>
            <a:r>
              <a:rPr lang="ru-RU" dirty="0" err="1"/>
              <a:t>Лемківщину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одинока </a:t>
            </a:r>
            <a:r>
              <a:rPr lang="ru-RU" dirty="0" err="1"/>
              <a:t>гімназія</a:t>
            </a:r>
            <a:r>
              <a:rPr lang="ru-RU" dirty="0"/>
              <a:t>, де </a:t>
            </a:r>
            <a:r>
              <a:rPr lang="ru-RU" dirty="0" err="1"/>
              <a:t>вчили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» (М. </a:t>
            </a:r>
            <a:r>
              <a:rPr lang="ru-RU" dirty="0" err="1"/>
              <a:t>Кудлик</a:t>
            </a:r>
            <a:r>
              <a:rPr lang="ru-RU" dirty="0"/>
              <a:t>, </a:t>
            </a:r>
            <a:r>
              <a:rPr lang="ru-RU" dirty="0" err="1"/>
              <a:t>однокласник</a:t>
            </a:r>
            <a:r>
              <a:rPr lang="ru-RU" dirty="0"/>
              <a:t> Антонича). Тут </a:t>
            </a:r>
            <a:r>
              <a:rPr lang="ru-RU" dirty="0" err="1"/>
              <a:t>викладали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проф. </a:t>
            </a:r>
            <a:r>
              <a:rPr lang="ru-RU" dirty="0" err="1"/>
              <a:t>Володимир</a:t>
            </a:r>
            <a:r>
              <a:rPr lang="ru-RU" dirty="0"/>
              <a:t> </a:t>
            </a:r>
            <a:r>
              <a:rPr lang="ru-RU" dirty="0" err="1"/>
              <a:t>Чайківський</a:t>
            </a:r>
            <a:r>
              <a:rPr lang="ru-RU" dirty="0"/>
              <a:t>, проф. Лев </a:t>
            </a:r>
            <a:r>
              <a:rPr lang="ru-RU" dirty="0" err="1"/>
              <a:t>Ґец</a:t>
            </a:r>
            <a:r>
              <a:rPr lang="ru-RU" dirty="0"/>
              <a:t>. З </a:t>
            </a:r>
            <a:r>
              <a:rPr lang="ru-RU" dirty="0" err="1"/>
              <a:t>першого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до </a:t>
            </a:r>
            <a:r>
              <a:rPr lang="ru-RU" dirty="0" err="1"/>
              <a:t>останнього</a:t>
            </a:r>
            <a:r>
              <a:rPr lang="ru-RU" dirty="0"/>
              <a:t> </a:t>
            </a:r>
            <a:r>
              <a:rPr lang="ru-RU" dirty="0" err="1"/>
              <a:t>класу</a:t>
            </a:r>
            <a:r>
              <a:rPr lang="ru-RU" dirty="0"/>
              <a:t> Антонич </a:t>
            </a:r>
            <a:r>
              <a:rPr lang="ru-RU" dirty="0" err="1"/>
              <a:t>відзначався</a:t>
            </a:r>
            <a:r>
              <a:rPr lang="ru-RU" dirty="0"/>
              <a:t> як </a:t>
            </a:r>
            <a:r>
              <a:rPr lang="ru-RU" dirty="0" err="1"/>
              <a:t>найкращий</a:t>
            </a:r>
            <a:r>
              <a:rPr lang="ru-RU" dirty="0"/>
              <a:t> </a:t>
            </a:r>
            <a:r>
              <a:rPr lang="ru-RU" dirty="0" err="1"/>
              <a:t>учень</a:t>
            </a:r>
            <a:r>
              <a:rPr lang="ru-RU" dirty="0"/>
              <a:t>.</a:t>
            </a:r>
          </a:p>
          <a:p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середини</a:t>
            </a:r>
            <a:r>
              <a:rPr lang="ru-RU" dirty="0"/>
              <a:t> </a:t>
            </a:r>
            <a:r>
              <a:rPr lang="ru-RU" b="1" dirty="0"/>
              <a:t>1920-х </a:t>
            </a:r>
            <a:r>
              <a:rPr lang="ru-RU" b="1" dirty="0" err="1"/>
              <a:t>років</a:t>
            </a:r>
            <a:r>
              <a:rPr lang="ru-RU" b="1" dirty="0"/>
              <a:t> </a:t>
            </a:r>
            <a:r>
              <a:rPr lang="ru-RU" dirty="0"/>
              <a:t>батьки </a:t>
            </a:r>
            <a:r>
              <a:rPr lang="ru-RU" dirty="0" smtClean="0"/>
              <a:t>Богдана</a:t>
            </a:r>
            <a:r>
              <a:rPr lang="en-US" dirty="0" smtClean="0"/>
              <a:t>-</a:t>
            </a:r>
            <a:r>
              <a:rPr lang="ru-RU" dirty="0" smtClean="0"/>
              <a:t> </a:t>
            </a:r>
            <a:r>
              <a:rPr lang="ru-RU" dirty="0" err="1"/>
              <a:t>Ігоря</a:t>
            </a:r>
            <a:r>
              <a:rPr lang="ru-RU" dirty="0"/>
              <a:t> Антонича жили у </a:t>
            </a:r>
            <a:r>
              <a:rPr lang="ru-RU" dirty="0" err="1"/>
              <a:t>селі</a:t>
            </a:r>
            <a:r>
              <a:rPr lang="ru-RU" dirty="0"/>
              <a:t> </a:t>
            </a:r>
            <a:r>
              <a:rPr lang="ru-RU" u="sng" dirty="0" err="1"/>
              <a:t>Бортятин</a:t>
            </a:r>
            <a:r>
              <a:rPr lang="ru-RU" dirty="0"/>
              <a:t> (</a:t>
            </a:r>
            <a:r>
              <a:rPr lang="ru-RU" dirty="0" err="1"/>
              <a:t>тепер</a:t>
            </a:r>
            <a:r>
              <a:rPr lang="ru-RU" dirty="0"/>
              <a:t> — </a:t>
            </a:r>
            <a:r>
              <a:rPr lang="ru-RU" dirty="0" err="1"/>
              <a:t>Мостиського</a:t>
            </a:r>
            <a:r>
              <a:rPr lang="ru-RU" dirty="0"/>
              <a:t> </a:t>
            </a:r>
            <a:r>
              <a:rPr lang="ru-RU" dirty="0" smtClean="0"/>
              <a:t>району </a:t>
            </a:r>
            <a:r>
              <a:rPr lang="ru-RU" dirty="0" err="1" smtClean="0"/>
              <a:t>Львівської</a:t>
            </a:r>
            <a:r>
              <a:rPr lang="ru-RU" dirty="0" smtClean="0"/>
              <a:t> </a:t>
            </a:r>
            <a:r>
              <a:rPr lang="ru-RU" dirty="0" err="1"/>
              <a:t>області</a:t>
            </a:r>
            <a:r>
              <a:rPr lang="ru-RU" dirty="0"/>
              <a:t>), де </a:t>
            </a:r>
            <a:r>
              <a:rPr lang="ru-RU" dirty="0" err="1"/>
              <a:t>отець</a:t>
            </a:r>
            <a:r>
              <a:rPr lang="ru-RU" dirty="0"/>
              <a:t> Василь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місцевим</a:t>
            </a:r>
            <a:r>
              <a:rPr lang="ru-RU" dirty="0"/>
              <a:t> </a:t>
            </a:r>
            <a:r>
              <a:rPr lang="ru-RU" dirty="0" err="1"/>
              <a:t>парохом</a:t>
            </a:r>
            <a:r>
              <a:rPr lang="ru-RU" dirty="0"/>
              <a:t>. Б. І. Антонич часто </a:t>
            </a:r>
            <a:r>
              <a:rPr lang="ru-RU" dirty="0" err="1"/>
              <a:t>приїжджав</a:t>
            </a:r>
            <a:r>
              <a:rPr lang="ru-RU" dirty="0"/>
              <a:t> </a:t>
            </a:r>
            <a:r>
              <a:rPr lang="ru-RU" dirty="0" err="1"/>
              <a:t>сюди</a:t>
            </a:r>
            <a:r>
              <a:rPr lang="ru-RU" dirty="0"/>
              <a:t>, тут написав низку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.</a:t>
            </a:r>
          </a:p>
        </p:txBody>
      </p:sp>
      <p:pic>
        <p:nvPicPr>
          <p:cNvPr id="6146" name="Picture 2" descr="http://www.ethnos.lemky.com/uploads/posts/2009-04/1239404339_antony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25" y="3500438"/>
            <a:ext cx="2428875" cy="323850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42860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Народився</a:t>
            </a:r>
            <a:r>
              <a:rPr lang="ru-RU" dirty="0" smtClean="0"/>
              <a:t> </a:t>
            </a:r>
            <a:r>
              <a:rPr lang="ru-RU" b="1" dirty="0" smtClean="0"/>
              <a:t>5 </a:t>
            </a:r>
            <a:r>
              <a:rPr lang="ru-RU" b="1" dirty="0" err="1" smtClean="0"/>
              <a:t>жовтня</a:t>
            </a:r>
            <a:r>
              <a:rPr lang="ru-RU" b="1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селі</a:t>
            </a:r>
            <a:r>
              <a:rPr lang="ru-RU" dirty="0" smtClean="0"/>
              <a:t> </a:t>
            </a:r>
            <a:r>
              <a:rPr lang="ru-RU" dirty="0" err="1" smtClean="0"/>
              <a:t>Новиця</a:t>
            </a:r>
            <a:r>
              <a:rPr lang="ru-RU" dirty="0" smtClean="0"/>
              <a:t> на </a:t>
            </a:r>
            <a:r>
              <a:rPr lang="ru-RU" dirty="0" err="1" smtClean="0"/>
              <a:t>Лемківщині</a:t>
            </a:r>
            <a:r>
              <a:rPr lang="ru-RU" dirty="0" smtClean="0"/>
              <a:t> в </a:t>
            </a:r>
            <a:r>
              <a:rPr lang="ru-RU" dirty="0" err="1" smtClean="0"/>
              <a:t>родині</a:t>
            </a:r>
            <a:r>
              <a:rPr lang="ru-RU" dirty="0" smtClean="0"/>
              <a:t> </a:t>
            </a:r>
            <a:r>
              <a:rPr lang="ru-RU" dirty="0" err="1" smtClean="0"/>
              <a:t>греко-католицького</a:t>
            </a:r>
            <a:r>
              <a:rPr lang="ru-RU" dirty="0" smtClean="0"/>
              <a:t> </a:t>
            </a:r>
            <a:r>
              <a:rPr lang="ru-RU" dirty="0" err="1" smtClean="0"/>
              <a:t>священика</a:t>
            </a:r>
            <a:r>
              <a:rPr lang="ru-RU" dirty="0" smtClean="0"/>
              <a:t> Василя. </a:t>
            </a:r>
            <a:r>
              <a:rPr lang="ru-RU" dirty="0" err="1" smtClean="0"/>
              <a:t>Справжнє</a:t>
            </a:r>
            <a:r>
              <a:rPr lang="ru-RU" dirty="0" smtClean="0"/>
              <a:t> </a:t>
            </a:r>
            <a:r>
              <a:rPr lang="ru-RU" dirty="0" err="1" smtClean="0"/>
              <a:t>прізвище</a:t>
            </a:r>
            <a:r>
              <a:rPr lang="ru-RU" dirty="0" smtClean="0"/>
              <a:t> батька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Кіт</a:t>
            </a:r>
            <a:r>
              <a:rPr lang="ru-RU" dirty="0" smtClean="0"/>
              <a:t>, яке родина </a:t>
            </a:r>
            <a:r>
              <a:rPr lang="ru-RU" dirty="0" err="1" smtClean="0"/>
              <a:t>змінила</a:t>
            </a:r>
            <a:r>
              <a:rPr lang="ru-RU" dirty="0" smtClean="0"/>
              <a:t> перед </a:t>
            </a:r>
            <a:r>
              <a:rPr lang="ru-RU" dirty="0" err="1" smtClean="0"/>
              <a:t>народженням</a:t>
            </a:r>
            <a:r>
              <a:rPr lang="ru-RU" dirty="0" smtClean="0"/>
              <a:t> </a:t>
            </a:r>
            <a:r>
              <a:rPr lang="ru-RU" dirty="0" err="1" smtClean="0"/>
              <a:t>єдиного</a:t>
            </a:r>
            <a:r>
              <a:rPr lang="ru-RU" dirty="0" smtClean="0"/>
              <a:t> </a:t>
            </a:r>
            <a:r>
              <a:rPr lang="ru-RU" dirty="0" err="1" smtClean="0"/>
              <a:t>сина</a:t>
            </a:r>
            <a:r>
              <a:rPr lang="ru-RU" dirty="0" smtClean="0"/>
              <a:t>.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майбутнього</a:t>
            </a:r>
            <a:r>
              <a:rPr lang="ru-RU" dirty="0" smtClean="0"/>
              <a:t> </a:t>
            </a:r>
            <a:r>
              <a:rPr lang="ru-RU" dirty="0" err="1" smtClean="0"/>
              <a:t>письменника</a:t>
            </a:r>
            <a:r>
              <a:rPr lang="ru-RU" dirty="0" smtClean="0"/>
              <a:t>, Ольга </a:t>
            </a:r>
            <a:r>
              <a:rPr lang="ru-RU" dirty="0" err="1" smtClean="0"/>
              <a:t>Волошинович</a:t>
            </a:r>
            <a:r>
              <a:rPr lang="ru-RU" dirty="0" smtClean="0"/>
              <a:t>, походила </a:t>
            </a:r>
            <a:r>
              <a:rPr lang="ru-RU" dirty="0" err="1" smtClean="0"/>
              <a:t>із</a:t>
            </a:r>
            <a:r>
              <a:rPr lang="ru-RU" dirty="0" smtClean="0"/>
              <a:t> села </a:t>
            </a:r>
            <a:r>
              <a:rPr lang="ru-RU" dirty="0" err="1" smtClean="0"/>
              <a:t>Липовець</a:t>
            </a:r>
            <a:r>
              <a:rPr lang="ru-RU" dirty="0" smtClean="0"/>
              <a:t> </a:t>
            </a:r>
            <a:r>
              <a:rPr lang="ru-RU" dirty="0" err="1" smtClean="0"/>
              <a:t>Сяноцького</a:t>
            </a:r>
            <a:r>
              <a:rPr lang="ru-RU" dirty="0" smtClean="0"/>
              <a:t> </a:t>
            </a:r>
            <a:r>
              <a:rPr lang="ru-RU" dirty="0" err="1" smtClean="0"/>
              <a:t>повіту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Протягом</a:t>
            </a:r>
            <a:r>
              <a:rPr lang="ru-RU" dirty="0"/>
              <a:t> </a:t>
            </a:r>
            <a:r>
              <a:rPr lang="ru-RU" b="1" dirty="0"/>
              <a:t>1928–1933</a:t>
            </a:r>
            <a:r>
              <a:rPr lang="ru-RU" dirty="0"/>
              <a:t> Антонич — студент </a:t>
            </a:r>
            <a:r>
              <a:rPr lang="ru-RU" u="sng" dirty="0" err="1"/>
              <a:t>Львівського</a:t>
            </a:r>
            <a:r>
              <a:rPr lang="ru-RU" u="sng" dirty="0"/>
              <a:t> </a:t>
            </a:r>
            <a:r>
              <a:rPr lang="ru-RU" u="sng" dirty="0" err="1"/>
              <a:t>університету</a:t>
            </a:r>
            <a:r>
              <a:rPr lang="ru-RU" u="sng" dirty="0"/>
              <a:t> Яна Казимира</a:t>
            </a:r>
            <a:r>
              <a:rPr lang="ru-RU" dirty="0"/>
              <a:t>, де </a:t>
            </a:r>
            <a:r>
              <a:rPr lang="ru-RU" dirty="0" err="1"/>
              <a:t>навчався</a:t>
            </a:r>
            <a:r>
              <a:rPr lang="ru-RU" dirty="0"/>
              <a:t> на </a:t>
            </a:r>
            <a:r>
              <a:rPr lang="ru-RU" dirty="0" err="1"/>
              <a:t>філософському</a:t>
            </a:r>
            <a:r>
              <a:rPr lang="ru-RU" dirty="0"/>
              <a:t> </a:t>
            </a:r>
            <a:r>
              <a:rPr lang="ru-RU" dirty="0" err="1"/>
              <a:t>факультеті</a:t>
            </a:r>
            <a:r>
              <a:rPr lang="ru-RU" dirty="0"/>
              <a:t> (</a:t>
            </a:r>
            <a:r>
              <a:rPr lang="ru-RU" dirty="0" err="1"/>
              <a:t>спеціальність</a:t>
            </a:r>
            <a:r>
              <a:rPr lang="ru-RU" dirty="0"/>
              <a:t> — </a:t>
            </a:r>
            <a:r>
              <a:rPr lang="ru-RU" dirty="0" err="1"/>
              <a:t>польська</a:t>
            </a:r>
            <a:r>
              <a:rPr lang="ru-RU" dirty="0"/>
              <a:t> </a:t>
            </a:r>
            <a:r>
              <a:rPr lang="ru-RU" dirty="0" err="1"/>
              <a:t>філологія</a:t>
            </a:r>
            <a:r>
              <a:rPr lang="ru-RU" dirty="0"/>
              <a:t>).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викладачів</a:t>
            </a:r>
            <a:r>
              <a:rPr lang="ru-RU" dirty="0"/>
              <a:t> Антонича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літературознавці</a:t>
            </a:r>
            <a:r>
              <a:rPr lang="ru-RU" dirty="0"/>
              <a:t> В. А. </a:t>
            </a:r>
            <a:r>
              <a:rPr lang="ru-RU" dirty="0" err="1"/>
              <a:t>Брухнальський</a:t>
            </a:r>
            <a:r>
              <a:rPr lang="ru-RU" dirty="0"/>
              <a:t>, Є. </a:t>
            </a:r>
            <a:r>
              <a:rPr lang="ru-RU" dirty="0" err="1"/>
              <a:t>Кухарський</a:t>
            </a:r>
            <a:r>
              <a:rPr lang="ru-RU" dirty="0"/>
              <a:t>, </a:t>
            </a:r>
            <a:r>
              <a:rPr lang="ru-RU" dirty="0" err="1"/>
              <a:t>славіст</a:t>
            </a:r>
            <a:r>
              <a:rPr lang="ru-RU" dirty="0"/>
              <a:t> В. </a:t>
            </a:r>
            <a:r>
              <a:rPr lang="ru-RU" dirty="0" err="1"/>
              <a:t>Ташицький</a:t>
            </a:r>
            <a:r>
              <a:rPr lang="ru-RU" dirty="0"/>
              <a:t>, </a:t>
            </a:r>
            <a:r>
              <a:rPr lang="ru-RU" dirty="0" err="1"/>
              <a:t>філософ</a:t>
            </a:r>
            <a:r>
              <a:rPr lang="ru-RU" dirty="0"/>
              <a:t> К. </a:t>
            </a:r>
            <a:r>
              <a:rPr lang="ru-RU" dirty="0" err="1"/>
              <a:t>Твардовський</a:t>
            </a:r>
            <a:r>
              <a:rPr lang="ru-RU" dirty="0"/>
              <a:t>, </a:t>
            </a:r>
            <a:r>
              <a:rPr lang="ru-RU" dirty="0" err="1"/>
              <a:t>мовознавець</a:t>
            </a:r>
            <a:r>
              <a:rPr lang="ru-RU" dirty="0"/>
              <a:t> Є. </a:t>
            </a:r>
            <a:r>
              <a:rPr lang="ru-RU" dirty="0" err="1"/>
              <a:t>Курилович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Антонич </a:t>
            </a:r>
            <a:r>
              <a:rPr lang="ru-RU" dirty="0"/>
              <a:t>брав </a:t>
            </a:r>
            <a:r>
              <a:rPr lang="ru-RU" dirty="0" err="1"/>
              <a:t>активну</a:t>
            </a:r>
            <a:r>
              <a:rPr lang="ru-RU" dirty="0"/>
              <a:t> участь у </a:t>
            </a:r>
            <a:r>
              <a:rPr lang="ru-RU" dirty="0" err="1"/>
              <a:t>роботі</a:t>
            </a:r>
            <a:r>
              <a:rPr lang="ru-RU" dirty="0"/>
              <a:t> </a:t>
            </a:r>
            <a:r>
              <a:rPr lang="ru-RU" dirty="0" err="1"/>
              <a:t>семінарів</a:t>
            </a:r>
            <a:r>
              <a:rPr lang="ru-RU" dirty="0"/>
              <a:t> </a:t>
            </a:r>
            <a:r>
              <a:rPr lang="ru-RU" dirty="0" err="1"/>
              <a:t>професорів</a:t>
            </a:r>
            <a:r>
              <a:rPr lang="ru-RU" dirty="0"/>
              <a:t> Г. К. </a:t>
            </a:r>
            <a:r>
              <a:rPr lang="ru-RU" dirty="0" err="1"/>
              <a:t>Ґертнера</a:t>
            </a:r>
            <a:r>
              <a:rPr lang="ru-RU" dirty="0"/>
              <a:t> (</a:t>
            </a:r>
            <a:r>
              <a:rPr lang="ru-RU" dirty="0" err="1"/>
              <a:t>польська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), Ю. </a:t>
            </a:r>
            <a:r>
              <a:rPr lang="ru-RU" dirty="0" err="1"/>
              <a:t>Кляйнера</a:t>
            </a:r>
            <a:r>
              <a:rPr lang="ru-RU" dirty="0"/>
              <a:t> (</a:t>
            </a:r>
            <a:r>
              <a:rPr lang="ru-RU" dirty="0" err="1"/>
              <a:t>польська</a:t>
            </a:r>
            <a:r>
              <a:rPr lang="ru-RU" dirty="0"/>
              <a:t> </a:t>
            </a:r>
            <a:r>
              <a:rPr lang="ru-RU" dirty="0" err="1"/>
              <a:t>література</a:t>
            </a:r>
            <a:r>
              <a:rPr lang="ru-RU" dirty="0"/>
              <a:t>) та Я. </a:t>
            </a:r>
            <a:r>
              <a:rPr lang="ru-RU" dirty="0" err="1"/>
              <a:t>Янува</a:t>
            </a:r>
            <a:r>
              <a:rPr lang="ru-RU" dirty="0"/>
              <a:t> (</a:t>
            </a:r>
            <a:r>
              <a:rPr lang="ru-RU" dirty="0" err="1"/>
              <a:t>українська</a:t>
            </a:r>
            <a:r>
              <a:rPr lang="ru-RU" dirty="0"/>
              <a:t> (</a:t>
            </a:r>
            <a:r>
              <a:rPr lang="ru-RU" dirty="0" err="1"/>
              <a:t>руська</a:t>
            </a:r>
            <a:r>
              <a:rPr lang="ru-RU" dirty="0"/>
              <a:t>) </a:t>
            </a:r>
            <a:r>
              <a:rPr lang="ru-RU" dirty="0" err="1"/>
              <a:t>мова</a:t>
            </a:r>
            <a:r>
              <a:rPr lang="ru-RU" dirty="0"/>
              <a:t> та </a:t>
            </a:r>
            <a:r>
              <a:rPr lang="ru-RU" dirty="0" err="1"/>
              <a:t>література</a:t>
            </a:r>
            <a:r>
              <a:rPr lang="ru-RU" dirty="0"/>
              <a:t>),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їхнім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 писав </a:t>
            </a:r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навчання</a:t>
            </a:r>
            <a:r>
              <a:rPr lang="ru-RU" dirty="0" smtClean="0"/>
              <a:t> в </a:t>
            </a:r>
            <a:r>
              <a:rPr lang="ru-RU" dirty="0" err="1" smtClean="0"/>
              <a:t>університеті</a:t>
            </a:r>
            <a:r>
              <a:rPr lang="ru-RU" dirty="0" smtClean="0"/>
              <a:t> Антонич </a:t>
            </a:r>
            <a:r>
              <a:rPr lang="ru-RU" dirty="0" err="1" smtClean="0"/>
              <a:t>пристрасно</a:t>
            </a:r>
            <a:r>
              <a:rPr lang="ru-RU" dirty="0" smtClean="0"/>
              <a:t> </a:t>
            </a:r>
            <a:r>
              <a:rPr lang="ru-RU" dirty="0" err="1" smtClean="0"/>
              <a:t>включився</a:t>
            </a:r>
            <a:r>
              <a:rPr lang="ru-RU" dirty="0" smtClean="0"/>
              <a:t> в </a:t>
            </a:r>
            <a:r>
              <a:rPr lang="ru-RU" dirty="0" err="1" smtClean="0"/>
              <a:t>літературне</a:t>
            </a:r>
            <a:r>
              <a:rPr lang="ru-RU" dirty="0" smtClean="0"/>
              <a:t> та </a:t>
            </a:r>
            <a:r>
              <a:rPr lang="ru-RU" dirty="0" err="1" smtClean="0"/>
              <a:t>громадське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столиці</a:t>
            </a:r>
            <a:r>
              <a:rPr lang="ru-RU" dirty="0" smtClean="0"/>
              <a:t> </a:t>
            </a:r>
            <a:r>
              <a:rPr lang="ru-RU" dirty="0" err="1" smtClean="0"/>
              <a:t>Західної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був</a:t>
            </a:r>
            <a:r>
              <a:rPr lang="ru-RU" dirty="0" smtClean="0"/>
              <a:t> членом </a:t>
            </a:r>
            <a:r>
              <a:rPr lang="ru-RU" dirty="0" err="1" smtClean="0"/>
              <a:t>гуртка</a:t>
            </a:r>
            <a:r>
              <a:rPr lang="ru-RU" dirty="0" smtClean="0"/>
              <a:t> </a:t>
            </a:r>
            <a:r>
              <a:rPr lang="ru-RU" dirty="0" err="1" smtClean="0"/>
              <a:t>студентів-україністів</a:t>
            </a:r>
            <a:r>
              <a:rPr lang="ru-RU" dirty="0" smtClean="0"/>
              <a:t> при </a:t>
            </a:r>
            <a:r>
              <a:rPr lang="ru-RU" dirty="0" err="1" smtClean="0"/>
              <a:t>Науковій</a:t>
            </a:r>
            <a:r>
              <a:rPr lang="ru-RU" dirty="0" smtClean="0"/>
              <a:t> </a:t>
            </a:r>
            <a:r>
              <a:rPr lang="ru-RU" dirty="0" err="1" smtClean="0"/>
              <a:t>секції</a:t>
            </a:r>
            <a:r>
              <a:rPr lang="ru-RU" dirty="0" smtClean="0"/>
              <a:t> </a:t>
            </a:r>
            <a:r>
              <a:rPr lang="ru-RU" b="1" dirty="0" smtClean="0"/>
              <a:t>«</a:t>
            </a:r>
            <a:r>
              <a:rPr lang="ru-RU" b="1" dirty="0" err="1" smtClean="0"/>
              <a:t>Товариства</a:t>
            </a:r>
            <a:r>
              <a:rPr lang="ru-RU" b="1" dirty="0" smtClean="0"/>
              <a:t> «</a:t>
            </a:r>
            <a:r>
              <a:rPr lang="ru-RU" b="1" dirty="0" err="1" smtClean="0"/>
              <a:t>Прихильників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», </a:t>
            </a:r>
            <a:r>
              <a:rPr lang="ru-RU" dirty="0" err="1" smtClean="0"/>
              <a:t>наполегливо</a:t>
            </a:r>
            <a:r>
              <a:rPr lang="ru-RU" dirty="0" smtClean="0"/>
              <a:t> почав </a:t>
            </a:r>
            <a:r>
              <a:rPr lang="ru-RU" dirty="0" err="1" smtClean="0"/>
              <a:t>вивчати</a:t>
            </a:r>
            <a:r>
              <a:rPr lang="ru-RU" dirty="0" smtClean="0"/>
              <a:t> </a:t>
            </a:r>
            <a:r>
              <a:rPr lang="ru-RU" dirty="0" err="1" smtClean="0"/>
              <a:t>нюанси</a:t>
            </a:r>
            <a:r>
              <a:rPr lang="ru-RU" dirty="0" smtClean="0"/>
              <a:t> 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</a:t>
            </a:r>
            <a:r>
              <a:rPr lang="ru-RU" dirty="0" err="1" smtClean="0"/>
              <a:t>вчитуючись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в словники та </a:t>
            </a:r>
            <a:r>
              <a:rPr lang="ru-RU" dirty="0" err="1" smtClean="0"/>
              <a:t>граматично-лінгвістичні</a:t>
            </a:r>
            <a:r>
              <a:rPr lang="ru-RU" dirty="0" smtClean="0"/>
              <a:t> </a:t>
            </a:r>
            <a:r>
              <a:rPr lang="ru-RU" dirty="0" err="1" smtClean="0"/>
              <a:t>підручники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у твори </a:t>
            </a:r>
            <a:r>
              <a:rPr lang="ru-RU" dirty="0" err="1" smtClean="0"/>
              <a:t>поетів</a:t>
            </a:r>
            <a:r>
              <a:rPr lang="ru-RU" dirty="0" smtClean="0"/>
              <a:t> </a:t>
            </a:r>
            <a:r>
              <a:rPr lang="ru-RU" dirty="0" err="1" smtClean="0"/>
              <a:t>Радянської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122" name="Picture 2" descr="Файл:Антонич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3357562"/>
            <a:ext cx="6000792" cy="350043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143636" y="4929198"/>
            <a:ext cx="31432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u="sng" dirty="0" err="1"/>
              <a:t>Гурток</a:t>
            </a:r>
            <a:r>
              <a:rPr lang="ru-RU" sz="1600" u="sng" dirty="0"/>
              <a:t> </a:t>
            </a:r>
            <a:r>
              <a:rPr lang="ru-RU" sz="1600" u="sng" dirty="0" err="1"/>
              <a:t>студентів-україністів</a:t>
            </a:r>
            <a:r>
              <a:rPr lang="ru-RU" sz="1600" u="sng" dirty="0"/>
              <a:t> </a:t>
            </a:r>
            <a:r>
              <a:rPr lang="ru-RU" sz="1600" dirty="0"/>
              <a:t>у </a:t>
            </a:r>
            <a:r>
              <a:rPr lang="ru-RU" sz="1600" dirty="0" err="1"/>
              <a:t>Львові</a:t>
            </a:r>
            <a:r>
              <a:rPr lang="ru-RU" sz="1600" dirty="0"/>
              <a:t>, </a:t>
            </a:r>
            <a:r>
              <a:rPr lang="ru-RU" sz="1600" b="1" dirty="0" err="1"/>
              <a:t>червень</a:t>
            </a:r>
            <a:r>
              <a:rPr lang="ru-RU" sz="1600" b="1" dirty="0"/>
              <a:t> 1931 р</a:t>
            </a:r>
            <a:r>
              <a:rPr lang="ru-RU" sz="1600" dirty="0"/>
              <a:t>. 2 ряд </a:t>
            </a:r>
            <a:r>
              <a:rPr lang="ru-RU" sz="1600" dirty="0" err="1"/>
              <a:t>знизу</a:t>
            </a:r>
            <a:r>
              <a:rPr lang="ru-RU" sz="1600" dirty="0"/>
              <a:t>, перший </a:t>
            </a:r>
            <a:r>
              <a:rPr lang="ru-RU" sz="1600" dirty="0" err="1"/>
              <a:t>зліва</a:t>
            </a:r>
            <a:r>
              <a:rPr lang="ru-RU" sz="1600" dirty="0"/>
              <a:t>— Б. І. </a:t>
            </a:r>
            <a:r>
              <a:rPr lang="ru-RU" sz="1600" dirty="0" smtClean="0"/>
              <a:t>Антонич</a:t>
            </a:r>
            <a:r>
              <a:rPr lang="en-US" sz="1600" dirty="0" smtClean="0"/>
              <a:t>, </a:t>
            </a:r>
            <a:r>
              <a:rPr lang="ru-RU" sz="1600" dirty="0" err="1" smtClean="0"/>
              <a:t>посередині</a:t>
            </a:r>
            <a:r>
              <a:rPr lang="ru-RU" sz="1600" dirty="0"/>
              <a:t> — лектор О. </a:t>
            </a:r>
            <a:r>
              <a:rPr lang="ru-RU" sz="1600" dirty="0" err="1"/>
              <a:t>Шемлей</a:t>
            </a:r>
            <a:r>
              <a:rPr lang="ru-RU" sz="1600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42852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Антонич почав </a:t>
            </a:r>
            <a:r>
              <a:rPr lang="ru-RU" dirty="0" err="1"/>
              <a:t>писати</a:t>
            </a:r>
            <a:r>
              <a:rPr lang="ru-RU" dirty="0"/>
              <a:t> </a:t>
            </a:r>
            <a:r>
              <a:rPr lang="ru-RU" dirty="0" err="1"/>
              <a:t>вірші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дитиною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продовжував</a:t>
            </a:r>
            <a:r>
              <a:rPr lang="ru-RU" dirty="0"/>
              <a:t> </a:t>
            </a:r>
            <a:r>
              <a:rPr lang="ru-RU" dirty="0" err="1"/>
              <a:t>писати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в </a:t>
            </a:r>
            <a:r>
              <a:rPr lang="ru-RU" dirty="0" err="1"/>
              <a:t>середній</a:t>
            </a:r>
            <a:r>
              <a:rPr lang="ru-RU" dirty="0"/>
              <a:t> </a:t>
            </a:r>
            <a:r>
              <a:rPr lang="ru-RU" dirty="0" err="1"/>
              <a:t>школі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тому, </a:t>
            </a:r>
            <a:r>
              <a:rPr lang="ru-RU" dirty="0" err="1"/>
              <a:t>що</a:t>
            </a:r>
            <a:r>
              <a:rPr lang="ru-RU" dirty="0"/>
              <a:t> школа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польська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перебував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в </a:t>
            </a:r>
            <a:r>
              <a:rPr lang="ru-RU" dirty="0" err="1"/>
              <a:t>польському</a:t>
            </a:r>
            <a:r>
              <a:rPr lang="ru-RU" dirty="0"/>
              <a:t> </a:t>
            </a:r>
            <a:r>
              <a:rPr lang="ru-RU" dirty="0" err="1"/>
              <a:t>оточенні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юнацькі</a:t>
            </a:r>
            <a:r>
              <a:rPr lang="ru-RU" dirty="0"/>
              <a:t> твори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написані</a:t>
            </a:r>
            <a:r>
              <a:rPr lang="ru-RU" dirty="0"/>
              <a:t> </a:t>
            </a:r>
            <a:r>
              <a:rPr lang="ru-RU" dirty="0" err="1"/>
              <a:t>по-польськи</a:t>
            </a:r>
            <a:r>
              <a:rPr lang="ru-RU" dirty="0"/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/>
              <a:t>Восени</a:t>
            </a:r>
            <a:r>
              <a:rPr lang="ru-RU" dirty="0"/>
              <a:t> 1928 року Антонич </a:t>
            </a:r>
            <a:r>
              <a:rPr lang="ru-RU" dirty="0" err="1"/>
              <a:t>переїхав</a:t>
            </a:r>
            <a:r>
              <a:rPr lang="ru-RU" dirty="0"/>
              <a:t> до Львова </a:t>
            </a:r>
            <a:r>
              <a:rPr lang="ru-RU" dirty="0" err="1"/>
              <a:t>і</a:t>
            </a:r>
            <a:r>
              <a:rPr lang="ru-RU" dirty="0"/>
              <a:t> вступив до </a:t>
            </a:r>
            <a:r>
              <a:rPr lang="ru-RU" dirty="0" err="1"/>
              <a:t>Львівського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. Цей </a:t>
            </a:r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вирішальне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для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творчої</a:t>
            </a:r>
            <a:r>
              <a:rPr lang="ru-RU" dirty="0"/>
              <a:t> </a:t>
            </a:r>
            <a:r>
              <a:rPr lang="ru-RU" dirty="0" err="1"/>
              <a:t>особистости</a:t>
            </a:r>
            <a:r>
              <a:rPr lang="ru-RU" dirty="0"/>
              <a:t>.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хоч</a:t>
            </a:r>
            <a:r>
              <a:rPr lang="ru-RU" dirty="0"/>
              <a:t> </a:t>
            </a:r>
            <a:r>
              <a:rPr lang="ru-RU" dirty="0" err="1"/>
              <a:t>університет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польський</a:t>
            </a:r>
            <a:r>
              <a:rPr lang="ru-RU" dirty="0"/>
              <a:t>, велика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студентів</a:t>
            </a:r>
            <a:r>
              <a:rPr lang="ru-RU" dirty="0"/>
              <a:t> </a:t>
            </a:r>
            <a:r>
              <a:rPr lang="ru-RU" dirty="0" err="1"/>
              <a:t>складалася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інтелігентів</a:t>
            </a:r>
            <a:r>
              <a:rPr lang="ru-RU" dirty="0"/>
              <a:t>. Вони </a:t>
            </a:r>
            <a:r>
              <a:rPr lang="ru-RU" dirty="0" err="1"/>
              <a:t>заохочували</a:t>
            </a:r>
            <a:r>
              <a:rPr lang="ru-RU" dirty="0"/>
              <a:t> молодого </a:t>
            </a:r>
            <a:r>
              <a:rPr lang="ru-RU" dirty="0" err="1"/>
              <a:t>поета</a:t>
            </a:r>
            <a:r>
              <a:rPr lang="ru-RU" dirty="0"/>
              <a:t> </a:t>
            </a:r>
            <a:r>
              <a:rPr lang="ru-RU" dirty="0" err="1"/>
              <a:t>писати</a:t>
            </a:r>
            <a:r>
              <a:rPr lang="ru-RU" dirty="0"/>
              <a:t> </a:t>
            </a:r>
            <a:r>
              <a:rPr lang="ru-RU" dirty="0" err="1"/>
              <a:t>по-українському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помагали</a:t>
            </a:r>
            <a:r>
              <a:rPr lang="ru-RU" dirty="0"/>
              <a:t> </a:t>
            </a:r>
            <a:r>
              <a:rPr lang="ru-RU" dirty="0" err="1"/>
              <a:t>вивчити</a:t>
            </a:r>
            <a:r>
              <a:rPr lang="ru-RU" dirty="0"/>
              <a:t> </a:t>
            </a:r>
            <a:r>
              <a:rPr lang="ru-RU" dirty="0" err="1"/>
              <a:t>українську</a:t>
            </a:r>
            <a:r>
              <a:rPr lang="ru-RU" dirty="0"/>
              <a:t> </a:t>
            </a:r>
            <a:r>
              <a:rPr lang="ru-RU" dirty="0" err="1"/>
              <a:t>літературну</a:t>
            </a:r>
            <a:r>
              <a:rPr lang="ru-RU" dirty="0"/>
              <a:t> </a:t>
            </a:r>
            <a:r>
              <a:rPr lang="ru-RU" dirty="0" err="1"/>
              <a:t>мову</a:t>
            </a:r>
            <a:r>
              <a:rPr lang="ru-RU" dirty="0"/>
              <a:t>.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українські</a:t>
            </a:r>
            <a:r>
              <a:rPr lang="ru-RU" dirty="0"/>
              <a:t> </a:t>
            </a:r>
            <a:r>
              <a:rPr lang="ru-RU" dirty="0" err="1"/>
              <a:t>вірші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читав у </a:t>
            </a:r>
            <a:r>
              <a:rPr lang="ru-RU" dirty="0" err="1"/>
              <a:t>колі</a:t>
            </a:r>
            <a:r>
              <a:rPr lang="ru-RU" dirty="0"/>
              <a:t> </a:t>
            </a:r>
            <a:r>
              <a:rPr lang="ru-RU" dirty="0" err="1"/>
              <a:t>студентів-українців</a:t>
            </a:r>
            <a:r>
              <a:rPr lang="ru-RU" dirty="0"/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81915" y="0"/>
            <a:ext cx="60221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Творчість</a:t>
            </a:r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Антонича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000108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Перший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вірш</a:t>
            </a:r>
            <a:r>
              <a:rPr lang="ru-RU" dirty="0"/>
              <a:t> поет </a:t>
            </a:r>
            <a:r>
              <a:rPr lang="ru-RU" dirty="0" err="1"/>
              <a:t>опублікував</a:t>
            </a:r>
            <a:r>
              <a:rPr lang="ru-RU" dirty="0"/>
              <a:t> </a:t>
            </a:r>
            <a:r>
              <a:rPr lang="ru-RU" b="1" dirty="0"/>
              <a:t>1931 року </a:t>
            </a:r>
            <a:r>
              <a:rPr lang="ru-RU" dirty="0"/>
              <a:t>у </a:t>
            </a:r>
            <a:r>
              <a:rPr lang="ru-RU" u="sng" dirty="0"/>
              <a:t>пластовому </a:t>
            </a:r>
            <a:r>
              <a:rPr lang="ru-RU" u="sng" dirty="0" err="1"/>
              <a:t>журналі</a:t>
            </a:r>
            <a:r>
              <a:rPr lang="ru-RU" u="sng" dirty="0"/>
              <a:t> «</a:t>
            </a:r>
            <a:r>
              <a:rPr lang="ru-RU" u="sng" dirty="0" err="1"/>
              <a:t>Вогні</a:t>
            </a:r>
            <a:r>
              <a:rPr lang="ru-RU" u="sng" dirty="0"/>
              <a:t>».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розміщував</a:t>
            </a:r>
            <a:r>
              <a:rPr lang="ru-RU" dirty="0"/>
              <a:t> </a:t>
            </a:r>
            <a:r>
              <a:rPr lang="ru-RU" dirty="0" err="1"/>
              <a:t>поезії</a:t>
            </a:r>
            <a:r>
              <a:rPr lang="ru-RU" dirty="0"/>
              <a:t> у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періодичних</a:t>
            </a:r>
            <a:r>
              <a:rPr lang="ru-RU" dirty="0"/>
              <a:t> </a:t>
            </a:r>
            <a:r>
              <a:rPr lang="ru-RU" dirty="0" err="1"/>
              <a:t>виданнях</a:t>
            </a:r>
            <a:r>
              <a:rPr lang="ru-RU" dirty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Незважаючи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поетичну</a:t>
            </a:r>
            <a:r>
              <a:rPr lang="ru-RU" dirty="0"/>
              <a:t> </a:t>
            </a:r>
            <a:r>
              <a:rPr lang="ru-RU" dirty="0" err="1"/>
              <a:t>творчість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важкий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засвоєння</a:t>
            </a:r>
            <a:r>
              <a:rPr lang="ru-RU" dirty="0"/>
              <a:t> </a:t>
            </a:r>
            <a:r>
              <a:rPr lang="ru-RU" dirty="0" err="1"/>
              <a:t>літературної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, поет все-таки </a:t>
            </a:r>
            <a:r>
              <a:rPr lang="ru-RU" dirty="0" err="1"/>
              <a:t>знаходив</a:t>
            </a:r>
            <a:r>
              <a:rPr lang="ru-RU" dirty="0"/>
              <a:t> час на </a:t>
            </a:r>
            <a:r>
              <a:rPr lang="ru-RU" dirty="0" err="1"/>
              <a:t>працю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жанрах та на </a:t>
            </a:r>
            <a:r>
              <a:rPr lang="ru-RU" dirty="0" err="1"/>
              <a:t>публіцистику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виступав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доповідями</a:t>
            </a:r>
            <a:r>
              <a:rPr lang="ru-RU" dirty="0"/>
              <a:t> про </a:t>
            </a:r>
            <a:r>
              <a:rPr lang="ru-RU" dirty="0" err="1"/>
              <a:t>українську</a:t>
            </a:r>
            <a:r>
              <a:rPr lang="ru-RU" dirty="0"/>
              <a:t> та </a:t>
            </a:r>
            <a:r>
              <a:rPr lang="ru-RU" dirty="0" err="1"/>
              <a:t>чужу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; </a:t>
            </a:r>
            <a:r>
              <a:rPr lang="ru-RU" dirty="0" err="1"/>
              <a:t>робив</a:t>
            </a:r>
            <a:r>
              <a:rPr lang="ru-RU" dirty="0"/>
              <a:t> </a:t>
            </a:r>
            <a:r>
              <a:rPr lang="ru-RU" dirty="0" err="1"/>
              <a:t>переклади</a:t>
            </a:r>
            <a:r>
              <a:rPr lang="ru-RU" dirty="0"/>
              <a:t>; писав </a:t>
            </a:r>
            <a:r>
              <a:rPr lang="ru-RU" dirty="0" err="1"/>
              <a:t>рецензії</a:t>
            </a:r>
            <a:r>
              <a:rPr lang="ru-RU" dirty="0"/>
              <a:t>; </a:t>
            </a:r>
            <a:r>
              <a:rPr lang="ru-RU" dirty="0" err="1"/>
              <a:t>публікував</a:t>
            </a:r>
            <a:r>
              <a:rPr lang="ru-RU" dirty="0"/>
              <a:t> </a:t>
            </a:r>
            <a:r>
              <a:rPr lang="ru-RU" dirty="0" err="1"/>
              <a:t>сатиричні</a:t>
            </a:r>
            <a:r>
              <a:rPr lang="ru-RU" dirty="0"/>
              <a:t> </a:t>
            </a:r>
            <a:r>
              <a:rPr lang="ru-RU" dirty="0" err="1"/>
              <a:t>фейлетони</a:t>
            </a:r>
            <a:r>
              <a:rPr lang="ru-RU" dirty="0"/>
              <a:t> та </a:t>
            </a:r>
            <a:r>
              <a:rPr lang="ru-RU" dirty="0" err="1"/>
              <a:t>пародії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виявив</a:t>
            </a:r>
            <a:r>
              <a:rPr lang="ru-RU" dirty="0"/>
              <a:t> </a:t>
            </a:r>
            <a:r>
              <a:rPr lang="ru-RU" dirty="0" err="1"/>
              <a:t>гостру</a:t>
            </a:r>
            <a:r>
              <a:rPr lang="ru-RU" dirty="0"/>
              <a:t> </a:t>
            </a:r>
            <a:r>
              <a:rPr lang="ru-RU" dirty="0" err="1"/>
              <a:t>дотепність</a:t>
            </a:r>
            <a:r>
              <a:rPr lang="ru-RU" dirty="0"/>
              <a:t>. </a:t>
            </a:r>
            <a:r>
              <a:rPr lang="ru-RU" dirty="0" err="1"/>
              <a:t>Вів</a:t>
            </a:r>
            <a:r>
              <a:rPr lang="ru-RU" dirty="0"/>
              <a:t> </a:t>
            </a:r>
            <a:r>
              <a:rPr lang="ru-RU" dirty="0" err="1"/>
              <a:t>літературну</a:t>
            </a:r>
            <a:r>
              <a:rPr lang="ru-RU" dirty="0"/>
              <a:t> </a:t>
            </a:r>
            <a:r>
              <a:rPr lang="ru-RU" dirty="0" err="1"/>
              <a:t>хроніку</a:t>
            </a:r>
            <a:r>
              <a:rPr lang="ru-RU" dirty="0"/>
              <a:t> у </a:t>
            </a:r>
            <a:r>
              <a:rPr lang="ru-RU" u="sng" dirty="0" err="1"/>
              <a:t>часописі</a:t>
            </a:r>
            <a:r>
              <a:rPr lang="ru-RU" u="sng" dirty="0"/>
              <a:t> «</a:t>
            </a:r>
            <a:r>
              <a:rPr lang="ru-RU" u="sng" dirty="0" err="1"/>
              <a:t>Дажбог</a:t>
            </a:r>
            <a:r>
              <a:rPr lang="ru-RU" u="sng" dirty="0" smtClean="0"/>
              <a:t>».</a:t>
            </a:r>
            <a:endParaRPr lang="ru-RU" u="sng" dirty="0"/>
          </a:p>
        </p:txBody>
      </p:sp>
      <p:pic>
        <p:nvPicPr>
          <p:cNvPr id="4098" name="Picture 2" descr="http://odb.te.ua/userfiles/12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64" y="2786058"/>
            <a:ext cx="2428892" cy="392911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3143248"/>
            <a:ext cx="67151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випробовував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у </a:t>
            </a:r>
            <a:r>
              <a:rPr lang="ru-RU" dirty="0" err="1" smtClean="0"/>
              <a:t>прозі</a:t>
            </a:r>
            <a:r>
              <a:rPr lang="ru-RU" dirty="0" smtClean="0"/>
              <a:t> та </a:t>
            </a:r>
            <a:r>
              <a:rPr lang="ru-RU" dirty="0" err="1" smtClean="0"/>
              <a:t>драматургії</a:t>
            </a:r>
            <a:r>
              <a:rPr lang="ru-RU" dirty="0" smtClean="0"/>
              <a:t>. </a:t>
            </a:r>
            <a:r>
              <a:rPr lang="ru-RU" dirty="0" err="1" smtClean="0"/>
              <a:t>Залишилася</a:t>
            </a:r>
            <a:r>
              <a:rPr lang="ru-RU" dirty="0" smtClean="0"/>
              <a:t> </a:t>
            </a:r>
            <a:r>
              <a:rPr lang="ru-RU" dirty="0" err="1" smtClean="0"/>
              <a:t>незакінчена</a:t>
            </a:r>
            <a:r>
              <a:rPr lang="ru-RU" dirty="0" smtClean="0"/>
              <a:t> новела </a:t>
            </a:r>
            <a:r>
              <a:rPr lang="ru-RU" u="sng" dirty="0" smtClean="0"/>
              <a:t>«Три </a:t>
            </a:r>
            <a:r>
              <a:rPr lang="ru-RU" u="sng" dirty="0" err="1" smtClean="0"/>
              <a:t>мандоліни</a:t>
            </a:r>
            <a:r>
              <a:rPr lang="ru-RU" u="sng" dirty="0" smtClean="0"/>
              <a:t>» </a:t>
            </a:r>
            <a:r>
              <a:rPr lang="ru-RU" dirty="0" smtClean="0"/>
              <a:t>та великий фрагмент </a:t>
            </a:r>
            <a:r>
              <a:rPr lang="ru-RU" dirty="0" err="1" smtClean="0"/>
              <a:t>повісті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мала </a:t>
            </a:r>
            <a:r>
              <a:rPr lang="ru-RU" dirty="0" err="1" smtClean="0"/>
              <a:t>називатися</a:t>
            </a:r>
            <a:r>
              <a:rPr lang="ru-RU" dirty="0" smtClean="0"/>
              <a:t> «</a:t>
            </a:r>
            <a:r>
              <a:rPr lang="ru-RU" u="sng" dirty="0" smtClean="0"/>
              <a:t>На другому </a:t>
            </a:r>
            <a:r>
              <a:rPr lang="ru-RU" u="sng" dirty="0" err="1" smtClean="0"/>
              <a:t>березі</a:t>
            </a:r>
            <a:r>
              <a:rPr lang="ru-RU" u="sng" dirty="0" smtClean="0"/>
              <a:t>».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склав</a:t>
            </a:r>
            <a:r>
              <a:rPr lang="ru-RU" dirty="0" smtClean="0"/>
              <a:t> </a:t>
            </a:r>
            <a:r>
              <a:rPr lang="ru-RU" dirty="0" err="1" smtClean="0"/>
              <a:t>лібрето</a:t>
            </a:r>
            <a:r>
              <a:rPr lang="ru-RU" dirty="0" smtClean="0"/>
              <a:t> до опери </a:t>
            </a:r>
            <a:r>
              <a:rPr lang="ru-RU" u="sng" dirty="0" smtClean="0"/>
              <a:t>«</a:t>
            </a:r>
            <a:r>
              <a:rPr lang="ru-RU" u="sng" dirty="0" err="1" smtClean="0"/>
              <a:t>Довбуш</a:t>
            </a:r>
            <a:r>
              <a:rPr lang="ru-RU" u="sng" dirty="0" smtClean="0"/>
              <a:t>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написати</a:t>
            </a:r>
            <a:r>
              <a:rPr lang="ru-RU" dirty="0" smtClean="0"/>
              <a:t> </a:t>
            </a:r>
            <a:r>
              <a:rPr lang="ru-RU" dirty="0" err="1" smtClean="0"/>
              <a:t>Антін</a:t>
            </a:r>
            <a:r>
              <a:rPr lang="ru-RU" dirty="0" smtClean="0"/>
              <a:t> </a:t>
            </a:r>
            <a:r>
              <a:rPr lang="ru-RU" dirty="0" err="1" smtClean="0"/>
              <a:t>Рудницький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Проводив </a:t>
            </a:r>
            <a:r>
              <a:rPr lang="ru-RU" dirty="0" err="1" smtClean="0"/>
              <a:t>редакторську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, </a:t>
            </a:r>
            <a:r>
              <a:rPr lang="ru-RU" dirty="0" err="1" smtClean="0"/>
              <a:t>деякий</a:t>
            </a:r>
            <a:r>
              <a:rPr lang="ru-RU" dirty="0" smtClean="0"/>
              <a:t> час </a:t>
            </a:r>
            <a:r>
              <a:rPr lang="ru-RU" dirty="0" err="1" smtClean="0"/>
              <a:t>редагував</a:t>
            </a:r>
            <a:r>
              <a:rPr lang="ru-RU" dirty="0" smtClean="0"/>
              <a:t> журнал </a:t>
            </a:r>
            <a:r>
              <a:rPr lang="ru-RU" u="sng" dirty="0" smtClean="0"/>
              <a:t>«</a:t>
            </a:r>
            <a:r>
              <a:rPr lang="ru-RU" u="sng" dirty="0" err="1" smtClean="0"/>
              <a:t>Дажбог</a:t>
            </a:r>
            <a:r>
              <a:rPr lang="ru-RU" u="sng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Володимиром</a:t>
            </a:r>
            <a:r>
              <a:rPr lang="ru-RU" dirty="0" smtClean="0"/>
              <a:t> Гаврилюком журнал </a:t>
            </a:r>
            <a:r>
              <a:rPr lang="ru-RU" u="sng" dirty="0" smtClean="0"/>
              <a:t>«</a:t>
            </a:r>
            <a:r>
              <a:rPr lang="ru-RU" u="sng" dirty="0" err="1" smtClean="0"/>
              <a:t>Карби</a:t>
            </a:r>
            <a:r>
              <a:rPr lang="ru-RU" u="sng" dirty="0" smtClean="0"/>
              <a:t>». </a:t>
            </a:r>
            <a:r>
              <a:rPr lang="ru-RU" dirty="0" smtClean="0"/>
              <a:t>Антонич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малював</a:t>
            </a:r>
            <a:r>
              <a:rPr lang="ru-RU" dirty="0" smtClean="0"/>
              <a:t>, </a:t>
            </a:r>
            <a:r>
              <a:rPr lang="ru-RU" dirty="0" err="1" smtClean="0"/>
              <a:t>грав</a:t>
            </a:r>
            <a:r>
              <a:rPr lang="ru-RU" dirty="0" smtClean="0"/>
              <a:t> на </a:t>
            </a:r>
            <a:r>
              <a:rPr lang="ru-RU" dirty="0" err="1" smtClean="0"/>
              <a:t>скрипці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компонував</a:t>
            </a:r>
            <a:r>
              <a:rPr lang="ru-RU" dirty="0" smtClean="0"/>
              <a:t> </a:t>
            </a:r>
            <a:r>
              <a:rPr lang="ru-RU" dirty="0" err="1" smtClean="0"/>
              <a:t>музику</a:t>
            </a:r>
            <a:r>
              <a:rPr lang="ru-RU" dirty="0" smtClean="0"/>
              <a:t>, </a:t>
            </a:r>
            <a:r>
              <a:rPr lang="ru-RU" dirty="0" err="1" smtClean="0"/>
              <a:t>мріяв</a:t>
            </a:r>
            <a:r>
              <a:rPr lang="ru-RU" dirty="0" smtClean="0"/>
              <a:t> бути композитором.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, особливо </a:t>
            </a:r>
            <a:r>
              <a:rPr lang="ru-RU" dirty="0" err="1" smtClean="0"/>
              <a:t>малярство</a:t>
            </a:r>
            <a:r>
              <a:rPr lang="ru-RU" dirty="0" smtClean="0"/>
              <a:t>, </a:t>
            </a:r>
            <a:r>
              <a:rPr lang="ru-RU" dirty="0" err="1" smtClean="0"/>
              <a:t>дуже</a:t>
            </a:r>
            <a:r>
              <a:rPr lang="ru-RU" dirty="0" smtClean="0"/>
              <a:t> сильно </a:t>
            </a:r>
            <a:r>
              <a:rPr lang="ru-RU" dirty="0" err="1" smtClean="0"/>
              <a:t>вплинули</a:t>
            </a:r>
            <a:r>
              <a:rPr lang="ru-RU" dirty="0" smtClean="0"/>
              <a:t> на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лірику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43240" y="-214338"/>
            <a:ext cx="19627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Твори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500042"/>
            <a:ext cx="507206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u="sng" dirty="0" err="1"/>
              <a:t>Поетичні</a:t>
            </a:r>
            <a:r>
              <a:rPr lang="ru-RU" sz="1400" b="1" u="sng" dirty="0"/>
              <a:t> </a:t>
            </a:r>
            <a:r>
              <a:rPr lang="ru-RU" sz="1400" b="1" u="sng" dirty="0" smtClean="0"/>
              <a:t>твори</a:t>
            </a:r>
            <a:endParaRPr lang="ru-RU" sz="1400" b="1" u="sng" dirty="0"/>
          </a:p>
          <a:p>
            <a:r>
              <a:rPr lang="ru-RU" sz="1400" dirty="0" err="1"/>
              <a:t>Привітання</a:t>
            </a:r>
            <a:r>
              <a:rPr lang="ru-RU" sz="1400" dirty="0"/>
              <a:t> </a:t>
            </a:r>
            <a:r>
              <a:rPr lang="ru-RU" sz="1400" dirty="0" err="1"/>
              <a:t>життя</a:t>
            </a:r>
            <a:r>
              <a:rPr lang="ru-RU" sz="1400" dirty="0"/>
              <a:t>: книжка </a:t>
            </a:r>
            <a:r>
              <a:rPr lang="ru-RU" sz="1400" dirty="0" err="1"/>
              <a:t>поезій</a:t>
            </a:r>
            <a:r>
              <a:rPr lang="ru-RU" sz="1400" dirty="0"/>
              <a:t>. </a:t>
            </a:r>
            <a:r>
              <a:rPr lang="ru-RU" sz="1400" dirty="0" err="1"/>
              <a:t>Львів</a:t>
            </a:r>
            <a:r>
              <a:rPr lang="ru-RU" sz="1400" dirty="0"/>
              <a:t>, </a:t>
            </a:r>
            <a:r>
              <a:rPr lang="ru-RU" sz="1400" b="1" dirty="0"/>
              <a:t>1931</a:t>
            </a:r>
            <a:r>
              <a:rPr lang="ru-RU" sz="1400" dirty="0"/>
              <a:t>;</a:t>
            </a:r>
          </a:p>
          <a:p>
            <a:r>
              <a:rPr lang="ru-RU" sz="1400" dirty="0"/>
              <a:t>Велика </a:t>
            </a:r>
            <a:r>
              <a:rPr lang="ru-RU" sz="1400" dirty="0" err="1"/>
              <a:t>гармонія</a:t>
            </a:r>
            <a:r>
              <a:rPr lang="ru-RU" sz="1400" dirty="0"/>
              <a:t> (</a:t>
            </a:r>
            <a:r>
              <a:rPr lang="ru-RU" sz="1400" dirty="0" err="1"/>
              <a:t>збірка</a:t>
            </a:r>
            <a:r>
              <a:rPr lang="ru-RU" sz="1400" dirty="0"/>
              <a:t> </a:t>
            </a:r>
            <a:r>
              <a:rPr lang="ru-RU" sz="1400" dirty="0" err="1"/>
              <a:t>друкувалась</a:t>
            </a:r>
            <a:r>
              <a:rPr lang="ru-RU" sz="1400" dirty="0"/>
              <a:t> </a:t>
            </a:r>
            <a:r>
              <a:rPr lang="ru-RU" sz="1400" b="1" dirty="0"/>
              <a:t>1932-33 </a:t>
            </a:r>
            <a:r>
              <a:rPr lang="ru-RU" sz="1400" b="1" dirty="0" err="1"/>
              <a:t>рр</a:t>
            </a:r>
            <a:r>
              <a:rPr lang="ru-RU" sz="1400" dirty="0"/>
              <a:t>. у </a:t>
            </a:r>
            <a:r>
              <a:rPr lang="ru-RU" sz="1400" dirty="0" err="1"/>
              <a:t>періодиці</a:t>
            </a:r>
            <a:r>
              <a:rPr lang="ru-RU" sz="1400" dirty="0"/>
              <a:t>; </a:t>
            </a:r>
            <a:r>
              <a:rPr lang="ru-RU" sz="1400" dirty="0" err="1"/>
              <a:t>повністю</a:t>
            </a:r>
            <a:r>
              <a:rPr lang="ru-RU" sz="1400" dirty="0"/>
              <a:t> </a:t>
            </a:r>
            <a:r>
              <a:rPr lang="ru-RU" sz="1400" dirty="0" err="1"/>
              <a:t>надрукована</a:t>
            </a:r>
            <a:r>
              <a:rPr lang="ru-RU" sz="1400" dirty="0"/>
              <a:t> </a:t>
            </a:r>
            <a:r>
              <a:rPr lang="ru-RU" sz="1400" b="1" dirty="0"/>
              <a:t>1967 р.</a:t>
            </a:r>
            <a:r>
              <a:rPr lang="ru-RU" sz="1400" dirty="0"/>
              <a:t>);</a:t>
            </a:r>
          </a:p>
          <a:p>
            <a:r>
              <a:rPr lang="ru-RU" sz="1400" dirty="0"/>
              <a:t>Три </a:t>
            </a:r>
            <a:r>
              <a:rPr lang="ru-RU" sz="1400" dirty="0" err="1"/>
              <a:t>перстені</a:t>
            </a:r>
            <a:r>
              <a:rPr lang="ru-RU" sz="1400" dirty="0"/>
              <a:t>: </a:t>
            </a:r>
            <a:r>
              <a:rPr lang="ru-RU" sz="1400" dirty="0" err="1"/>
              <a:t>поеми</a:t>
            </a:r>
            <a:r>
              <a:rPr lang="ru-RU" sz="1400" dirty="0"/>
              <a:t> </a:t>
            </a:r>
            <a:r>
              <a:rPr lang="ru-RU" sz="1400" dirty="0" err="1"/>
              <a:t>й</a:t>
            </a:r>
            <a:r>
              <a:rPr lang="ru-RU" sz="1400" dirty="0"/>
              <a:t> </a:t>
            </a:r>
            <a:r>
              <a:rPr lang="ru-RU" sz="1400" dirty="0" err="1"/>
              <a:t>лірика</a:t>
            </a:r>
            <a:r>
              <a:rPr lang="ru-RU" sz="1400" dirty="0"/>
              <a:t>. </a:t>
            </a:r>
            <a:r>
              <a:rPr lang="ru-RU" sz="1400" dirty="0" err="1"/>
              <a:t>Львів</a:t>
            </a:r>
            <a:r>
              <a:rPr lang="ru-RU" sz="1400" b="1" dirty="0"/>
              <a:t>, 1934</a:t>
            </a:r>
            <a:r>
              <a:rPr lang="ru-RU" sz="1400" dirty="0"/>
              <a:t>;</a:t>
            </a:r>
          </a:p>
          <a:p>
            <a:r>
              <a:rPr lang="ru-RU" sz="1400" dirty="0"/>
              <a:t>Книга Лева. </a:t>
            </a:r>
            <a:r>
              <a:rPr lang="ru-RU" sz="1400" dirty="0" err="1"/>
              <a:t>Львів</a:t>
            </a:r>
            <a:r>
              <a:rPr lang="ru-RU" sz="1400" dirty="0"/>
              <a:t>, </a:t>
            </a:r>
            <a:r>
              <a:rPr lang="ru-RU" sz="1400" b="1" dirty="0"/>
              <a:t>1936</a:t>
            </a:r>
            <a:r>
              <a:rPr lang="ru-RU" sz="1400" dirty="0"/>
              <a:t>;</a:t>
            </a:r>
          </a:p>
          <a:p>
            <a:r>
              <a:rPr lang="ru-RU" sz="1400" dirty="0"/>
              <a:t>Зелена </a:t>
            </a:r>
            <a:r>
              <a:rPr lang="ru-RU" sz="1400" dirty="0" err="1"/>
              <a:t>Євангелія</a:t>
            </a:r>
            <a:r>
              <a:rPr lang="ru-RU" sz="1400" dirty="0"/>
              <a:t>. </a:t>
            </a:r>
            <a:r>
              <a:rPr lang="ru-RU" sz="1400" dirty="0" err="1"/>
              <a:t>Посмертне</a:t>
            </a:r>
            <a:r>
              <a:rPr lang="ru-RU" sz="1400" dirty="0"/>
              <a:t> </a:t>
            </a:r>
            <a:r>
              <a:rPr lang="ru-RU" sz="1400" dirty="0" err="1"/>
              <a:t>видання</a:t>
            </a:r>
            <a:r>
              <a:rPr lang="ru-RU" sz="1400" dirty="0"/>
              <a:t>. </a:t>
            </a:r>
            <a:r>
              <a:rPr lang="ru-RU" sz="1400" dirty="0" err="1"/>
              <a:t>Львів</a:t>
            </a:r>
            <a:r>
              <a:rPr lang="ru-RU" sz="1400" dirty="0"/>
              <a:t>,</a:t>
            </a:r>
            <a:r>
              <a:rPr lang="ru-RU" sz="1400" b="1" dirty="0"/>
              <a:t> 1938</a:t>
            </a:r>
            <a:r>
              <a:rPr lang="ru-RU" sz="1400" dirty="0"/>
              <a:t>;</a:t>
            </a:r>
          </a:p>
          <a:p>
            <a:r>
              <a:rPr lang="ru-RU" sz="1400" dirty="0" err="1"/>
              <a:t>Ротації</a:t>
            </a:r>
            <a:r>
              <a:rPr lang="ru-RU" sz="1400" dirty="0"/>
              <a:t>. </a:t>
            </a:r>
            <a:r>
              <a:rPr lang="ru-RU" sz="1400" dirty="0" err="1"/>
              <a:t>Посмертне</a:t>
            </a:r>
            <a:r>
              <a:rPr lang="ru-RU" sz="1400" dirty="0"/>
              <a:t> </a:t>
            </a:r>
            <a:r>
              <a:rPr lang="ru-RU" sz="1400" dirty="0" err="1"/>
              <a:t>видання</a:t>
            </a:r>
            <a:r>
              <a:rPr lang="ru-RU" sz="1400" dirty="0"/>
              <a:t>. </a:t>
            </a:r>
            <a:r>
              <a:rPr lang="ru-RU" sz="1400" dirty="0" err="1"/>
              <a:t>Львів</a:t>
            </a:r>
            <a:r>
              <a:rPr lang="ru-RU" sz="1400" dirty="0"/>
              <a:t>, </a:t>
            </a:r>
            <a:r>
              <a:rPr lang="ru-RU" sz="1400" b="1" dirty="0"/>
              <a:t>1938;</a:t>
            </a:r>
          </a:p>
          <a:p>
            <a:r>
              <a:rPr lang="ru-RU" sz="1400" dirty="0"/>
              <a:t>Низка </a:t>
            </a:r>
            <a:r>
              <a:rPr lang="ru-RU" sz="1400" dirty="0" err="1"/>
              <a:t>поезій</a:t>
            </a:r>
            <a:r>
              <a:rPr lang="ru-RU" sz="1400" dirty="0"/>
              <a:t> поза </a:t>
            </a:r>
            <a:r>
              <a:rPr lang="ru-RU" sz="1400" dirty="0" err="1"/>
              <a:t>збірками</a:t>
            </a:r>
            <a:r>
              <a:rPr lang="ru-RU" sz="1400" dirty="0"/>
              <a:t>;</a:t>
            </a:r>
          </a:p>
          <a:p>
            <a:r>
              <a:rPr lang="ru-RU" sz="1400" dirty="0" err="1"/>
              <a:t>Лібрето</a:t>
            </a:r>
            <a:r>
              <a:rPr lang="ru-RU" sz="1400" dirty="0"/>
              <a:t> до опери «</a:t>
            </a:r>
            <a:r>
              <a:rPr lang="ru-RU" sz="1400" dirty="0" err="1"/>
              <a:t>Довбуш</a:t>
            </a:r>
            <a:r>
              <a:rPr lang="ru-RU" sz="1400" dirty="0"/>
              <a:t>» (у </a:t>
            </a:r>
            <a:r>
              <a:rPr lang="ru-RU" sz="1400" dirty="0" err="1"/>
              <a:t>двох</a:t>
            </a:r>
            <a:r>
              <a:rPr lang="ru-RU" sz="1400" dirty="0"/>
              <a:t> </a:t>
            </a:r>
            <a:r>
              <a:rPr lang="ru-RU" sz="1400" dirty="0" err="1"/>
              <a:t>редакціях</a:t>
            </a:r>
            <a:r>
              <a:rPr lang="ru-RU" sz="1400" dirty="0"/>
              <a:t>);</a:t>
            </a:r>
          </a:p>
          <a:p>
            <a:r>
              <a:rPr lang="ru-RU" sz="1400" dirty="0" err="1"/>
              <a:t>Поетичні</a:t>
            </a:r>
            <a:r>
              <a:rPr lang="ru-RU" sz="1400" dirty="0"/>
              <a:t> </a:t>
            </a:r>
            <a:r>
              <a:rPr lang="ru-RU" sz="1400" dirty="0" err="1"/>
              <a:t>переклади</a:t>
            </a:r>
            <a:r>
              <a:rPr lang="ru-RU" sz="1400" dirty="0"/>
              <a:t> (</a:t>
            </a:r>
            <a:r>
              <a:rPr lang="ru-RU" sz="1400" dirty="0" err="1"/>
              <a:t>Ашіль</a:t>
            </a:r>
            <a:r>
              <a:rPr lang="ru-RU" sz="1400" dirty="0"/>
              <a:t> </a:t>
            </a:r>
            <a:r>
              <a:rPr lang="ru-RU" sz="1400" dirty="0" err="1"/>
              <a:t>Мільєн</a:t>
            </a:r>
            <a:r>
              <a:rPr lang="ru-RU" sz="1400" dirty="0"/>
              <a:t>, Владислав Белза, Ярослав </a:t>
            </a:r>
            <a:r>
              <a:rPr lang="ru-RU" sz="1400" dirty="0" err="1"/>
              <a:t>Врхліцький</a:t>
            </a:r>
            <a:r>
              <a:rPr lang="ru-RU" sz="1400" dirty="0"/>
              <a:t>, Густав Фальке, </a:t>
            </a:r>
            <a:r>
              <a:rPr lang="ru-RU" sz="1400" dirty="0" err="1"/>
              <a:t>Райнер</a:t>
            </a:r>
            <a:r>
              <a:rPr lang="ru-RU" sz="1400" dirty="0"/>
              <a:t> </a:t>
            </a:r>
            <a:r>
              <a:rPr lang="ru-RU" sz="1400" dirty="0" err="1"/>
              <a:t>Марія</a:t>
            </a:r>
            <a:r>
              <a:rPr lang="ru-RU" sz="1400" dirty="0"/>
              <a:t> </a:t>
            </a:r>
            <a:r>
              <a:rPr lang="ru-RU" sz="1400" dirty="0" err="1"/>
              <a:t>Рільке</a:t>
            </a:r>
            <a:r>
              <a:rPr lang="ru-RU" sz="1400" dirty="0"/>
              <a:t>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143504" y="500042"/>
            <a:ext cx="4572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="1" u="sng" dirty="0" err="1"/>
              <a:t>Прозові</a:t>
            </a:r>
            <a:r>
              <a:rPr lang="ru-RU" sz="1400" b="1" u="sng" dirty="0"/>
              <a:t> </a:t>
            </a:r>
            <a:r>
              <a:rPr lang="ru-RU" sz="1400" b="1" u="sng" dirty="0" smtClean="0"/>
              <a:t>твори</a:t>
            </a:r>
            <a:endParaRPr lang="ru-RU" sz="1400" b="1" u="sng" dirty="0"/>
          </a:p>
          <a:p>
            <a:r>
              <a:rPr lang="ru-RU" sz="1400" dirty="0"/>
              <a:t>На другому </a:t>
            </a:r>
            <a:r>
              <a:rPr lang="ru-RU" sz="1400" dirty="0" err="1"/>
              <a:t>березі</a:t>
            </a:r>
            <a:r>
              <a:rPr lang="ru-RU" sz="1400" dirty="0"/>
              <a:t> (</a:t>
            </a:r>
            <a:r>
              <a:rPr lang="ru-RU" sz="1400" dirty="0" err="1"/>
              <a:t>незакінчений</a:t>
            </a:r>
            <a:r>
              <a:rPr lang="ru-RU" sz="1400" dirty="0"/>
              <a:t> роман</a:t>
            </a:r>
            <a:r>
              <a:rPr lang="ru-RU" sz="1400" dirty="0" smtClean="0"/>
              <a:t>)</a:t>
            </a:r>
            <a:endParaRPr lang="ru-RU" sz="1400" dirty="0"/>
          </a:p>
          <a:p>
            <a:r>
              <a:rPr lang="ru-RU" sz="1400" dirty="0" err="1"/>
              <a:t>Політик</a:t>
            </a:r>
            <a:r>
              <a:rPr lang="ru-RU" sz="1400" dirty="0"/>
              <a:t> (</a:t>
            </a:r>
            <a:r>
              <a:rPr lang="ru-RU" sz="1400" dirty="0" err="1"/>
              <a:t>сатиричний</a:t>
            </a:r>
            <a:r>
              <a:rPr lang="ru-RU" sz="1400" dirty="0"/>
              <a:t> гротеск);</a:t>
            </a:r>
          </a:p>
          <a:p>
            <a:r>
              <a:rPr lang="ru-RU" sz="1400" dirty="0"/>
              <a:t>Три </a:t>
            </a:r>
            <a:r>
              <a:rPr lang="ru-RU" sz="1400" dirty="0" err="1"/>
              <a:t>мандоліни</a:t>
            </a:r>
            <a:r>
              <a:rPr lang="ru-RU" sz="1400" dirty="0"/>
              <a:t> (новела);</a:t>
            </a:r>
          </a:p>
          <a:p>
            <a:r>
              <a:rPr lang="ru-RU" sz="1400" dirty="0" err="1"/>
              <a:t>Окремі</a:t>
            </a:r>
            <a:r>
              <a:rPr lang="ru-RU" sz="1400" dirty="0"/>
              <a:t> твори у фрагментах.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286380" y="1785926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="1" u="sng" dirty="0" err="1"/>
              <a:t>Літературно-критичні</a:t>
            </a:r>
            <a:r>
              <a:rPr lang="ru-RU" sz="1400" b="1" u="sng" dirty="0"/>
              <a:t> </a:t>
            </a:r>
            <a:r>
              <a:rPr lang="ru-RU" sz="1400" b="1" u="sng" dirty="0" err="1" smtClean="0"/>
              <a:t>статті</a:t>
            </a:r>
            <a:endParaRPr lang="ru-RU" sz="1400" b="1" u="sng" dirty="0"/>
          </a:p>
          <a:p>
            <a:r>
              <a:rPr lang="ru-RU" sz="1400" dirty="0"/>
              <a:t>«</a:t>
            </a:r>
            <a:r>
              <a:rPr lang="ru-RU" sz="1400" dirty="0" err="1"/>
              <a:t>Національне</a:t>
            </a:r>
            <a:r>
              <a:rPr lang="ru-RU" sz="1400" dirty="0"/>
              <a:t> </a:t>
            </a:r>
            <a:r>
              <a:rPr lang="ru-RU" sz="1400" dirty="0" err="1"/>
              <a:t>мистецтво</a:t>
            </a:r>
            <a:r>
              <a:rPr lang="ru-RU" sz="1400" dirty="0"/>
              <a:t>»</a:t>
            </a:r>
          </a:p>
          <a:p>
            <a:r>
              <a:rPr lang="ru-RU" sz="1400" dirty="0"/>
              <a:t>«</a:t>
            </a:r>
            <a:r>
              <a:rPr lang="ru-RU" sz="1400" dirty="0" err="1"/>
              <a:t>Між</a:t>
            </a:r>
            <a:r>
              <a:rPr lang="ru-RU" sz="1400" dirty="0"/>
              <a:t> </a:t>
            </a:r>
            <a:r>
              <a:rPr lang="ru-RU" sz="1400" dirty="0" err="1"/>
              <a:t>змістом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формою»</a:t>
            </a:r>
          </a:p>
          <a:p>
            <a:r>
              <a:rPr lang="ru-RU" sz="1400" dirty="0"/>
              <a:t>«Становище </a:t>
            </a:r>
            <a:r>
              <a:rPr lang="ru-RU" sz="1400" dirty="0" err="1"/>
              <a:t>поета</a:t>
            </a:r>
            <a:r>
              <a:rPr lang="ru-RU" sz="1400" dirty="0"/>
              <a:t>»</a:t>
            </a:r>
          </a:p>
          <a:p>
            <a:r>
              <a:rPr lang="ru-RU" sz="1400" dirty="0"/>
              <a:t>«Як </a:t>
            </a:r>
            <a:r>
              <a:rPr lang="ru-RU" sz="1400" dirty="0" err="1"/>
              <a:t>розуміти</a:t>
            </a:r>
            <a:r>
              <a:rPr lang="ru-RU" sz="1400" dirty="0"/>
              <a:t> </a:t>
            </a:r>
            <a:r>
              <a:rPr lang="ru-RU" sz="1400" dirty="0" err="1"/>
              <a:t>поезію</a:t>
            </a:r>
            <a:r>
              <a:rPr lang="ru-RU" sz="1400" dirty="0"/>
              <a:t>»</a:t>
            </a:r>
          </a:p>
          <a:p>
            <a:r>
              <a:rPr lang="ru-RU" sz="1400" dirty="0"/>
              <a:t>«Сто </a:t>
            </a:r>
            <a:r>
              <a:rPr lang="ru-RU" sz="1400" dirty="0" err="1"/>
              <a:t>червінців</a:t>
            </a:r>
            <a:r>
              <a:rPr lang="ru-RU" sz="1400" dirty="0"/>
              <a:t> </a:t>
            </a:r>
            <a:r>
              <a:rPr lang="ru-RU" sz="1400" dirty="0" err="1"/>
              <a:t>божевілля</a:t>
            </a:r>
            <a:r>
              <a:rPr lang="ru-RU" sz="1400" dirty="0"/>
              <a:t>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3286124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err="1"/>
              <a:t>Зібрання</a:t>
            </a:r>
            <a:r>
              <a:rPr lang="ru-RU" sz="1200" b="1" dirty="0"/>
              <a:t> </a:t>
            </a:r>
            <a:r>
              <a:rPr lang="ru-RU" sz="1200" b="1" dirty="0" err="1" smtClean="0"/>
              <a:t>творів</a:t>
            </a:r>
            <a:endParaRPr lang="ru-RU" sz="1200" b="1" dirty="0"/>
          </a:p>
          <a:p>
            <a:r>
              <a:rPr lang="ru-RU" sz="1200" i="1" dirty="0"/>
              <a:t>Антонич Б. І.</a:t>
            </a:r>
            <a:r>
              <a:rPr lang="ru-RU" sz="1200" dirty="0"/>
              <a:t> </a:t>
            </a:r>
            <a:r>
              <a:rPr lang="ru-RU" sz="1200" dirty="0" err="1"/>
              <a:t>Перстені</a:t>
            </a:r>
            <a:r>
              <a:rPr lang="ru-RU" sz="1200" dirty="0"/>
              <a:t> </a:t>
            </a:r>
            <a:r>
              <a:rPr lang="ru-RU" sz="1200" dirty="0" err="1"/>
              <a:t>молодості</a:t>
            </a:r>
            <a:r>
              <a:rPr lang="ru-RU" sz="1200" dirty="0"/>
              <a:t>: До </a:t>
            </a:r>
            <a:r>
              <a:rPr lang="ru-RU" sz="1200" dirty="0" err="1"/>
              <a:t>тридцятиліття</a:t>
            </a:r>
            <a:r>
              <a:rPr lang="ru-RU" sz="1200" dirty="0"/>
              <a:t> </a:t>
            </a:r>
            <a:r>
              <a:rPr lang="ru-RU" sz="1200" dirty="0" err="1"/>
              <a:t>від</a:t>
            </a:r>
            <a:r>
              <a:rPr lang="ru-RU" sz="1200" dirty="0"/>
              <a:t> </a:t>
            </a:r>
            <a:r>
              <a:rPr lang="ru-RU" sz="1200" dirty="0" err="1"/>
              <a:t>смерті</a:t>
            </a:r>
            <a:r>
              <a:rPr lang="ru-RU" sz="1200" dirty="0"/>
              <a:t> </a:t>
            </a:r>
            <a:r>
              <a:rPr lang="ru-RU" sz="1200" dirty="0" err="1"/>
              <a:t>поета</a:t>
            </a:r>
            <a:r>
              <a:rPr lang="ru-RU" sz="1200" dirty="0"/>
              <a:t> (1909—1937) / </a:t>
            </a:r>
            <a:r>
              <a:rPr lang="ru-RU" sz="1200" dirty="0" err="1"/>
              <a:t>Підгот</a:t>
            </a:r>
            <a:r>
              <a:rPr lang="ru-RU" sz="1200" dirty="0"/>
              <a:t>. </a:t>
            </a:r>
            <a:r>
              <a:rPr lang="ru-RU" sz="1200" dirty="0" err="1"/>
              <a:t>текстів</a:t>
            </a:r>
            <a:r>
              <a:rPr lang="ru-RU" sz="1200" dirty="0"/>
              <a:t>, </a:t>
            </a:r>
            <a:r>
              <a:rPr lang="ru-RU" sz="1200" dirty="0" err="1"/>
              <a:t>упоряд</a:t>
            </a:r>
            <a:r>
              <a:rPr lang="ru-RU" sz="1200" dirty="0"/>
              <a:t>., </a:t>
            </a:r>
            <a:r>
              <a:rPr lang="ru-RU" sz="1200" dirty="0" err="1"/>
              <a:t>приміт</a:t>
            </a:r>
            <a:r>
              <a:rPr lang="ru-RU" sz="1200" dirty="0"/>
              <a:t>. та </a:t>
            </a:r>
            <a:r>
              <a:rPr lang="ru-RU" sz="1200" dirty="0" err="1"/>
              <a:t>критико-біогр</a:t>
            </a:r>
            <a:r>
              <a:rPr lang="ru-RU" sz="1200" dirty="0"/>
              <a:t>. </a:t>
            </a:r>
            <a:r>
              <a:rPr lang="ru-RU" sz="1200" dirty="0" err="1"/>
              <a:t>нарис</a:t>
            </a:r>
            <a:r>
              <a:rPr lang="ru-RU" sz="1200" dirty="0"/>
              <a:t> М. </a:t>
            </a:r>
            <a:r>
              <a:rPr lang="ru-RU" sz="1200" dirty="0" err="1"/>
              <a:t>Неверлі</a:t>
            </a:r>
            <a:r>
              <a:rPr lang="ru-RU" sz="1200" dirty="0"/>
              <a:t>. — </a:t>
            </a:r>
            <a:r>
              <a:rPr lang="ru-RU" sz="1200" dirty="0" err="1"/>
              <a:t>Пряшів</a:t>
            </a:r>
            <a:r>
              <a:rPr lang="ru-RU" sz="1200" dirty="0"/>
              <a:t>: Слов. </a:t>
            </a:r>
            <a:r>
              <a:rPr lang="ru-RU" sz="1200" dirty="0" err="1"/>
              <a:t>пед</a:t>
            </a:r>
            <a:r>
              <a:rPr lang="ru-RU" sz="1200" dirty="0"/>
              <a:t>. </a:t>
            </a:r>
            <a:r>
              <a:rPr lang="ru-RU" sz="1200" dirty="0" err="1"/>
              <a:t>вид-во</a:t>
            </a:r>
            <a:r>
              <a:rPr lang="ru-RU" sz="1200" dirty="0"/>
              <a:t> в </a:t>
            </a:r>
            <a:r>
              <a:rPr lang="ru-RU" sz="1200" dirty="0" err="1"/>
              <a:t>Братіславі</a:t>
            </a:r>
            <a:r>
              <a:rPr lang="ru-RU" sz="1200" dirty="0"/>
              <a:t>. </a:t>
            </a:r>
            <a:r>
              <a:rPr lang="ru-RU" sz="1200" dirty="0" err="1"/>
              <a:t>Відділ</a:t>
            </a:r>
            <a:r>
              <a:rPr lang="ru-RU" sz="1200" dirty="0"/>
              <a:t> </a:t>
            </a:r>
            <a:r>
              <a:rPr lang="ru-RU" sz="1200" dirty="0" err="1"/>
              <a:t>укр</a:t>
            </a:r>
            <a:r>
              <a:rPr lang="ru-RU" sz="1200" dirty="0"/>
              <a:t>. </a:t>
            </a:r>
            <a:r>
              <a:rPr lang="ru-RU" sz="1200" dirty="0" err="1"/>
              <a:t>літератури</a:t>
            </a:r>
            <a:r>
              <a:rPr lang="ru-RU" sz="1200" dirty="0"/>
              <a:t> в </a:t>
            </a:r>
            <a:r>
              <a:rPr lang="ru-RU" sz="1200" dirty="0" err="1"/>
              <a:t>Пряшеві</a:t>
            </a:r>
            <a:r>
              <a:rPr lang="ru-RU" sz="1200" dirty="0"/>
              <a:t>, 1966. — 371 с.</a:t>
            </a:r>
          </a:p>
          <a:p>
            <a:r>
              <a:rPr lang="ru-RU" sz="1200" i="1" dirty="0"/>
              <a:t>Антонич Б. І.</a:t>
            </a:r>
            <a:r>
              <a:rPr lang="ru-RU" sz="1200" dirty="0"/>
              <a:t> </a:t>
            </a:r>
            <a:r>
              <a:rPr lang="ru-RU" sz="1200" dirty="0" err="1"/>
              <a:t>Зібрані</a:t>
            </a:r>
            <a:r>
              <a:rPr lang="ru-RU" sz="1200" dirty="0"/>
              <a:t> твори / </a:t>
            </a:r>
            <a:r>
              <a:rPr lang="ru-RU" sz="1200" dirty="0" err="1"/>
              <a:t>Зредагували</a:t>
            </a:r>
            <a:r>
              <a:rPr lang="ru-RU" sz="1200" dirty="0"/>
              <a:t> С. </a:t>
            </a:r>
            <a:r>
              <a:rPr lang="ru-RU" sz="1200" dirty="0" err="1"/>
              <a:t>Гординський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Б. </a:t>
            </a:r>
            <a:r>
              <a:rPr lang="ru-RU" sz="1200" dirty="0" err="1"/>
              <a:t>Рубчак</a:t>
            </a:r>
            <a:r>
              <a:rPr lang="ru-RU" sz="1200" dirty="0"/>
              <a:t>. — Нью-Йорк, </a:t>
            </a:r>
            <a:r>
              <a:rPr lang="ru-RU" sz="1200" dirty="0" err="1"/>
              <a:t>Вінніпеґ</a:t>
            </a:r>
            <a:r>
              <a:rPr lang="ru-RU" sz="1200" dirty="0"/>
              <a:t>: Слово. </a:t>
            </a:r>
            <a:r>
              <a:rPr lang="ru-RU" sz="1200" dirty="0" err="1"/>
              <a:t>Об'єднання</a:t>
            </a:r>
            <a:r>
              <a:rPr lang="ru-RU" sz="1200" dirty="0"/>
              <a:t> </a:t>
            </a:r>
            <a:r>
              <a:rPr lang="ru-RU" sz="1200" dirty="0" err="1"/>
              <a:t>Українських</a:t>
            </a:r>
            <a:r>
              <a:rPr lang="ru-RU" sz="1200" dirty="0"/>
              <a:t> </a:t>
            </a:r>
            <a:r>
              <a:rPr lang="ru-RU" sz="1200" dirty="0" err="1"/>
              <a:t>Письменників</a:t>
            </a:r>
            <a:r>
              <a:rPr lang="ru-RU" sz="1200" dirty="0"/>
              <a:t> в </a:t>
            </a:r>
            <a:r>
              <a:rPr lang="ru-RU" sz="1200" dirty="0" err="1"/>
              <a:t>Екзилі</a:t>
            </a:r>
            <a:r>
              <a:rPr lang="ru-RU" sz="1200" dirty="0"/>
              <a:t>, 1967. — 400 с.</a:t>
            </a:r>
          </a:p>
          <a:p>
            <a:r>
              <a:rPr lang="ru-RU" sz="1200" i="1" dirty="0"/>
              <a:t>Антонич Б.-І.</a:t>
            </a:r>
            <a:r>
              <a:rPr lang="ru-RU" sz="1200" dirty="0"/>
              <a:t> </a:t>
            </a:r>
            <a:r>
              <a:rPr lang="ru-RU" sz="1200" dirty="0" err="1"/>
              <a:t>Пісня</a:t>
            </a:r>
            <a:r>
              <a:rPr lang="ru-RU" sz="1200" dirty="0"/>
              <a:t> про </a:t>
            </a:r>
            <a:r>
              <a:rPr lang="ru-RU" sz="1200" dirty="0" err="1"/>
              <a:t>незнищенність</a:t>
            </a:r>
            <a:r>
              <a:rPr lang="ru-RU" sz="1200" dirty="0"/>
              <a:t> </a:t>
            </a:r>
            <a:r>
              <a:rPr lang="ru-RU" sz="1200" dirty="0" err="1"/>
              <a:t>матерії</a:t>
            </a:r>
            <a:r>
              <a:rPr lang="ru-RU" sz="1200" dirty="0"/>
              <a:t>: </a:t>
            </a:r>
            <a:r>
              <a:rPr lang="ru-RU" sz="1200" dirty="0" err="1"/>
              <a:t>Поезії</a:t>
            </a:r>
            <a:r>
              <a:rPr lang="ru-RU" sz="1200" dirty="0"/>
              <a:t> / </a:t>
            </a:r>
            <a:r>
              <a:rPr lang="ru-RU" sz="1200" dirty="0" err="1"/>
              <a:t>Упоряд</a:t>
            </a:r>
            <a:r>
              <a:rPr lang="ru-RU" sz="1200" dirty="0"/>
              <a:t>., вступ. </a:t>
            </a:r>
            <a:r>
              <a:rPr lang="ru-RU" sz="1200" dirty="0" err="1"/>
              <a:t>стаття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примітки</a:t>
            </a:r>
            <a:r>
              <a:rPr lang="ru-RU" sz="1200" dirty="0"/>
              <a:t> Д. </a:t>
            </a:r>
            <a:r>
              <a:rPr lang="ru-RU" sz="1200" dirty="0" err="1"/>
              <a:t>Павличка</a:t>
            </a:r>
            <a:r>
              <a:rPr lang="ru-RU" sz="1200" dirty="0"/>
              <a:t>. — </a:t>
            </a:r>
            <a:r>
              <a:rPr lang="ru-RU" sz="1200" dirty="0" err="1"/>
              <a:t>Київ</a:t>
            </a:r>
            <a:r>
              <a:rPr lang="ru-RU" sz="1200" dirty="0"/>
              <a:t>: Рад. </a:t>
            </a:r>
            <a:r>
              <a:rPr lang="ru-RU" sz="1200" dirty="0" err="1"/>
              <a:t>письменник</a:t>
            </a:r>
            <a:r>
              <a:rPr lang="ru-RU" sz="1200" dirty="0"/>
              <a:t>, 1967. — 451 с.</a:t>
            </a:r>
          </a:p>
          <a:p>
            <a:r>
              <a:rPr lang="ru-RU" sz="1200" i="1" dirty="0"/>
              <a:t>Антонич Б.-І.</a:t>
            </a:r>
            <a:r>
              <a:rPr lang="ru-RU" sz="1200" dirty="0"/>
              <a:t> </a:t>
            </a:r>
            <a:r>
              <a:rPr lang="ru-RU" sz="1200" dirty="0" err="1"/>
              <a:t>Поезії</a:t>
            </a:r>
            <a:r>
              <a:rPr lang="ru-RU" sz="1200" dirty="0"/>
              <a:t> / </a:t>
            </a:r>
            <a:r>
              <a:rPr lang="ru-RU" sz="1200" dirty="0" err="1"/>
              <a:t>Редкол</a:t>
            </a:r>
            <a:r>
              <a:rPr lang="ru-RU" sz="1200" dirty="0"/>
              <a:t>.: В. В. </a:t>
            </a:r>
            <a:r>
              <a:rPr lang="ru-RU" sz="1200" dirty="0" err="1"/>
              <a:t>Біленко</a:t>
            </a:r>
            <a:r>
              <a:rPr lang="ru-RU" sz="1200" dirty="0"/>
              <a:t> та </a:t>
            </a:r>
            <a:r>
              <a:rPr lang="ru-RU" sz="1200" dirty="0" err="1"/>
              <a:t>ін</a:t>
            </a:r>
            <a:r>
              <a:rPr lang="ru-RU" sz="1200" dirty="0"/>
              <a:t>.; </a:t>
            </a:r>
            <a:r>
              <a:rPr lang="ru-RU" sz="1200" dirty="0" err="1"/>
              <a:t>Вступ</a:t>
            </a:r>
            <a:r>
              <a:rPr lang="ru-RU" sz="1200" dirty="0"/>
              <a:t> ст. М. М. </a:t>
            </a:r>
            <a:r>
              <a:rPr lang="ru-RU" sz="1200" dirty="0" err="1"/>
              <a:t>Ільницького</a:t>
            </a:r>
            <a:r>
              <a:rPr lang="ru-RU" sz="1200" dirty="0"/>
              <a:t>; </a:t>
            </a:r>
            <a:r>
              <a:rPr lang="ru-RU" sz="1200" dirty="0" err="1"/>
              <a:t>Упорядкування</a:t>
            </a:r>
            <a:r>
              <a:rPr lang="ru-RU" sz="1200" dirty="0"/>
              <a:t>, </a:t>
            </a:r>
            <a:r>
              <a:rPr lang="ru-RU" sz="1200" dirty="0" err="1"/>
              <a:t>примітки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словник Д. В. </a:t>
            </a:r>
            <a:r>
              <a:rPr lang="ru-RU" sz="1200" dirty="0" err="1"/>
              <a:t>Павличка</a:t>
            </a:r>
            <a:r>
              <a:rPr lang="ru-RU" sz="1200" dirty="0"/>
              <a:t>. — </a:t>
            </a:r>
            <a:r>
              <a:rPr lang="ru-RU" sz="1200" dirty="0" err="1"/>
              <a:t>Київ</a:t>
            </a:r>
            <a:r>
              <a:rPr lang="ru-RU" sz="1200" dirty="0"/>
              <a:t>: Рад. </a:t>
            </a:r>
            <a:r>
              <a:rPr lang="ru-RU" sz="1200" dirty="0" err="1"/>
              <a:t>письменник</a:t>
            </a:r>
            <a:r>
              <a:rPr lang="ru-RU" sz="1200" dirty="0"/>
              <a:t>, 1989. — 454 с. — (Б-ка </a:t>
            </a:r>
            <a:r>
              <a:rPr lang="ru-RU" sz="1200" dirty="0" err="1"/>
              <a:t>поета</a:t>
            </a:r>
            <a:r>
              <a:rPr lang="ru-RU" sz="1200" dirty="0"/>
              <a:t>).</a:t>
            </a:r>
          </a:p>
          <a:p>
            <a:r>
              <a:rPr lang="ru-RU" sz="1200" i="1" dirty="0"/>
              <a:t>Антонич Б.-І.</a:t>
            </a:r>
            <a:r>
              <a:rPr lang="ru-RU" sz="1200" dirty="0"/>
              <a:t> Твори / </a:t>
            </a:r>
            <a:r>
              <a:rPr lang="ru-RU" sz="1200" dirty="0" err="1"/>
              <a:t>Ред.-упоряд</a:t>
            </a:r>
            <a:r>
              <a:rPr lang="ru-RU" sz="1200" dirty="0"/>
              <a:t>. М. </a:t>
            </a:r>
            <a:r>
              <a:rPr lang="ru-RU" sz="1200" dirty="0" err="1"/>
              <a:t>Москаленко</a:t>
            </a:r>
            <a:r>
              <a:rPr lang="ru-RU" sz="1200" dirty="0"/>
              <a:t>; </a:t>
            </a:r>
            <a:r>
              <a:rPr lang="ru-RU" sz="1200" dirty="0" err="1"/>
              <a:t>упоряд</a:t>
            </a:r>
            <a:r>
              <a:rPr lang="ru-RU" sz="1200" dirty="0"/>
              <a:t>. Л. </a:t>
            </a:r>
            <a:r>
              <a:rPr lang="ru-RU" sz="1200" dirty="0" err="1"/>
              <a:t>Головата</a:t>
            </a:r>
            <a:r>
              <a:rPr lang="ru-RU" sz="1200" dirty="0"/>
              <a:t>; авт. </a:t>
            </a:r>
            <a:r>
              <a:rPr lang="ru-RU" sz="1200" dirty="0" err="1"/>
              <a:t>передм</a:t>
            </a:r>
            <a:r>
              <a:rPr lang="ru-RU" sz="1200" dirty="0"/>
              <a:t>. М. Новикова. — </a:t>
            </a:r>
            <a:r>
              <a:rPr lang="ru-RU" sz="1200" dirty="0" err="1"/>
              <a:t>Київ</a:t>
            </a:r>
            <a:r>
              <a:rPr lang="ru-RU" sz="1200" dirty="0"/>
              <a:t>: </a:t>
            </a:r>
            <a:r>
              <a:rPr lang="ru-RU" sz="1200" dirty="0" err="1"/>
              <a:t>Дніпро</a:t>
            </a:r>
            <a:r>
              <a:rPr lang="ru-RU" sz="1200" dirty="0"/>
              <a:t>, 1998. — 591 с.</a:t>
            </a:r>
          </a:p>
          <a:p>
            <a:r>
              <a:rPr lang="ru-RU" sz="1200" i="1" dirty="0"/>
              <a:t>Антонич Б.-І.</a:t>
            </a:r>
            <a:r>
              <a:rPr lang="ru-RU" sz="1200" dirty="0"/>
              <a:t> Велика </a:t>
            </a:r>
            <a:r>
              <a:rPr lang="ru-RU" sz="1200" dirty="0" err="1"/>
              <a:t>гармонія</a:t>
            </a:r>
            <a:r>
              <a:rPr lang="ru-RU" sz="1200" dirty="0"/>
              <a:t>: (</a:t>
            </a:r>
            <a:r>
              <a:rPr lang="ru-RU" sz="1200" dirty="0" err="1"/>
              <a:t>Модерністична</a:t>
            </a:r>
            <a:r>
              <a:rPr lang="ru-RU" sz="1200" dirty="0"/>
              <a:t> </a:t>
            </a:r>
            <a:r>
              <a:rPr lang="ru-RU" sz="1200" dirty="0" err="1"/>
              <a:t>поезія</a:t>
            </a:r>
            <a:r>
              <a:rPr lang="ru-RU" sz="1200" dirty="0"/>
              <a:t> </a:t>
            </a:r>
            <a:r>
              <a:rPr lang="en-US" sz="1200" dirty="0"/>
              <a:t>XX </a:t>
            </a:r>
            <a:r>
              <a:rPr lang="ru-RU" sz="1200" dirty="0"/>
              <a:t>ст.): Для ст. </a:t>
            </a:r>
            <a:r>
              <a:rPr lang="ru-RU" sz="1200" dirty="0" err="1"/>
              <a:t>шк</a:t>
            </a:r>
            <a:r>
              <a:rPr lang="ru-RU" sz="1200" dirty="0"/>
              <a:t>. </a:t>
            </a:r>
            <a:r>
              <a:rPr lang="ru-RU" sz="1200" dirty="0" err="1"/>
              <a:t>віку</a:t>
            </a:r>
            <a:r>
              <a:rPr lang="ru-RU" sz="1200" dirty="0"/>
              <a:t> / </a:t>
            </a:r>
            <a:r>
              <a:rPr lang="ru-RU" sz="1200" dirty="0" err="1"/>
              <a:t>Упоряд</a:t>
            </a:r>
            <a:r>
              <a:rPr lang="ru-RU" sz="1200" dirty="0"/>
              <a:t>., </a:t>
            </a:r>
            <a:r>
              <a:rPr lang="ru-RU" sz="1200" dirty="0" err="1"/>
              <a:t>передм</a:t>
            </a:r>
            <a:r>
              <a:rPr lang="ru-RU" sz="1200" dirty="0"/>
              <a:t>., прим. Д. В. </a:t>
            </a:r>
            <a:r>
              <a:rPr lang="ru-RU" sz="1200" dirty="0" err="1"/>
              <a:t>Павличка</a:t>
            </a:r>
            <a:r>
              <a:rPr lang="ru-RU" sz="1200" dirty="0"/>
              <a:t>; [</a:t>
            </a:r>
            <a:r>
              <a:rPr lang="ru-RU" sz="1200" dirty="0" err="1"/>
              <a:t>Худож</a:t>
            </a:r>
            <a:r>
              <a:rPr lang="ru-RU" sz="1200" dirty="0"/>
              <a:t>. </a:t>
            </a:r>
            <a:r>
              <a:rPr lang="ru-RU" sz="1200" dirty="0" err="1"/>
              <a:t>оформ</a:t>
            </a:r>
            <a:r>
              <a:rPr lang="ru-RU" sz="1200" dirty="0"/>
              <a:t>. М. С. </a:t>
            </a:r>
            <a:r>
              <a:rPr lang="ru-RU" sz="1200" dirty="0" err="1"/>
              <a:t>Пшінки</a:t>
            </a:r>
            <a:r>
              <a:rPr lang="ru-RU" sz="1200" dirty="0"/>
              <a:t>, А. О. </a:t>
            </a:r>
            <a:r>
              <a:rPr lang="ru-RU" sz="1200" dirty="0" err="1"/>
              <a:t>Лівня</a:t>
            </a:r>
            <a:r>
              <a:rPr lang="ru-RU" sz="1200" dirty="0"/>
              <a:t>]. </a:t>
            </a:r>
            <a:r>
              <a:rPr lang="ru-RU" sz="1200" dirty="0" err="1"/>
              <a:t>Фронтиспіс</a:t>
            </a:r>
            <a:r>
              <a:rPr lang="ru-RU" sz="1200" dirty="0"/>
              <a:t> О. Л. </a:t>
            </a:r>
            <a:r>
              <a:rPr lang="ru-RU" sz="1200" dirty="0" err="1"/>
              <a:t>Кульчицької</a:t>
            </a:r>
            <a:r>
              <a:rPr lang="ru-RU" sz="1200" dirty="0"/>
              <a:t>. — </a:t>
            </a:r>
            <a:r>
              <a:rPr lang="ru-RU" sz="1200" dirty="0" err="1"/>
              <a:t>Київ</a:t>
            </a:r>
            <a:r>
              <a:rPr lang="ru-RU" sz="1200" dirty="0"/>
              <a:t>: Веселка, 2003. — 350 с. </a:t>
            </a:r>
            <a:r>
              <a:rPr lang="ru-RU" sz="1200" dirty="0" err="1"/>
              <a:t>іл</a:t>
            </a:r>
            <a:r>
              <a:rPr lang="ru-RU" sz="1200" dirty="0"/>
              <a:t>. — /</a:t>
            </a:r>
            <a:r>
              <a:rPr lang="ru-RU" sz="1200" dirty="0" err="1"/>
              <a:t>Шк</a:t>
            </a:r>
            <a:r>
              <a:rPr lang="ru-RU" sz="1200" dirty="0"/>
              <a:t>. </a:t>
            </a:r>
            <a:r>
              <a:rPr lang="ru-RU" sz="1200" dirty="0" err="1"/>
              <a:t>бібліотека</a:t>
            </a:r>
            <a:r>
              <a:rPr lang="ru-RU" sz="1200" dirty="0"/>
              <a:t>/.</a:t>
            </a:r>
          </a:p>
          <a:p>
            <a:r>
              <a:rPr lang="ru-RU" sz="1200" i="1" dirty="0"/>
              <a:t>Антонич Б. І.</a:t>
            </a:r>
            <a:r>
              <a:rPr lang="ru-RU" sz="1200" dirty="0"/>
              <a:t> Три </a:t>
            </a:r>
            <a:r>
              <a:rPr lang="ru-RU" sz="1200" dirty="0" err="1"/>
              <a:t>перстені</a:t>
            </a:r>
            <a:r>
              <a:rPr lang="ru-RU" sz="1200" dirty="0"/>
              <a:t> / </a:t>
            </a:r>
            <a:r>
              <a:rPr lang="ru-RU" sz="1200" dirty="0" err="1"/>
              <a:t>Передмова</a:t>
            </a:r>
            <a:r>
              <a:rPr lang="ru-RU" sz="1200" dirty="0"/>
              <a:t> М. </a:t>
            </a:r>
            <a:r>
              <a:rPr lang="ru-RU" sz="1200" dirty="0" err="1"/>
              <a:t>Ільницького</a:t>
            </a:r>
            <a:r>
              <a:rPr lang="ru-RU" sz="1200" dirty="0"/>
              <a:t>; </a:t>
            </a:r>
            <a:r>
              <a:rPr lang="ru-RU" sz="1200" dirty="0" err="1"/>
              <a:t>Упорядкування</a:t>
            </a:r>
            <a:r>
              <a:rPr lang="ru-RU" sz="1200" dirty="0"/>
              <a:t>, </a:t>
            </a:r>
            <a:r>
              <a:rPr lang="ru-RU" sz="1200" dirty="0" err="1"/>
              <a:t>підготовка</a:t>
            </a:r>
            <a:r>
              <a:rPr lang="ru-RU" sz="1200" dirty="0"/>
              <a:t> </a:t>
            </a:r>
            <a:r>
              <a:rPr lang="ru-RU" sz="1200" dirty="0" err="1"/>
              <a:t>текстів</a:t>
            </a:r>
            <a:r>
              <a:rPr lang="ru-RU" sz="1200" dirty="0"/>
              <a:t>, </a:t>
            </a:r>
            <a:r>
              <a:rPr lang="ru-RU" sz="1200" dirty="0" err="1"/>
              <a:t>наукове</a:t>
            </a:r>
            <a:r>
              <a:rPr lang="ru-RU" sz="1200" dirty="0"/>
              <a:t> та </a:t>
            </a:r>
            <a:r>
              <a:rPr lang="ru-RU" sz="1200" dirty="0" err="1"/>
              <a:t>літературне</a:t>
            </a:r>
            <a:r>
              <a:rPr lang="ru-RU" sz="1200" dirty="0"/>
              <a:t> </a:t>
            </a:r>
            <a:r>
              <a:rPr lang="ru-RU" sz="1200" dirty="0" err="1"/>
              <a:t>редагування</a:t>
            </a:r>
            <a:r>
              <a:rPr lang="ru-RU" sz="1200" dirty="0"/>
              <a:t>, </a:t>
            </a:r>
            <a:r>
              <a:rPr lang="ru-RU" sz="1200" dirty="0" err="1"/>
              <a:t>пошук</a:t>
            </a:r>
            <a:r>
              <a:rPr lang="ru-RU" sz="1200" dirty="0"/>
              <a:t> </a:t>
            </a:r>
            <a:r>
              <a:rPr lang="ru-RU" sz="1200" dirty="0" err="1"/>
              <a:t>архівних</a:t>
            </a:r>
            <a:r>
              <a:rPr lang="ru-RU" sz="1200" dirty="0"/>
              <a:t> </a:t>
            </a:r>
            <a:r>
              <a:rPr lang="ru-RU" sz="1200" dirty="0" err="1"/>
              <a:t>матеріалів</a:t>
            </a:r>
            <a:r>
              <a:rPr lang="ru-RU" sz="1200" dirty="0"/>
              <a:t> Д. </a:t>
            </a:r>
            <a:r>
              <a:rPr lang="ru-RU" sz="1200" dirty="0" err="1"/>
              <a:t>Ільницького</a:t>
            </a:r>
            <a:r>
              <a:rPr lang="ru-RU" sz="1200" dirty="0"/>
              <a:t>; </a:t>
            </a:r>
            <a:r>
              <a:rPr lang="ru-RU" sz="1200" dirty="0" err="1"/>
              <a:t>Художнє</a:t>
            </a:r>
            <a:r>
              <a:rPr lang="ru-RU" sz="1200" dirty="0"/>
              <a:t> </a:t>
            </a:r>
            <a:r>
              <a:rPr lang="ru-RU" sz="1200" dirty="0" err="1"/>
              <a:t>оформлення</a:t>
            </a:r>
            <a:r>
              <a:rPr lang="ru-RU" sz="1200" dirty="0"/>
              <a:t>, макет, </a:t>
            </a:r>
            <a:r>
              <a:rPr lang="ru-RU" sz="1200" dirty="0" err="1"/>
              <a:t>комп'ютерна</a:t>
            </a:r>
            <a:r>
              <a:rPr lang="ru-RU" sz="1200" dirty="0"/>
              <a:t> верстка, </a:t>
            </a:r>
            <a:r>
              <a:rPr lang="ru-RU" sz="1200" dirty="0" err="1"/>
              <a:t>художнє</a:t>
            </a:r>
            <a:r>
              <a:rPr lang="ru-RU" sz="1200" dirty="0"/>
              <a:t> фото та </a:t>
            </a:r>
            <a:r>
              <a:rPr lang="ru-RU" sz="1200" dirty="0" err="1"/>
              <a:t>фотокопіювання</a:t>
            </a:r>
            <a:r>
              <a:rPr lang="ru-RU" sz="1200" dirty="0"/>
              <a:t> </a:t>
            </a:r>
            <a:r>
              <a:rPr lang="ru-RU" sz="1200" dirty="0" err="1"/>
              <a:t>архівних</a:t>
            </a:r>
            <a:r>
              <a:rPr lang="ru-RU" sz="1200" dirty="0"/>
              <a:t> </a:t>
            </a:r>
            <a:r>
              <a:rPr lang="ru-RU" sz="1200" dirty="0" err="1"/>
              <a:t>матеріалів</a:t>
            </a:r>
            <a:r>
              <a:rPr lang="ru-RU" sz="1200" dirty="0"/>
              <a:t> Р. Романишин та А. </a:t>
            </a:r>
            <a:r>
              <a:rPr lang="ru-RU" sz="1200" dirty="0" err="1"/>
              <a:t>Лесіва</a:t>
            </a:r>
            <a:r>
              <a:rPr lang="ru-RU" sz="1200" dirty="0"/>
              <a:t>. — </a:t>
            </a:r>
            <a:r>
              <a:rPr lang="ru-RU" sz="1200" dirty="0" err="1"/>
              <a:t>Львів</a:t>
            </a:r>
            <a:r>
              <a:rPr lang="ru-RU" sz="1200" dirty="0"/>
              <a:t>: </a:t>
            </a:r>
            <a:r>
              <a:rPr lang="ru-RU" sz="1200" dirty="0" err="1"/>
              <a:t>Літопис</a:t>
            </a:r>
            <a:r>
              <a:rPr lang="ru-RU" sz="1200" dirty="0"/>
              <a:t>, 2008. — 128 с.</a:t>
            </a:r>
          </a:p>
          <a:p>
            <a:r>
              <a:rPr lang="ru-RU" sz="1200" i="1" dirty="0"/>
              <a:t>Антонич Б. І.</a:t>
            </a:r>
            <a:r>
              <a:rPr lang="ru-RU" sz="1200" dirty="0"/>
              <a:t> </a:t>
            </a:r>
            <a:r>
              <a:rPr lang="ru-RU" sz="1200" dirty="0" err="1"/>
              <a:t>Повне</a:t>
            </a:r>
            <a:r>
              <a:rPr lang="ru-RU" sz="1200" dirty="0"/>
              <a:t> </a:t>
            </a:r>
            <a:r>
              <a:rPr lang="ru-RU" sz="1200" dirty="0" err="1"/>
              <a:t>зібрання</a:t>
            </a:r>
            <a:r>
              <a:rPr lang="ru-RU" sz="1200" dirty="0"/>
              <a:t> </a:t>
            </a:r>
            <a:r>
              <a:rPr lang="ru-RU" sz="1200" dirty="0" err="1"/>
              <a:t>творів</a:t>
            </a:r>
            <a:r>
              <a:rPr lang="ru-RU" sz="1200" dirty="0"/>
              <a:t> / </a:t>
            </a:r>
            <a:r>
              <a:rPr lang="ru-RU" sz="1200" dirty="0" err="1"/>
              <a:t>Передмова</a:t>
            </a:r>
            <a:r>
              <a:rPr lang="ru-RU" sz="1200" dirty="0"/>
              <a:t> М. </a:t>
            </a:r>
            <a:r>
              <a:rPr lang="ru-RU" sz="1200" dirty="0" err="1"/>
              <a:t>Ільницького</a:t>
            </a:r>
            <a:r>
              <a:rPr lang="ru-RU" sz="1200" dirty="0"/>
              <a:t>; </a:t>
            </a:r>
            <a:r>
              <a:rPr lang="ru-RU" sz="1200" dirty="0" err="1"/>
              <a:t>Упорядкування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коментарі</a:t>
            </a:r>
            <a:r>
              <a:rPr lang="ru-RU" sz="1200" dirty="0"/>
              <a:t> Д. </a:t>
            </a:r>
            <a:r>
              <a:rPr lang="ru-RU" sz="1200" dirty="0" err="1"/>
              <a:t>Ільницького</a:t>
            </a:r>
            <a:r>
              <a:rPr lang="ru-RU" sz="1200" dirty="0"/>
              <a:t>. — </a:t>
            </a:r>
            <a:r>
              <a:rPr lang="ru-RU" sz="1200" dirty="0" err="1"/>
              <a:t>Львів</a:t>
            </a:r>
            <a:r>
              <a:rPr lang="ru-RU" sz="1200" dirty="0"/>
              <a:t>: </a:t>
            </a:r>
            <a:r>
              <a:rPr lang="ru-RU" sz="1200" dirty="0" err="1"/>
              <a:t>Літопис</a:t>
            </a:r>
            <a:r>
              <a:rPr lang="ru-RU" sz="1200" dirty="0"/>
              <a:t>, 2009. — 968 с. + 32 с </a:t>
            </a:r>
            <a:r>
              <a:rPr lang="ru-RU" sz="1200" dirty="0" err="1"/>
              <a:t>ілюстр</a:t>
            </a:r>
            <a:r>
              <a:rPr lang="ru-RU" sz="1200" dirty="0"/>
              <a:t>.</a:t>
            </a:r>
          </a:p>
          <a:p>
            <a:r>
              <a:rPr lang="ru-RU" sz="1200" i="1" dirty="0"/>
              <a:t>Антонич Б. І.</a:t>
            </a:r>
            <a:r>
              <a:rPr lang="ru-RU" sz="1200" dirty="0"/>
              <a:t> </a:t>
            </a:r>
            <a:r>
              <a:rPr lang="ru-RU" sz="1200" dirty="0" err="1"/>
              <a:t>Вибрані</a:t>
            </a:r>
            <a:r>
              <a:rPr lang="ru-RU" sz="1200" dirty="0"/>
              <a:t> твори / </a:t>
            </a:r>
            <a:r>
              <a:rPr lang="ru-RU" sz="1200" dirty="0" err="1"/>
              <a:t>Упорядник</a:t>
            </a:r>
            <a:r>
              <a:rPr lang="ru-RU" sz="1200" dirty="0"/>
              <a:t> Д. </a:t>
            </a:r>
            <a:r>
              <a:rPr lang="ru-RU" sz="1200" dirty="0" err="1"/>
              <a:t>Ільницький</a:t>
            </a:r>
            <a:r>
              <a:rPr lang="ru-RU" sz="1200" dirty="0"/>
              <a:t>; </a:t>
            </a:r>
            <a:r>
              <a:rPr lang="ru-RU" sz="1200" dirty="0" err="1"/>
              <a:t>Передмова</a:t>
            </a:r>
            <a:r>
              <a:rPr lang="ru-RU" sz="1200" dirty="0"/>
              <a:t> Д. </a:t>
            </a:r>
            <a:r>
              <a:rPr lang="ru-RU" sz="1200" dirty="0" err="1"/>
              <a:t>Ільницького</a:t>
            </a:r>
            <a:r>
              <a:rPr lang="ru-RU" sz="1200" dirty="0"/>
              <a:t> та І. </a:t>
            </a:r>
            <a:r>
              <a:rPr lang="ru-RU" sz="1200" dirty="0" err="1"/>
              <a:t>Старовойт</a:t>
            </a:r>
            <a:r>
              <a:rPr lang="ru-RU" sz="1200" dirty="0"/>
              <a:t>. — </a:t>
            </a:r>
            <a:r>
              <a:rPr lang="ru-RU" sz="1200" dirty="0" err="1"/>
              <a:t>Київ</a:t>
            </a:r>
            <a:r>
              <a:rPr lang="ru-RU" sz="1200" dirty="0"/>
              <a:t>: </a:t>
            </a:r>
            <a:r>
              <a:rPr lang="ru-RU" sz="1200" dirty="0" err="1"/>
              <a:t>Смолоскип</a:t>
            </a:r>
            <a:r>
              <a:rPr lang="ru-RU" sz="1200" dirty="0"/>
              <a:t>, 2012. — 872 с.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728" y="0"/>
            <a:ext cx="63033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Смерть та визнання 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000108"/>
            <a:ext cx="464343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Помер Антонич на </a:t>
            </a:r>
            <a:r>
              <a:rPr lang="ru-RU" b="1" dirty="0" err="1"/>
              <a:t>двадцять</a:t>
            </a:r>
            <a:r>
              <a:rPr lang="ru-RU" b="1" dirty="0"/>
              <a:t> </a:t>
            </a:r>
            <a:r>
              <a:rPr lang="ru-RU" b="1" dirty="0" smtClean="0"/>
              <a:t>восьмому</a:t>
            </a:r>
            <a:r>
              <a:rPr lang="ru-RU" dirty="0"/>
              <a:t> 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перенесеного</a:t>
            </a:r>
            <a:r>
              <a:rPr lang="ru-RU" dirty="0"/>
              <a:t> </a:t>
            </a:r>
            <a:r>
              <a:rPr lang="ru-RU" dirty="0" err="1"/>
              <a:t>апендициту</a:t>
            </a:r>
            <a:r>
              <a:rPr lang="ru-RU" dirty="0"/>
              <a:t> та </a:t>
            </a:r>
            <a:r>
              <a:rPr lang="ru-RU" dirty="0" err="1"/>
              <a:t>наступного</a:t>
            </a:r>
            <a:r>
              <a:rPr lang="ru-RU" dirty="0"/>
              <a:t> </a:t>
            </a:r>
            <a:r>
              <a:rPr lang="ru-RU" dirty="0" err="1"/>
              <a:t>запалення</a:t>
            </a:r>
            <a:r>
              <a:rPr lang="ru-RU" dirty="0"/>
              <a:t> </a:t>
            </a:r>
            <a:r>
              <a:rPr lang="ru-RU" dirty="0" err="1"/>
              <a:t>легенів</a:t>
            </a:r>
            <a:r>
              <a:rPr lang="ru-RU" dirty="0"/>
              <a:t> </a:t>
            </a:r>
            <a:r>
              <a:rPr lang="ru-RU" dirty="0" err="1"/>
              <a:t>перевтомлене</a:t>
            </a:r>
            <a:r>
              <a:rPr lang="ru-RU" dirty="0"/>
              <a:t> </a:t>
            </a:r>
            <a:r>
              <a:rPr lang="ru-RU" dirty="0" err="1"/>
              <a:t>довгою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високою</a:t>
            </a:r>
            <a:r>
              <a:rPr lang="ru-RU" dirty="0"/>
              <a:t> </a:t>
            </a:r>
            <a:r>
              <a:rPr lang="ru-RU" dirty="0" err="1"/>
              <a:t>гарячкою</a:t>
            </a:r>
            <a:r>
              <a:rPr lang="ru-RU" dirty="0"/>
              <a:t> </a:t>
            </a:r>
            <a:r>
              <a:rPr lang="ru-RU" dirty="0" err="1"/>
              <a:t>серце</a:t>
            </a:r>
            <a:r>
              <a:rPr lang="ru-RU" dirty="0"/>
              <a:t> не </a:t>
            </a:r>
            <a:r>
              <a:rPr lang="ru-RU" dirty="0" err="1"/>
              <a:t>витримало</a:t>
            </a:r>
            <a:r>
              <a:rPr lang="ru-RU" dirty="0"/>
              <a:t>. </a:t>
            </a:r>
            <a:r>
              <a:rPr lang="ru-RU" dirty="0" err="1"/>
              <a:t>Похований</a:t>
            </a:r>
            <a:r>
              <a:rPr lang="ru-RU" dirty="0"/>
              <a:t> у </a:t>
            </a:r>
            <a:r>
              <a:rPr lang="ru-RU" dirty="0" err="1"/>
              <a:t>Львові</a:t>
            </a:r>
            <a:r>
              <a:rPr lang="ru-RU" dirty="0"/>
              <a:t> на </a:t>
            </a:r>
            <a:r>
              <a:rPr lang="ru-RU" u="sng" dirty="0" err="1"/>
              <a:t>Янівському</a:t>
            </a:r>
            <a:r>
              <a:rPr lang="ru-RU" u="sng" dirty="0"/>
              <a:t> </a:t>
            </a:r>
            <a:r>
              <a:rPr lang="ru-RU" u="sng" dirty="0" err="1"/>
              <a:t>цвинтарі</a:t>
            </a:r>
            <a:r>
              <a:rPr lang="ru-RU" dirty="0"/>
              <a:t>, поле № </a:t>
            </a:r>
            <a:r>
              <a:rPr lang="ru-RU" dirty="0" smtClean="0"/>
              <a:t>4.</a:t>
            </a:r>
            <a:endParaRPr lang="ru-RU" dirty="0"/>
          </a:p>
        </p:txBody>
      </p:sp>
      <p:pic>
        <p:nvPicPr>
          <p:cNvPr id="18434" name="Picture 2" descr="Файл:Antonyc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785794"/>
            <a:ext cx="4500594" cy="335758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071934" y="4286256"/>
            <a:ext cx="507206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/>
              <a:t>Після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смерті</a:t>
            </a:r>
            <a:r>
              <a:rPr lang="ru-RU" sz="1600" dirty="0"/>
              <a:t> та </a:t>
            </a:r>
            <a:r>
              <a:rPr lang="ru-RU" sz="1600" dirty="0" err="1"/>
              <a:t>входження</a:t>
            </a:r>
            <a:r>
              <a:rPr lang="ru-RU" sz="1600" dirty="0"/>
              <a:t> </a:t>
            </a:r>
            <a:r>
              <a:rPr lang="ru-RU" sz="1600" dirty="0" err="1"/>
              <a:t>Західної</a:t>
            </a:r>
            <a:r>
              <a:rPr lang="ru-RU" sz="1600" dirty="0"/>
              <a:t> </a:t>
            </a:r>
            <a:r>
              <a:rPr lang="ru-RU" sz="1600" dirty="0" err="1"/>
              <a:t>України</a:t>
            </a:r>
            <a:r>
              <a:rPr lang="ru-RU" sz="1600" dirty="0"/>
              <a:t> в склад УРСР Антонич, як </a:t>
            </a:r>
            <a:r>
              <a:rPr lang="ru-RU" sz="1600" dirty="0" err="1"/>
              <a:t>аполітичний</a:t>
            </a:r>
            <a:r>
              <a:rPr lang="ru-RU" sz="1600" dirty="0"/>
              <a:t> </a:t>
            </a:r>
            <a:r>
              <a:rPr lang="ru-RU" sz="1600" dirty="0" err="1"/>
              <a:t>поет-містик</a:t>
            </a:r>
            <a:r>
              <a:rPr lang="ru-RU" sz="1600" dirty="0"/>
              <a:t>, </a:t>
            </a:r>
            <a:r>
              <a:rPr lang="ru-RU" sz="1600" dirty="0" err="1"/>
              <a:t>був</a:t>
            </a:r>
            <a:r>
              <a:rPr lang="ru-RU" sz="1600" dirty="0"/>
              <a:t> </a:t>
            </a:r>
            <a:r>
              <a:rPr lang="ru-RU" sz="1600" dirty="0" err="1"/>
              <a:t>заборонений</a:t>
            </a:r>
            <a:r>
              <a:rPr lang="ru-RU" sz="1600" dirty="0"/>
              <a:t>; </a:t>
            </a:r>
            <a:r>
              <a:rPr lang="ru-RU" sz="1600" dirty="0" err="1"/>
              <a:t>інтерес</a:t>
            </a:r>
            <a:r>
              <a:rPr lang="ru-RU" sz="1600" dirty="0"/>
              <a:t> до </a:t>
            </a:r>
            <a:r>
              <a:rPr lang="ru-RU" sz="1600" dirty="0" err="1"/>
              <a:t>нього</a:t>
            </a:r>
            <a:r>
              <a:rPr lang="ru-RU" sz="1600" dirty="0"/>
              <a:t> </a:t>
            </a:r>
            <a:r>
              <a:rPr lang="ru-RU" sz="1600" dirty="0" err="1"/>
              <a:t>виник</a:t>
            </a:r>
            <a:r>
              <a:rPr lang="ru-RU" sz="1600" dirty="0"/>
              <a:t> </a:t>
            </a:r>
            <a:r>
              <a:rPr lang="ru-RU" sz="1600" dirty="0" err="1"/>
              <a:t>лише</a:t>
            </a:r>
            <a:r>
              <a:rPr lang="ru-RU" sz="1600" dirty="0"/>
              <a:t> в </a:t>
            </a:r>
            <a:r>
              <a:rPr lang="ru-RU" sz="1600" b="1" dirty="0"/>
              <a:t>1960-і роки</a:t>
            </a:r>
            <a:r>
              <a:rPr lang="ru-RU" sz="1600" dirty="0"/>
              <a:t> в </a:t>
            </a:r>
            <a:r>
              <a:rPr lang="ru-RU" sz="1600" dirty="0" err="1"/>
              <a:t>українській</a:t>
            </a:r>
            <a:r>
              <a:rPr lang="ru-RU" sz="1600" dirty="0"/>
              <a:t> </a:t>
            </a:r>
            <a:r>
              <a:rPr lang="ru-RU" sz="1600" dirty="0" err="1"/>
              <a:t>діаспорі</a:t>
            </a:r>
            <a:r>
              <a:rPr lang="ru-RU" sz="1600" dirty="0"/>
              <a:t>, а </a:t>
            </a:r>
            <a:r>
              <a:rPr lang="ru-RU" sz="1600" dirty="0" err="1"/>
              <a:t>потім</a:t>
            </a:r>
            <a:r>
              <a:rPr lang="ru-RU" sz="1600" dirty="0"/>
              <a:t> </a:t>
            </a:r>
            <a:r>
              <a:rPr lang="ru-RU" sz="1600" dirty="0" err="1"/>
              <a:t>й</a:t>
            </a:r>
            <a:r>
              <a:rPr lang="ru-RU" sz="1600" dirty="0"/>
              <a:t> у СРСР.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вірші</a:t>
            </a:r>
            <a:r>
              <a:rPr lang="ru-RU" sz="1600" dirty="0"/>
              <a:t> </a:t>
            </a:r>
            <a:r>
              <a:rPr lang="ru-RU" sz="1600" dirty="0" err="1"/>
              <a:t>перекладені</a:t>
            </a:r>
            <a:r>
              <a:rPr lang="ru-RU" sz="1600" dirty="0"/>
              <a:t> </a:t>
            </a:r>
            <a:r>
              <a:rPr lang="ru-RU" sz="1600" dirty="0" err="1"/>
              <a:t>багатьма</a:t>
            </a:r>
            <a:r>
              <a:rPr lang="ru-RU" sz="1600" dirty="0"/>
              <a:t> </a:t>
            </a:r>
            <a:r>
              <a:rPr lang="ru-RU" sz="1600" dirty="0" err="1"/>
              <a:t>мовами</a:t>
            </a:r>
            <a:r>
              <a:rPr lang="ru-RU" sz="1600" dirty="0"/>
              <a:t>. </a:t>
            </a:r>
            <a:r>
              <a:rPr lang="ru-RU" sz="1600" b="1" dirty="0"/>
              <a:t>У 1989 </a:t>
            </a:r>
            <a:r>
              <a:rPr lang="ru-RU" sz="1600" b="1" dirty="0" err="1"/>
              <a:t>році</a:t>
            </a:r>
            <a:r>
              <a:rPr lang="ru-RU" sz="1600" b="1" dirty="0"/>
              <a:t> </a:t>
            </a:r>
            <a:r>
              <a:rPr lang="ru-RU" sz="1600" dirty="0"/>
              <a:t>у </a:t>
            </a:r>
            <a:r>
              <a:rPr lang="ru-RU" sz="1600" dirty="0" err="1"/>
              <a:t>Львові</a:t>
            </a:r>
            <a:r>
              <a:rPr lang="ru-RU" sz="1600" dirty="0"/>
              <a:t> </a:t>
            </a:r>
            <a:r>
              <a:rPr lang="ru-RU" sz="1600" dirty="0" err="1"/>
              <a:t>встановлена</a:t>
            </a:r>
            <a:r>
              <a:rPr lang="ru-RU" sz="1600" dirty="0"/>
              <a:t> </a:t>
            </a:r>
            <a:r>
              <a:rPr lang="ru-RU" sz="1600" dirty="0" err="1"/>
              <a:t>меморіальна</a:t>
            </a:r>
            <a:r>
              <a:rPr lang="ru-RU" sz="1600" dirty="0"/>
              <a:t> </a:t>
            </a:r>
            <a:r>
              <a:rPr lang="ru-RU" sz="1600" dirty="0" err="1"/>
              <a:t>дошка</a:t>
            </a:r>
            <a:r>
              <a:rPr lang="ru-RU" sz="1600" dirty="0"/>
              <a:t> на </a:t>
            </a:r>
            <a:r>
              <a:rPr lang="ru-RU" sz="1600" dirty="0" err="1"/>
              <a:t>Городоцькій</a:t>
            </a:r>
            <a:r>
              <a:rPr lang="ru-RU" sz="1600" dirty="0"/>
              <a:t> </a:t>
            </a:r>
            <a:r>
              <a:rPr lang="ru-RU" sz="1600" dirty="0" err="1" smtClean="0"/>
              <a:t>вулиці</a:t>
            </a:r>
            <a:r>
              <a:rPr lang="ru-RU" sz="1600" dirty="0" smtClean="0"/>
              <a:t>, </a:t>
            </a:r>
            <a:r>
              <a:rPr lang="ru-RU" sz="1600" dirty="0"/>
              <a:t>буд. 50, де </a:t>
            </a:r>
            <a:r>
              <a:rPr lang="ru-RU" sz="1600" dirty="0" err="1"/>
              <a:t>він</a:t>
            </a:r>
            <a:r>
              <a:rPr lang="ru-RU" sz="1600" dirty="0"/>
              <a:t> жив. </a:t>
            </a:r>
            <a:r>
              <a:rPr lang="ru-RU" sz="1600" dirty="0" err="1"/>
              <a:t>Меморіальна</a:t>
            </a:r>
            <a:r>
              <a:rPr lang="ru-RU" sz="1600" dirty="0"/>
              <a:t> </a:t>
            </a:r>
            <a:r>
              <a:rPr lang="ru-RU" sz="1600" dirty="0" err="1"/>
              <a:t>дошка</a:t>
            </a:r>
            <a:r>
              <a:rPr lang="ru-RU" sz="1600" dirty="0"/>
              <a:t> Антоничу </a:t>
            </a:r>
            <a:r>
              <a:rPr lang="ru-RU" sz="1600" dirty="0" err="1"/>
              <a:t>встановлена</a:t>
            </a:r>
            <a:r>
              <a:rPr lang="ru-RU" sz="1600" dirty="0"/>
              <a:t> </a:t>
            </a:r>
            <a:r>
              <a:rPr lang="ru-RU" sz="1600" dirty="0" err="1"/>
              <a:t>й</a:t>
            </a:r>
            <a:r>
              <a:rPr lang="ru-RU" sz="1600" dirty="0"/>
              <a:t> на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батьківщині</a:t>
            </a:r>
            <a:r>
              <a:rPr lang="ru-RU" sz="1600" dirty="0"/>
              <a:t> в </a:t>
            </a:r>
            <a:r>
              <a:rPr lang="ru-RU" sz="1600" dirty="0" err="1"/>
              <a:t>Новиці</a:t>
            </a:r>
            <a:r>
              <a:rPr lang="ru-RU" sz="1600" dirty="0"/>
              <a:t> (</a:t>
            </a:r>
            <a:r>
              <a:rPr lang="ru-RU" sz="1600" dirty="0" err="1"/>
              <a:t>Польща</a:t>
            </a:r>
            <a:r>
              <a:rPr lang="ru-RU" sz="1600" dirty="0"/>
              <a:t>).</a:t>
            </a:r>
          </a:p>
        </p:txBody>
      </p:sp>
      <p:pic>
        <p:nvPicPr>
          <p:cNvPr id="18436" name="Picture 4" descr="Файл:Tablica pamiątkowa Bohdana Ihora Antonycza w Nowic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2857496"/>
            <a:ext cx="3643306" cy="4000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cs317219.vk.me/v317219225/6717/qwsKbv53bf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500174"/>
            <a:ext cx="4429156" cy="3770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256</Words>
  <Application>Microsoft Office PowerPoint</Application>
  <PresentationFormat>Экран (4:3)</PresentationFormat>
  <Paragraphs>54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6</cp:revision>
  <dcterms:created xsi:type="dcterms:W3CDTF">2013-12-10T16:05:45Z</dcterms:created>
  <dcterms:modified xsi:type="dcterms:W3CDTF">2013-12-13T16:21:33Z</dcterms:modified>
</cp:coreProperties>
</file>