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0" r:id="rId11"/>
    <p:sldId id="267" r:id="rId12"/>
    <p:sldId id="269" r:id="rId13"/>
    <p:sldId id="265" r:id="rId14"/>
    <p:sldId id="268" r:id="rId15"/>
    <p:sldId id="266" r:id="rId16"/>
    <p:sldId id="271" r:id="rId17"/>
    <p:sldId id="272" r:id="rId18"/>
    <p:sldId id="273" r:id="rId19"/>
    <p:sldId id="274" r:id="rId20"/>
    <p:sldId id="275" r:id="rId21"/>
    <p:sldId id="277" r:id="rId22"/>
    <p:sldId id="276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-288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75C1F2-474D-494A-B71D-1E69C2DEE284}" type="datetimeFigureOut">
              <a:rPr lang="uk-UA" smtClean="0"/>
              <a:t>18.11.2014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55CD51-6E54-4F95-AA7D-58C924A367B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7439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5CD51-6E54-4F95-AA7D-58C924A367BD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8434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5192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sz="8000" b="1" dirty="0">
                <a:latin typeface="Franklin Gothic Medium" pitchFamily="34" charset="0"/>
              </a:rPr>
              <a:t>Василь Симоненко</a:t>
            </a:r>
            <a:r>
              <a:rPr lang="uk-UA" b="1" dirty="0"/>
              <a:t/>
            </a:r>
            <a:br>
              <a:rPr lang="uk-UA" b="1" dirty="0"/>
            </a:br>
            <a:endParaRPr lang="uk-UA" dirty="0"/>
          </a:p>
        </p:txBody>
      </p:sp>
      <p:pic>
        <p:nvPicPr>
          <p:cNvPr id="1026" name="Picture 2" descr="http://www.golos.com.ua/userfiles/image_new/2013/02/080213/Symonenko_V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9" y="884876"/>
            <a:ext cx="4479843" cy="597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98167" y="936067"/>
            <a:ext cx="45640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>
                <a:latin typeface="Gungsuh" pitchFamily="18" charset="-127"/>
                <a:ea typeface="Gungsuh" pitchFamily="18" charset="-127"/>
              </a:rPr>
              <a:t>08.01.1935 - 14.12.1963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68263" y="1844824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800" i="1" dirty="0" err="1">
                <a:latin typeface="Book Antiqua" pitchFamily="18" charset="0"/>
                <a:cs typeface="DokChampa" pitchFamily="34" charset="-34"/>
              </a:rPr>
              <a:t>Можна</a:t>
            </a:r>
            <a:r>
              <a:rPr lang="ru-RU" sz="4800" i="1" dirty="0">
                <a:latin typeface="Book Antiqua" pitchFamily="18" charset="0"/>
                <a:cs typeface="DokChampa" pitchFamily="34" charset="-34"/>
              </a:rPr>
              <a:t> все на </a:t>
            </a:r>
            <a:r>
              <a:rPr lang="ru-RU" sz="4800" i="1" dirty="0" err="1">
                <a:latin typeface="Book Antiqua" pitchFamily="18" charset="0"/>
                <a:cs typeface="DokChampa" pitchFamily="34" charset="-34"/>
              </a:rPr>
              <a:t>світі</a:t>
            </a:r>
            <a:r>
              <a:rPr lang="ru-RU" sz="4800" i="1" dirty="0">
                <a:latin typeface="Book Antiqua" pitchFamily="18" charset="0"/>
                <a:cs typeface="DokChampa" pitchFamily="34" charset="-34"/>
              </a:rPr>
              <a:t> </a:t>
            </a:r>
            <a:r>
              <a:rPr lang="ru-RU" sz="4800" i="1" dirty="0" err="1">
                <a:latin typeface="Book Antiqua" pitchFamily="18" charset="0"/>
                <a:cs typeface="DokChampa" pitchFamily="34" charset="-34"/>
              </a:rPr>
              <a:t>вибирати</a:t>
            </a:r>
            <a:r>
              <a:rPr lang="ru-RU" sz="4800" i="1" dirty="0">
                <a:latin typeface="Book Antiqua" pitchFamily="18" charset="0"/>
                <a:cs typeface="DokChampa" pitchFamily="34" charset="-34"/>
              </a:rPr>
              <a:t>, </a:t>
            </a:r>
            <a:r>
              <a:rPr lang="ru-RU" sz="4800" i="1" dirty="0" err="1">
                <a:latin typeface="Book Antiqua" pitchFamily="18" charset="0"/>
                <a:cs typeface="DokChampa" pitchFamily="34" charset="-34"/>
              </a:rPr>
              <a:t>сину</a:t>
            </a:r>
            <a:r>
              <a:rPr lang="ru-RU" sz="4800" i="1" dirty="0">
                <a:latin typeface="Book Antiqua" pitchFamily="18" charset="0"/>
                <a:cs typeface="DokChampa" pitchFamily="34" charset="-34"/>
              </a:rPr>
              <a:t>,</a:t>
            </a:r>
            <a:br>
              <a:rPr lang="ru-RU" sz="4800" i="1" dirty="0">
                <a:latin typeface="Book Antiqua" pitchFamily="18" charset="0"/>
                <a:cs typeface="DokChampa" pitchFamily="34" charset="-34"/>
              </a:rPr>
            </a:br>
            <a:r>
              <a:rPr lang="ru-RU" sz="4800" i="1" dirty="0" err="1">
                <a:latin typeface="Book Antiqua" pitchFamily="18" charset="0"/>
                <a:cs typeface="DokChampa" pitchFamily="34" charset="-34"/>
              </a:rPr>
              <a:t>Вибрати</a:t>
            </a:r>
            <a:r>
              <a:rPr lang="ru-RU" sz="4800" i="1" dirty="0">
                <a:latin typeface="Book Antiqua" pitchFamily="18" charset="0"/>
                <a:cs typeface="DokChampa" pitchFamily="34" charset="-34"/>
              </a:rPr>
              <a:t> не </a:t>
            </a:r>
            <a:r>
              <a:rPr lang="ru-RU" sz="4800" i="1" dirty="0" err="1">
                <a:latin typeface="Book Antiqua" pitchFamily="18" charset="0"/>
                <a:cs typeface="DokChampa" pitchFamily="34" charset="-34"/>
              </a:rPr>
              <a:t>можна</a:t>
            </a:r>
            <a:r>
              <a:rPr lang="ru-RU" sz="4800" i="1" dirty="0">
                <a:latin typeface="Book Antiqua" pitchFamily="18" charset="0"/>
                <a:cs typeface="DokChampa" pitchFamily="34" charset="-34"/>
              </a:rPr>
              <a:t> </a:t>
            </a:r>
            <a:r>
              <a:rPr lang="ru-RU" sz="4800" i="1" dirty="0" err="1">
                <a:latin typeface="Book Antiqua" pitchFamily="18" charset="0"/>
                <a:cs typeface="DokChampa" pitchFamily="34" charset="-34"/>
              </a:rPr>
              <a:t>тільки</a:t>
            </a:r>
            <a:r>
              <a:rPr lang="ru-RU" sz="4800" i="1" dirty="0">
                <a:latin typeface="Book Antiqua" pitchFamily="18" charset="0"/>
                <a:cs typeface="DokChampa" pitchFamily="34" charset="-34"/>
              </a:rPr>
              <a:t> </a:t>
            </a:r>
            <a:r>
              <a:rPr lang="ru-RU" sz="4800" i="1" dirty="0" err="1">
                <a:latin typeface="Book Antiqua" pitchFamily="18" charset="0"/>
                <a:cs typeface="DokChampa" pitchFamily="34" charset="-34"/>
              </a:rPr>
              <a:t>Батьківщину</a:t>
            </a:r>
            <a:r>
              <a:rPr lang="ru-RU" sz="4800" i="1" dirty="0">
                <a:latin typeface="Book Antiqua" pitchFamily="18" charset="0"/>
                <a:cs typeface="DokChampa" pitchFamily="34" charset="-34"/>
              </a:rPr>
              <a:t>...</a:t>
            </a:r>
            <a:endParaRPr lang="uk-UA" sz="4800" dirty="0">
              <a:latin typeface="Book Antiqua" pitchFamily="18" charset="0"/>
              <a:cs typeface="DokChampa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789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pp.vk.me/c307703/v307703888/4038/VXck4RpU8T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030"/>
            <a:ext cx="4816839" cy="687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16839" y="56966"/>
            <a:ext cx="4572000" cy="62478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>
                <a:latin typeface="Gungsuh" pitchFamily="18" charset="-127"/>
                <a:ea typeface="Gungsuh" pitchFamily="18" charset="-127"/>
              </a:rPr>
              <a:t>"</a:t>
            </a:r>
            <a:r>
              <a:rPr lang="ru-RU" sz="4000" dirty="0" err="1">
                <a:latin typeface="Gungsuh" pitchFamily="18" charset="-127"/>
                <a:ea typeface="Gungsuh" pitchFamily="18" charset="-127"/>
              </a:rPr>
              <a:t>Черкаська</a:t>
            </a:r>
            <a:r>
              <a:rPr lang="ru-RU" sz="4000" dirty="0">
                <a:latin typeface="Gungsuh" pitchFamily="18" charset="-127"/>
                <a:ea typeface="Gungsuh" pitchFamily="18" charset="-127"/>
              </a:rPr>
              <a:t> правда" (1957 - 1960 </a:t>
            </a:r>
            <a:r>
              <a:rPr lang="ru-RU" sz="4000" dirty="0" err="1">
                <a:latin typeface="Gungsuh" pitchFamily="18" charset="-127"/>
                <a:ea typeface="Gungsuh" pitchFamily="18" charset="-127"/>
              </a:rPr>
              <a:t>рр</a:t>
            </a:r>
            <a:r>
              <a:rPr lang="ru-RU" sz="4000" dirty="0">
                <a:latin typeface="Gungsuh" pitchFamily="18" charset="-127"/>
                <a:ea typeface="Gungsuh" pitchFamily="18" charset="-127"/>
              </a:rPr>
              <a:t>.), </a:t>
            </a:r>
            <a:endParaRPr lang="ru-RU" sz="4000" dirty="0" smtClean="0">
              <a:latin typeface="Gungsuh" pitchFamily="18" charset="-127"/>
              <a:ea typeface="Gungsuh" pitchFamily="18" charset="-127"/>
            </a:endParaRPr>
          </a:p>
          <a:p>
            <a:endParaRPr lang="ru-RU" sz="4000" dirty="0">
              <a:latin typeface="Gungsuh" pitchFamily="18" charset="-127"/>
              <a:ea typeface="Gungsuh" pitchFamily="18" charset="-127"/>
            </a:endParaRPr>
          </a:p>
          <a:p>
            <a:r>
              <a:rPr lang="ru-RU" sz="4000" dirty="0" smtClean="0">
                <a:latin typeface="Gungsuh" pitchFamily="18" charset="-127"/>
                <a:ea typeface="Gungsuh" pitchFamily="18" charset="-127"/>
              </a:rPr>
              <a:t>"</a:t>
            </a:r>
            <a:r>
              <a:rPr lang="ru-RU" sz="4000" dirty="0">
                <a:latin typeface="Gungsuh" pitchFamily="18" charset="-127"/>
                <a:ea typeface="Gungsuh" pitchFamily="18" charset="-127"/>
              </a:rPr>
              <a:t>Молодь </a:t>
            </a:r>
            <a:r>
              <a:rPr lang="ru-RU" sz="4000" dirty="0" err="1">
                <a:latin typeface="Gungsuh" pitchFamily="18" charset="-127"/>
                <a:ea typeface="Gungsuh" pitchFamily="18" charset="-127"/>
              </a:rPr>
              <a:t>Черкащини</a:t>
            </a:r>
            <a:r>
              <a:rPr lang="ru-RU" sz="4000" dirty="0">
                <a:latin typeface="Gungsuh" pitchFamily="18" charset="-127"/>
                <a:ea typeface="Gungsuh" pitchFamily="18" charset="-127"/>
              </a:rPr>
              <a:t>" (1960 - 1963 </a:t>
            </a:r>
            <a:r>
              <a:rPr lang="ru-RU" sz="4000" dirty="0" err="1" smtClean="0">
                <a:latin typeface="Gungsuh" pitchFamily="18" charset="-127"/>
                <a:ea typeface="Gungsuh" pitchFamily="18" charset="-127"/>
              </a:rPr>
              <a:t>pp</a:t>
            </a:r>
            <a:endParaRPr lang="ru-RU" sz="4000" dirty="0" smtClean="0">
              <a:latin typeface="Gungsuh" pitchFamily="18" charset="-127"/>
              <a:ea typeface="Gungsuh" pitchFamily="18" charset="-127"/>
            </a:endParaRPr>
          </a:p>
          <a:p>
            <a:endParaRPr lang="ru-RU" sz="4000" dirty="0">
              <a:latin typeface="Gungsuh" pitchFamily="18" charset="-127"/>
              <a:ea typeface="Gungsuh" pitchFamily="18" charset="-127"/>
            </a:endParaRPr>
          </a:p>
          <a:p>
            <a:r>
              <a:rPr lang="ru-RU" sz="40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4000" dirty="0">
                <a:latin typeface="Gungsuh" pitchFamily="18" charset="-127"/>
                <a:ea typeface="Gungsuh" pitchFamily="18" charset="-127"/>
              </a:rPr>
              <a:t>"</a:t>
            </a:r>
            <a:r>
              <a:rPr lang="ru-RU" sz="4000" dirty="0" err="1">
                <a:latin typeface="Gungsuh" pitchFamily="18" charset="-127"/>
                <a:ea typeface="Gungsuh" pitchFamily="18" charset="-127"/>
              </a:rPr>
              <a:t>Робітнича</a:t>
            </a:r>
            <a:r>
              <a:rPr lang="ru-RU" sz="4000" dirty="0">
                <a:latin typeface="Gungsuh" pitchFamily="18" charset="-127"/>
                <a:ea typeface="Gungsuh" pitchFamily="18" charset="-127"/>
              </a:rPr>
              <a:t> газета".</a:t>
            </a:r>
            <a:endParaRPr lang="uk-UA" sz="4000" dirty="0">
              <a:latin typeface="Gungsuh" pitchFamily="18" charset="-127"/>
              <a:ea typeface="Gungsuh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47787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996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242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731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uateka.com/uploads/article/2011/09/10/be69ec52da5a870aaa5219fcb57f2832b1f3683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54"/>
            <a:ext cx="4305140" cy="352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uateka.com/uploads/photo/2011/09/10/bc9e905bb868e8f9cb9d8cfc6a9c5c06f0f65c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4250"/>
            <a:ext cx="50482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13457" y="188640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err="1">
                <a:latin typeface="Gungsuh" pitchFamily="18" charset="-127"/>
                <a:ea typeface="Gungsuh" pitchFamily="18" charset="-127"/>
              </a:rPr>
              <a:t>Напровесні</a:t>
            </a:r>
            <a:r>
              <a:rPr lang="ru-RU" sz="2800" dirty="0">
                <a:latin typeface="Gungsuh" pitchFamily="18" charset="-127"/>
                <a:ea typeface="Gungsuh" pitchFamily="18" charset="-127"/>
              </a:rPr>
              <a:t> 1960 року в </a:t>
            </a:r>
            <a:r>
              <a:rPr lang="ru-RU" sz="2800" dirty="0" err="1">
                <a:latin typeface="Gungsuh" pitchFamily="18" charset="-127"/>
                <a:ea typeface="Gungsuh" pitchFamily="18" charset="-127"/>
              </a:rPr>
              <a:t>Києві</a:t>
            </a:r>
            <a:r>
              <a:rPr lang="ru-RU" sz="2800" dirty="0">
                <a:latin typeface="Gungsuh" pitchFamily="18" charset="-127"/>
                <a:ea typeface="Gungsuh" pitchFamily="18" charset="-127"/>
              </a:rPr>
              <a:t> з </a:t>
            </a:r>
            <a:r>
              <a:rPr lang="ru-RU" sz="2800" dirty="0" err="1">
                <a:latin typeface="Gungsuh" pitchFamily="18" charset="-127"/>
                <a:ea typeface="Gungsuh" pitchFamily="18" charset="-127"/>
              </a:rPr>
              <a:t>волі</a:t>
            </a:r>
            <a:r>
              <a:rPr lang="ru-RU" sz="2800" dirty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800" dirty="0" err="1">
                <a:latin typeface="Gungsuh" pitchFamily="18" charset="-127"/>
                <a:ea typeface="Gungsuh" pitchFamily="18" charset="-127"/>
              </a:rPr>
              <a:t>пробудженого</a:t>
            </a:r>
            <a:r>
              <a:rPr lang="ru-RU" sz="2800" dirty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800" dirty="0" err="1">
                <a:latin typeface="Gungsuh" pitchFamily="18" charset="-127"/>
                <a:ea typeface="Gungsuh" pitchFamily="18" charset="-127"/>
              </a:rPr>
              <a:t>хрущовською</a:t>
            </a:r>
            <a:r>
              <a:rPr lang="ru-RU" sz="2800" dirty="0">
                <a:latin typeface="Gungsuh" pitchFamily="18" charset="-127"/>
                <a:ea typeface="Gungsuh" pitchFamily="18" charset="-127"/>
              </a:rPr>
              <a:t> "</a:t>
            </a:r>
            <a:r>
              <a:rPr lang="ru-RU" sz="2800" dirty="0" err="1">
                <a:latin typeface="Gungsuh" pitchFamily="18" charset="-127"/>
                <a:ea typeface="Gungsuh" pitchFamily="18" charset="-127"/>
              </a:rPr>
              <a:t>відлигою</a:t>
            </a:r>
            <a:r>
              <a:rPr lang="ru-RU" sz="2800" dirty="0">
                <a:latin typeface="Gungsuh" pitchFamily="18" charset="-127"/>
                <a:ea typeface="Gungsuh" pitchFamily="18" charset="-127"/>
              </a:rPr>
              <a:t>" </a:t>
            </a:r>
            <a:r>
              <a:rPr lang="ru-RU" sz="2800" dirty="0" err="1">
                <a:latin typeface="Gungsuh" pitchFamily="18" charset="-127"/>
                <a:ea typeface="Gungsuh" pitchFamily="18" charset="-127"/>
              </a:rPr>
              <a:t>юнацтва</a:t>
            </a:r>
            <a:r>
              <a:rPr lang="ru-RU" sz="2800" dirty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800" dirty="0" err="1">
                <a:latin typeface="Gungsuh" pitchFamily="18" charset="-127"/>
                <a:ea typeface="Gungsuh" pitchFamily="18" charset="-127"/>
              </a:rPr>
              <a:t>був</a:t>
            </a:r>
            <a:r>
              <a:rPr lang="ru-RU" sz="2800" dirty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800" dirty="0" err="1">
                <a:latin typeface="Gungsuh" pitchFamily="18" charset="-127"/>
                <a:ea typeface="Gungsuh" pitchFamily="18" charset="-127"/>
              </a:rPr>
              <a:t>заснований</a:t>
            </a:r>
            <a:r>
              <a:rPr lang="ru-RU" sz="2800" dirty="0">
                <a:latin typeface="Gungsuh" pitchFamily="18" charset="-127"/>
                <a:ea typeface="Gungsuh" pitchFamily="18" charset="-127"/>
              </a:rPr>
              <a:t> Клуб </a:t>
            </a:r>
            <a:r>
              <a:rPr lang="ru-RU" sz="2800" dirty="0" err="1">
                <a:latin typeface="Gungsuh" pitchFamily="18" charset="-127"/>
                <a:ea typeface="Gungsuh" pitchFamily="18" charset="-127"/>
              </a:rPr>
              <a:t>творчої</a:t>
            </a:r>
            <a:r>
              <a:rPr lang="ru-RU" sz="2800" dirty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800" dirty="0" err="1">
                <a:latin typeface="Gungsuh" pitchFamily="18" charset="-127"/>
                <a:ea typeface="Gungsuh" pitchFamily="18" charset="-127"/>
              </a:rPr>
              <a:t>молоді</a:t>
            </a:r>
            <a:r>
              <a:rPr lang="ru-RU" sz="2800" dirty="0">
                <a:latin typeface="Gungsuh" pitchFamily="18" charset="-127"/>
                <a:ea typeface="Gungsuh" pitchFamily="18" charset="-127"/>
              </a:rPr>
              <a:t>. </a:t>
            </a:r>
            <a:endParaRPr lang="uk-UA" sz="2800" dirty="0"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48064" y="3568041"/>
            <a:ext cx="39959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latin typeface="Gungsuh" pitchFamily="18" charset="-127"/>
                <a:ea typeface="Gungsuh" pitchFamily="18" charset="-127"/>
              </a:rPr>
              <a:t>Разом </a:t>
            </a:r>
            <a:r>
              <a:rPr lang="uk-UA" sz="2000" dirty="0">
                <a:latin typeface="Gungsuh" pitchFamily="18" charset="-127"/>
                <a:ea typeface="Gungsuh" pitchFamily="18" charset="-127"/>
              </a:rPr>
              <a:t>з Аллою Горською й Іваном Драчем, Ліною Костенко й Іваном Світличним, Євгеном Сверстюком і Василем Стусом, Миколою Вінграновським і Михайлом Брайчевським він став душею і окрасою цього Клубу.</a:t>
            </a:r>
          </a:p>
        </p:txBody>
      </p:sp>
    </p:spTree>
    <p:extLst>
      <p:ext uri="{BB962C8B-B14F-4D97-AF65-F5344CB8AC3E}">
        <p14:creationId xmlns:p14="http://schemas.microsoft.com/office/powerpoint/2010/main" val="4075065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pp.vk.me/c411320/v411320929/3892/4mZqrc15D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524" y="5319"/>
            <a:ext cx="51274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-58945"/>
            <a:ext cx="4016524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latin typeface="Gungsuh" pitchFamily="18" charset="-127"/>
                <a:ea typeface="Gungsuh" pitchFamily="18" charset="-127"/>
              </a:rPr>
              <a:t>За </a:t>
            </a:r>
            <a:r>
              <a:rPr lang="uk-UA" sz="2800" dirty="0">
                <a:latin typeface="Gungsuh" pitchFamily="18" charset="-127"/>
                <a:ea typeface="Gungsuh" pitchFamily="18" charset="-127"/>
              </a:rPr>
              <a:t>участю Симоненка на основі незаперечних речових доказів для людства були відкриті таємні братські могили жертв сталінізму на Лук'янівському і Васильківському кладовищах, у хащах </a:t>
            </a:r>
            <a:r>
              <a:rPr lang="uk-UA" sz="2800" dirty="0" err="1">
                <a:latin typeface="Gungsuh" pitchFamily="18" charset="-127"/>
                <a:ea typeface="Gungsuh" pitchFamily="18" charset="-127"/>
              </a:rPr>
              <a:t>Биківнянського</a:t>
            </a:r>
            <a:r>
              <a:rPr lang="uk-UA" sz="2800" dirty="0">
                <a:latin typeface="Gungsuh" pitchFamily="18" charset="-127"/>
                <a:ea typeface="Gungsuh" pitchFamily="18" charset="-127"/>
              </a:rPr>
              <a:t> лісу.</a:t>
            </a:r>
          </a:p>
        </p:txBody>
      </p:sp>
    </p:spTree>
    <p:extLst>
      <p:ext uri="{BB962C8B-B14F-4D97-AF65-F5344CB8AC3E}">
        <p14:creationId xmlns:p14="http://schemas.microsoft.com/office/powerpoint/2010/main" val="2942901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pp.vk.me/c624024/v624024562/266/TzoEs2_Nxv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53"/>
            <a:ext cx="9144000" cy="346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pp.vk.me/c624024/v624024562/281/1Mgtiw6Gy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5023"/>
            <a:ext cx="9144000" cy="320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367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pp.vk.me/c419023/v419023929/4f85/45iitQ9NP6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40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92645" y="116632"/>
            <a:ext cx="428396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latin typeface="Gungsuh" pitchFamily="18" charset="-127"/>
                <a:ea typeface="Gungsuh" pitchFamily="18" charset="-127"/>
              </a:rPr>
              <a:t>Літо</a:t>
            </a:r>
            <a:r>
              <a:rPr lang="ru-RU" sz="2800" dirty="0">
                <a:latin typeface="Gungsuh" pitchFamily="18" charset="-127"/>
                <a:ea typeface="Gungsuh" pitchFamily="18" charset="-127"/>
              </a:rPr>
              <a:t> 1962 р.: на </a:t>
            </a:r>
            <a:r>
              <a:rPr lang="ru-RU" sz="2800" dirty="0" err="1">
                <a:latin typeface="Gungsuh" pitchFamily="18" charset="-127"/>
                <a:ea typeface="Gungsuh" pitchFamily="18" charset="-127"/>
              </a:rPr>
              <a:t>залізничному</a:t>
            </a:r>
            <a:r>
              <a:rPr lang="ru-RU" sz="2800" dirty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800" dirty="0" err="1">
                <a:latin typeface="Gungsuh" pitchFamily="18" charset="-127"/>
                <a:ea typeface="Gungsuh" pitchFamily="18" charset="-127"/>
              </a:rPr>
              <a:t>вокзалі</a:t>
            </a:r>
            <a:r>
              <a:rPr lang="ru-RU" sz="2800" dirty="0">
                <a:latin typeface="Gungsuh" pitchFamily="18" charset="-127"/>
                <a:ea typeface="Gungsuh" pitchFamily="18" charset="-127"/>
              </a:rPr>
              <a:t> в </a:t>
            </a:r>
            <a:r>
              <a:rPr lang="ru-RU" sz="2800" dirty="0" err="1" smtClean="0">
                <a:latin typeface="Gungsuh" pitchFamily="18" charset="-127"/>
                <a:ea typeface="Gungsuh" pitchFamily="18" charset="-127"/>
              </a:rPr>
              <a:t>Черкасах</a:t>
            </a:r>
            <a:r>
              <a:rPr lang="ru-RU" sz="28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800" dirty="0" err="1" smtClean="0">
                <a:latin typeface="Gungsuh" pitchFamily="18" charset="-127"/>
                <a:ea typeface="Gungsuh" pitchFamily="18" charset="-127"/>
              </a:rPr>
              <a:t>був</a:t>
            </a:r>
            <a:r>
              <a:rPr lang="ru-RU" sz="2800" dirty="0" smtClean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800" dirty="0" err="1" smtClean="0">
                <a:latin typeface="Gungsuh" pitchFamily="18" charset="-127"/>
                <a:ea typeface="Gungsuh" pitchFamily="18" charset="-127"/>
              </a:rPr>
              <a:t>жорстоко</a:t>
            </a:r>
            <a:r>
              <a:rPr lang="ru-RU" sz="2800" dirty="0" smtClean="0">
                <a:latin typeface="Gungsuh" pitchFamily="18" charset="-127"/>
                <a:ea typeface="Gungsuh" pitchFamily="18" charset="-127"/>
              </a:rPr>
              <a:t>  побитий </a:t>
            </a:r>
            <a:r>
              <a:rPr lang="ru-RU" sz="2800" dirty="0" err="1" smtClean="0">
                <a:latin typeface="Gungsuh" pitchFamily="18" charset="-127"/>
                <a:ea typeface="Gungsuh" pitchFamily="18" charset="-127"/>
              </a:rPr>
              <a:t>міліціонерами</a:t>
            </a:r>
            <a:r>
              <a:rPr lang="ru-RU" sz="2800" dirty="0" smtClean="0">
                <a:latin typeface="Gungsuh" pitchFamily="18" charset="-127"/>
                <a:ea typeface="Gungsuh" pitchFamily="18" charset="-127"/>
              </a:rPr>
              <a:t>.</a:t>
            </a:r>
          </a:p>
          <a:p>
            <a:r>
              <a:rPr lang="ru-RU" sz="2800" dirty="0">
                <a:latin typeface="Gungsuh" pitchFamily="18" charset="-127"/>
                <a:ea typeface="Gungsuh" pitchFamily="18" charset="-127"/>
              </a:rPr>
              <a:t>14 </a:t>
            </a:r>
            <a:r>
              <a:rPr lang="ru-RU" sz="2800" dirty="0" err="1">
                <a:latin typeface="Gungsuh" pitchFamily="18" charset="-127"/>
                <a:ea typeface="Gungsuh" pitchFamily="18" charset="-127"/>
              </a:rPr>
              <a:t>грудня</a:t>
            </a:r>
            <a:r>
              <a:rPr lang="ru-RU" sz="2800" dirty="0">
                <a:latin typeface="Gungsuh" pitchFamily="18" charset="-127"/>
                <a:ea typeface="Gungsuh" pitchFamily="18" charset="-127"/>
              </a:rPr>
              <a:t> 1963 р. поет помер у </a:t>
            </a:r>
            <a:r>
              <a:rPr lang="ru-RU" sz="2800" dirty="0" err="1">
                <a:latin typeface="Gungsuh" pitchFamily="18" charset="-127"/>
                <a:ea typeface="Gungsuh" pitchFamily="18" charset="-127"/>
              </a:rPr>
              <a:t>черкаськiй</a:t>
            </a:r>
            <a:r>
              <a:rPr lang="ru-RU" sz="2800" dirty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800" dirty="0" err="1">
                <a:latin typeface="Gungsuh" pitchFamily="18" charset="-127"/>
                <a:ea typeface="Gungsuh" pitchFamily="18" charset="-127"/>
              </a:rPr>
              <a:t>лiкарнi</a:t>
            </a:r>
            <a:r>
              <a:rPr lang="ru-RU" sz="2800" dirty="0">
                <a:latin typeface="Gungsuh" pitchFamily="18" charset="-127"/>
                <a:ea typeface="Gungsuh" pitchFamily="18" charset="-127"/>
              </a:rPr>
              <a:t> (за </a:t>
            </a:r>
            <a:r>
              <a:rPr lang="ru-RU" sz="2800" dirty="0" err="1">
                <a:latin typeface="Gungsuh" pitchFamily="18" charset="-127"/>
                <a:ea typeface="Gungsuh" pitchFamily="18" charset="-127"/>
              </a:rPr>
              <a:t>офiцiйною</a:t>
            </a:r>
            <a:r>
              <a:rPr lang="ru-RU" sz="2800" dirty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800" dirty="0" err="1">
                <a:latin typeface="Gungsuh" pitchFamily="18" charset="-127"/>
                <a:ea typeface="Gungsuh" pitchFamily="18" charset="-127"/>
              </a:rPr>
              <a:t>версiєю</a:t>
            </a:r>
            <a:r>
              <a:rPr lang="ru-RU" sz="2800" dirty="0">
                <a:latin typeface="Gungsuh" pitchFamily="18" charset="-127"/>
                <a:ea typeface="Gungsuh" pitchFamily="18" charset="-127"/>
              </a:rPr>
              <a:t>, </a:t>
            </a:r>
            <a:r>
              <a:rPr lang="ru-RU" sz="2800" dirty="0" err="1">
                <a:latin typeface="Gungsuh" pitchFamily="18" charset="-127"/>
                <a:ea typeface="Gungsuh" pitchFamily="18" charset="-127"/>
              </a:rPr>
              <a:t>вiд</a:t>
            </a:r>
            <a:r>
              <a:rPr lang="ru-RU" sz="2800" dirty="0">
                <a:latin typeface="Gungsuh" pitchFamily="18" charset="-127"/>
                <a:ea typeface="Gungsuh" pitchFamily="18" charset="-127"/>
              </a:rPr>
              <a:t> раку), </a:t>
            </a:r>
            <a:r>
              <a:rPr lang="ru-RU" sz="2800" dirty="0" err="1">
                <a:latin typeface="Gungsuh" pitchFamily="18" charset="-127"/>
                <a:ea typeface="Gungsuh" pitchFamily="18" charset="-127"/>
              </a:rPr>
              <a:t>похований</a:t>
            </a:r>
            <a:r>
              <a:rPr lang="ru-RU" sz="2800" dirty="0">
                <a:latin typeface="Gungsuh" pitchFamily="18" charset="-127"/>
                <a:ea typeface="Gungsuh" pitchFamily="18" charset="-127"/>
              </a:rPr>
              <a:t> у </a:t>
            </a:r>
            <a:r>
              <a:rPr lang="ru-RU" sz="2800" dirty="0" err="1">
                <a:latin typeface="Gungsuh" pitchFamily="18" charset="-127"/>
                <a:ea typeface="Gungsuh" pitchFamily="18" charset="-127"/>
              </a:rPr>
              <a:t>Черкасах</a:t>
            </a:r>
            <a:r>
              <a:rPr lang="ru-RU" sz="2800" dirty="0">
                <a:latin typeface="Gungsuh" pitchFamily="18" charset="-127"/>
                <a:ea typeface="Gungsuh" pitchFamily="18" charset="-127"/>
              </a:rPr>
              <a:t>. </a:t>
            </a:r>
            <a:endParaRPr lang="uk-UA" sz="2800" dirty="0">
              <a:latin typeface="Gungsuh" pitchFamily="18" charset="-127"/>
              <a:ea typeface="Gungsuh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92458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pp.vk.me/c624024/v624024562/278/O2sCcOJW6y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0658"/>
            <a:ext cx="3891169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pp.vk.me/c409020/v409020929/72ef/UxCTj46sW1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579" y="-5251"/>
            <a:ext cx="6344772" cy="559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pp.vk.me/c624024/v624024562/26f/TdSu-N24aS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6152"/>
            <a:ext cx="4248472" cy="268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929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toloka.hurtom.com/photos/14010920143339746_f0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ka4.ru/i/398000-399000/398679/200x200/default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828"/>
            <a:ext cx="4572001" cy="591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93296"/>
            <a:ext cx="9007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>
                <a:latin typeface="Gungsuh" pitchFamily="18" charset="-127"/>
                <a:ea typeface="Gungsuh" pitchFamily="18" charset="-127"/>
              </a:rPr>
              <a:t>"Земне тяжіння" (1964 р</a:t>
            </a:r>
            <a:r>
              <a:rPr lang="uk-UA" sz="2400" dirty="0" smtClean="0">
                <a:latin typeface="Gungsuh" pitchFamily="18" charset="-127"/>
                <a:ea typeface="Gungsuh" pitchFamily="18" charset="-127"/>
              </a:rPr>
              <a:t>.)       «Вино з троянд» (1965»</a:t>
            </a:r>
            <a:endParaRPr lang="uk-UA" sz="2400" dirty="0">
              <a:latin typeface="Gungsuh" pitchFamily="18" charset="-127"/>
              <a:ea typeface="Gungsuh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19789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51920" y="13065"/>
            <a:ext cx="504056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Gungsuh" pitchFamily="18" charset="-127"/>
                <a:ea typeface="Gungsuh" pitchFamily="18" charset="-127"/>
              </a:rPr>
              <a:t>Василь </a:t>
            </a:r>
            <a:r>
              <a:rPr lang="ru-RU" sz="3200" b="1" dirty="0" err="1">
                <a:latin typeface="Gungsuh" pitchFamily="18" charset="-127"/>
                <a:ea typeface="Gungsuh" pitchFamily="18" charset="-127"/>
              </a:rPr>
              <a:t>Андрійович</a:t>
            </a:r>
            <a:r>
              <a:rPr lang="ru-RU" sz="3200" b="1" dirty="0">
                <a:latin typeface="Gungsuh" pitchFamily="18" charset="-127"/>
                <a:ea typeface="Gungsuh" pitchFamily="18" charset="-127"/>
              </a:rPr>
              <a:t> Симоненко</a:t>
            </a:r>
            <a:r>
              <a:rPr lang="ru-RU" sz="3200" dirty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3200" dirty="0" err="1">
                <a:latin typeface="Gungsuh" pitchFamily="18" charset="-127"/>
                <a:ea typeface="Gungsuh" pitchFamily="18" charset="-127"/>
              </a:rPr>
              <a:t>народився</a:t>
            </a:r>
            <a:r>
              <a:rPr lang="ru-RU" sz="3200" dirty="0">
                <a:latin typeface="Gungsuh" pitchFamily="18" charset="-127"/>
                <a:ea typeface="Gungsuh" pitchFamily="18" charset="-127"/>
              </a:rPr>
              <a:t> 8 </a:t>
            </a:r>
            <a:r>
              <a:rPr lang="ru-RU" sz="3200" dirty="0" err="1">
                <a:latin typeface="Gungsuh" pitchFamily="18" charset="-127"/>
                <a:ea typeface="Gungsuh" pitchFamily="18" charset="-127"/>
              </a:rPr>
              <a:t>сiчня</a:t>
            </a:r>
            <a:r>
              <a:rPr lang="ru-RU" sz="3200" dirty="0">
                <a:latin typeface="Gungsuh" pitchFamily="18" charset="-127"/>
                <a:ea typeface="Gungsuh" pitchFamily="18" charset="-127"/>
              </a:rPr>
              <a:t> 1935 року в глухому </a:t>
            </a:r>
            <a:r>
              <a:rPr lang="ru-RU" sz="3200" dirty="0" err="1">
                <a:latin typeface="Gungsuh" pitchFamily="18" charset="-127"/>
                <a:ea typeface="Gungsuh" pitchFamily="18" charset="-127"/>
              </a:rPr>
              <a:t>поселенні</a:t>
            </a:r>
            <a:r>
              <a:rPr lang="ru-RU" sz="3200" dirty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3200" dirty="0" err="1">
                <a:latin typeface="Gungsuh" pitchFamily="18" charset="-127"/>
                <a:ea typeface="Gungsuh" pitchFamily="18" charset="-127"/>
              </a:rPr>
              <a:t>Біївці</a:t>
            </a:r>
            <a:r>
              <a:rPr lang="ru-RU" sz="3200" dirty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3200" dirty="0" err="1">
                <a:latin typeface="Gungsuh" pitchFamily="18" charset="-127"/>
                <a:ea typeface="Gungsuh" pitchFamily="18" charset="-127"/>
              </a:rPr>
              <a:t>Лубенського</a:t>
            </a:r>
            <a:r>
              <a:rPr lang="ru-RU" sz="3200" dirty="0">
                <a:latin typeface="Gungsuh" pitchFamily="18" charset="-127"/>
                <a:ea typeface="Gungsuh" pitchFamily="18" charset="-127"/>
              </a:rPr>
              <a:t> району на </a:t>
            </a:r>
            <a:r>
              <a:rPr lang="ru-RU" sz="3200" dirty="0" err="1">
                <a:latin typeface="Gungsuh" pitchFamily="18" charset="-127"/>
                <a:ea typeface="Gungsuh" pitchFamily="18" charset="-127"/>
              </a:rPr>
              <a:t>Полтавщині</a:t>
            </a:r>
            <a:r>
              <a:rPr lang="ru-RU" sz="3200" dirty="0">
                <a:latin typeface="Gungsuh" pitchFamily="18" charset="-127"/>
                <a:ea typeface="Gungsuh" pitchFamily="18" charset="-127"/>
              </a:rPr>
              <a:t> в </a:t>
            </a:r>
            <a:r>
              <a:rPr lang="ru-RU" sz="3200" dirty="0" err="1">
                <a:latin typeface="Gungsuh" pitchFamily="18" charset="-127"/>
                <a:ea typeface="Gungsuh" pitchFamily="18" charset="-127"/>
              </a:rPr>
              <a:t>сім'ї</a:t>
            </a:r>
            <a:r>
              <a:rPr lang="ru-RU" sz="3200" dirty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3200" dirty="0" err="1">
                <a:latin typeface="Gungsuh" pitchFamily="18" charset="-127"/>
                <a:ea typeface="Gungsuh" pitchFamily="18" charset="-127"/>
              </a:rPr>
              <a:t>колгоспників</a:t>
            </a:r>
            <a:r>
              <a:rPr lang="ru-RU" sz="3200" dirty="0" smtClean="0">
                <a:latin typeface="Gungsuh" pitchFamily="18" charset="-127"/>
                <a:ea typeface="Gungsuh" pitchFamily="18" charset="-127"/>
              </a:rPr>
              <a:t>.</a:t>
            </a:r>
            <a:endParaRPr lang="en-US" sz="3200" dirty="0" smtClean="0">
              <a:latin typeface="Gungsuh" pitchFamily="18" charset="-127"/>
              <a:ea typeface="Gungsuh" pitchFamily="18" charset="-127"/>
            </a:endParaRPr>
          </a:p>
          <a:p>
            <a:r>
              <a:rPr lang="ru-RU" sz="3200" dirty="0" err="1" smtClean="0">
                <a:latin typeface="Gungsuh" pitchFamily="18" charset="-127"/>
                <a:ea typeface="Gungsuh" pitchFamily="18" charset="-127"/>
              </a:rPr>
              <a:t>Дитин</a:t>
            </a:r>
            <a:r>
              <a:rPr lang="uk-UA" sz="3200" dirty="0" err="1" smtClean="0">
                <a:latin typeface="Gungsuh" pitchFamily="18" charset="-127"/>
                <a:ea typeface="Gungsuh" pitchFamily="18" charset="-127"/>
              </a:rPr>
              <a:t>ство</a:t>
            </a:r>
            <a:r>
              <a:rPr lang="uk-UA" sz="3200" dirty="0" smtClean="0">
                <a:latin typeface="Gungsuh" pitchFamily="18" charset="-127"/>
                <a:ea typeface="Gungsuh" pitchFamily="18" charset="-127"/>
              </a:rPr>
              <a:t> його випало на період другої світової війни.</a:t>
            </a:r>
            <a:endParaRPr lang="uk-UA" sz="3200" dirty="0">
              <a:latin typeface="Gungsuh" pitchFamily="18" charset="-127"/>
              <a:ea typeface="Gungsuh" pitchFamily="18" charset="-127"/>
            </a:endParaRPr>
          </a:p>
        </p:txBody>
      </p:sp>
      <p:pic>
        <p:nvPicPr>
          <p:cNvPr id="2052" name="Picture 4" descr="https://pp.vk.me/c307703/v307703888/4018/XXtdvlBrbP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851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20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.livelib.ru/boocover/1000522496/l/c65d/Vasil_Simonenko__Vasil_Simonenko._Vibra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55" y="-1"/>
            <a:ext cx="3308850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lib.ukrsd.com.ua/images/simonenko/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695" y="-1"/>
            <a:ext cx="5909019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8155" y="5013176"/>
            <a:ext cx="35353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Gungsuh" pitchFamily="18" charset="-127"/>
                <a:ea typeface="Gungsuh" pitchFamily="18" charset="-127"/>
              </a:rPr>
              <a:t>том </a:t>
            </a:r>
            <a:r>
              <a:rPr lang="ru-RU" sz="2800" dirty="0" err="1">
                <a:latin typeface="Gungsuh" pitchFamily="18" charset="-127"/>
                <a:ea typeface="Gungsuh" pitchFamily="18" charset="-127"/>
              </a:rPr>
              <a:t>вибраних</a:t>
            </a:r>
            <a:r>
              <a:rPr lang="ru-RU" sz="2800" dirty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800" dirty="0" err="1">
                <a:latin typeface="Gungsuh" pitchFamily="18" charset="-127"/>
                <a:ea typeface="Gungsuh" pitchFamily="18" charset="-127"/>
              </a:rPr>
              <a:t>поезій</a:t>
            </a:r>
            <a:r>
              <a:rPr lang="ru-RU" sz="2800" dirty="0">
                <a:latin typeface="Gungsuh" pitchFamily="18" charset="-127"/>
                <a:ea typeface="Gungsuh" pitchFamily="18" charset="-127"/>
              </a:rPr>
              <a:t> (1985 р</a:t>
            </a:r>
            <a:r>
              <a:rPr lang="ru-RU" sz="2800" dirty="0" smtClean="0">
                <a:latin typeface="Gungsuh" pitchFamily="18" charset="-127"/>
                <a:ea typeface="Gungsuh" pitchFamily="18" charset="-127"/>
              </a:rPr>
              <a:t>.)</a:t>
            </a:r>
            <a:endParaRPr lang="uk-UA" sz="2800" dirty="0">
              <a:latin typeface="Gungsuh" pitchFamily="18" charset="-127"/>
              <a:ea typeface="Gungsuh" pitchFamily="18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80695" y="5009394"/>
            <a:ext cx="58633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>
                <a:latin typeface="Gungsuh" pitchFamily="18" charset="-127"/>
                <a:ea typeface="Gungsuh" pitchFamily="18" charset="-127"/>
              </a:rPr>
              <a:t>"Лебеді материнства" (1981 р.)</a:t>
            </a:r>
          </a:p>
        </p:txBody>
      </p:sp>
    </p:spTree>
    <p:extLst>
      <p:ext uri="{BB962C8B-B14F-4D97-AF65-F5344CB8AC3E}">
        <p14:creationId xmlns:p14="http://schemas.microsoft.com/office/powerpoint/2010/main" val="1811665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golosukraine.com/media/publications/Symonen_p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0"/>
            <a:ext cx="51434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92080" y="1556792"/>
            <a:ext cx="38519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>
                <a:latin typeface="Gungsuh" pitchFamily="18" charset="-127"/>
                <a:ea typeface="Gungsuh" pitchFamily="18" charset="-127"/>
              </a:rPr>
              <a:t>Пам’ятник</a:t>
            </a:r>
            <a:r>
              <a:rPr lang="ru-RU" sz="3200" dirty="0">
                <a:latin typeface="Gungsuh" pitchFamily="18" charset="-127"/>
                <a:ea typeface="Gungsuh" pitchFamily="18" charset="-127"/>
              </a:rPr>
              <a:t> Василю </a:t>
            </a:r>
            <a:r>
              <a:rPr lang="ru-RU" sz="3200" dirty="0" err="1">
                <a:latin typeface="Gungsuh" pitchFamily="18" charset="-127"/>
                <a:ea typeface="Gungsuh" pitchFamily="18" charset="-127"/>
              </a:rPr>
              <a:t>Симоненку</a:t>
            </a:r>
            <a:r>
              <a:rPr lang="ru-RU" sz="3200" dirty="0">
                <a:latin typeface="Gungsuh" pitchFamily="18" charset="-127"/>
                <a:ea typeface="Gungsuh" pitchFamily="18" charset="-127"/>
              </a:rPr>
              <a:t> у </a:t>
            </a:r>
            <a:r>
              <a:rPr lang="ru-RU" sz="3200" dirty="0" err="1">
                <a:latin typeface="Gungsuh" pitchFamily="18" charset="-127"/>
                <a:ea typeface="Gungsuh" pitchFamily="18" charset="-127"/>
              </a:rPr>
              <a:t>селі</a:t>
            </a:r>
            <a:r>
              <a:rPr lang="ru-RU" sz="3200" dirty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3200" dirty="0" err="1">
                <a:latin typeface="Gungsuh" pitchFamily="18" charset="-127"/>
                <a:ea typeface="Gungsuh" pitchFamily="18" charset="-127"/>
              </a:rPr>
              <a:t>Біївці</a:t>
            </a:r>
            <a:endParaRPr lang="uk-UA" sz="3200" dirty="0">
              <a:latin typeface="Gungsuh" pitchFamily="18" charset="-127"/>
              <a:ea typeface="Gungsuh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81990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upload.wikimedia.org/wikipedia/uk/1/17/Symonenko-Cherkas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02"/>
            <a:ext cx="5218064" cy="682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53472" y="2060848"/>
            <a:ext cx="35638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dirty="0">
                <a:latin typeface="Gungsuh" pitchFamily="18" charset="-127"/>
                <a:ea typeface="Gungsuh" pitchFamily="18" charset="-127"/>
              </a:rPr>
              <a:t>Пам'ятник у Черкасах</a:t>
            </a:r>
          </a:p>
        </p:txBody>
      </p:sp>
    </p:spTree>
    <p:extLst>
      <p:ext uri="{BB962C8B-B14F-4D97-AF65-F5344CB8AC3E}">
        <p14:creationId xmlns:p14="http://schemas.microsoft.com/office/powerpoint/2010/main" val="2610717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асиль Симоненко – Україні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9528" y="5474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929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726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p.vk.me/c419023/v419023929/4f97/zMI45JihP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9" y="27720"/>
            <a:ext cx="4539311" cy="683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89197" y="0"/>
            <a:ext cx="4572000" cy="64940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 err="1">
                <a:latin typeface="Gungsuh" pitchFamily="18" charset="-127"/>
                <a:ea typeface="Gungsuh" pitchFamily="18" charset="-127"/>
              </a:rPr>
              <a:t>Протягом</a:t>
            </a:r>
            <a:r>
              <a:rPr lang="ru-RU" sz="3200" dirty="0">
                <a:latin typeface="Gungsuh" pitchFamily="18" charset="-127"/>
                <a:ea typeface="Gungsuh" pitchFamily="18" charset="-127"/>
              </a:rPr>
              <a:t> 1942 - 1952 </a:t>
            </a:r>
            <a:r>
              <a:rPr lang="ru-RU" sz="3200" dirty="0" err="1">
                <a:latin typeface="Gungsuh" pitchFamily="18" charset="-127"/>
                <a:ea typeface="Gungsuh" pitchFamily="18" charset="-127"/>
              </a:rPr>
              <a:t>pp</a:t>
            </a:r>
            <a:r>
              <a:rPr lang="ru-RU" sz="3200" dirty="0">
                <a:latin typeface="Gungsuh" pitchFamily="18" charset="-127"/>
                <a:ea typeface="Gungsuh" pitchFamily="18" charset="-127"/>
              </a:rPr>
              <a:t>. </a:t>
            </a:r>
            <a:r>
              <a:rPr lang="ru-RU" sz="3200" dirty="0" err="1">
                <a:latin typeface="Gungsuh" pitchFamily="18" charset="-127"/>
                <a:ea typeface="Gungsuh" pitchFamily="18" charset="-127"/>
              </a:rPr>
              <a:t>майбутнiй</a:t>
            </a:r>
            <a:r>
              <a:rPr lang="ru-RU" sz="3200" dirty="0">
                <a:latin typeface="Gungsuh" pitchFamily="18" charset="-127"/>
                <a:ea typeface="Gungsuh" pitchFamily="18" charset="-127"/>
              </a:rPr>
              <a:t> поет </a:t>
            </a:r>
            <a:r>
              <a:rPr lang="ru-RU" sz="3200" dirty="0" err="1">
                <a:latin typeface="Gungsuh" pitchFamily="18" charset="-127"/>
                <a:ea typeface="Gungsuh" pitchFamily="18" charset="-127"/>
              </a:rPr>
              <a:t>навчався</a:t>
            </a:r>
            <a:r>
              <a:rPr lang="ru-RU" sz="3200" dirty="0">
                <a:latin typeface="Gungsuh" pitchFamily="18" charset="-127"/>
                <a:ea typeface="Gungsuh" pitchFamily="18" charset="-127"/>
              </a:rPr>
              <a:t> в </a:t>
            </a:r>
            <a:r>
              <a:rPr lang="ru-RU" sz="3200" dirty="0" err="1">
                <a:latin typeface="Gungsuh" pitchFamily="18" charset="-127"/>
                <a:ea typeface="Gungsuh" pitchFamily="18" charset="-127"/>
              </a:rPr>
              <a:t>школi</a:t>
            </a:r>
            <a:r>
              <a:rPr lang="ru-RU" sz="3200" dirty="0" smtClean="0">
                <a:latin typeface="Gungsuh" pitchFamily="18" charset="-127"/>
                <a:ea typeface="Gungsuh" pitchFamily="18" charset="-127"/>
              </a:rPr>
              <a:t>:</a:t>
            </a:r>
          </a:p>
          <a:p>
            <a:endParaRPr lang="ru-RU" sz="3200" dirty="0">
              <a:latin typeface="Gungsuh" pitchFamily="18" charset="-127"/>
              <a:ea typeface="Gungsuh" pitchFamily="18" charset="-127"/>
            </a:endParaRPr>
          </a:p>
          <a:p>
            <a:r>
              <a:rPr lang="ru-RU" sz="3200" dirty="0">
                <a:latin typeface="Gungsuh" pitchFamily="18" charset="-127"/>
                <a:ea typeface="Gungsuh" pitchFamily="18" charset="-127"/>
              </a:rPr>
              <a:t>4 </a:t>
            </a:r>
            <a:r>
              <a:rPr lang="ru-RU" sz="3200" dirty="0" err="1">
                <a:latin typeface="Gungsuh" pitchFamily="18" charset="-127"/>
                <a:ea typeface="Gungsuh" pitchFamily="18" charset="-127"/>
              </a:rPr>
              <a:t>класи</a:t>
            </a:r>
            <a:r>
              <a:rPr lang="ru-RU" sz="3200" dirty="0">
                <a:latin typeface="Gungsuh" pitchFamily="18" charset="-127"/>
                <a:ea typeface="Gungsuh" pitchFamily="18" charset="-127"/>
              </a:rPr>
              <a:t> у </a:t>
            </a:r>
            <a:r>
              <a:rPr lang="ru-RU" sz="3200" dirty="0" err="1">
                <a:latin typeface="Gungsuh" pitchFamily="18" charset="-127"/>
                <a:ea typeface="Gungsuh" pitchFamily="18" charset="-127"/>
              </a:rPr>
              <a:t>Бiïвцях</a:t>
            </a:r>
            <a:r>
              <a:rPr lang="ru-RU" sz="3200" dirty="0">
                <a:latin typeface="Gungsuh" pitchFamily="18" charset="-127"/>
                <a:ea typeface="Gungsuh" pitchFamily="18" charset="-127"/>
              </a:rPr>
              <a:t> (1942 – 1946 </a:t>
            </a:r>
            <a:r>
              <a:rPr lang="ru-RU" sz="3200" dirty="0" err="1">
                <a:latin typeface="Gungsuh" pitchFamily="18" charset="-127"/>
                <a:ea typeface="Gungsuh" pitchFamily="18" charset="-127"/>
              </a:rPr>
              <a:t>рр</a:t>
            </a:r>
            <a:r>
              <a:rPr lang="ru-RU" sz="3200" dirty="0" smtClean="0">
                <a:latin typeface="Gungsuh" pitchFamily="18" charset="-127"/>
                <a:ea typeface="Gungsuh" pitchFamily="18" charset="-127"/>
              </a:rPr>
              <a:t>.)</a:t>
            </a:r>
          </a:p>
          <a:p>
            <a:endParaRPr lang="ru-RU" sz="3200" dirty="0">
              <a:latin typeface="Gungsuh" pitchFamily="18" charset="-127"/>
              <a:ea typeface="Gungsuh" pitchFamily="18" charset="-127"/>
            </a:endParaRPr>
          </a:p>
          <a:p>
            <a:r>
              <a:rPr lang="uk-UA" sz="3200" dirty="0" err="1">
                <a:latin typeface="Gungsuh" pitchFamily="18" charset="-127"/>
                <a:ea typeface="Gungsuh" pitchFamily="18" charset="-127"/>
              </a:rPr>
              <a:t>Єньк</a:t>
            </a:r>
            <a:r>
              <a:rPr lang="en-US" sz="3200" dirty="0" err="1">
                <a:latin typeface="Gungsuh" pitchFamily="18" charset="-127"/>
                <a:ea typeface="Gungsuh" pitchFamily="18" charset="-127"/>
              </a:rPr>
              <a:t>i</a:t>
            </a:r>
            <a:r>
              <a:rPr lang="uk-UA" sz="3200" dirty="0" err="1">
                <a:latin typeface="Gungsuh" pitchFamily="18" charset="-127"/>
                <a:ea typeface="Gungsuh" pitchFamily="18" charset="-127"/>
              </a:rPr>
              <a:t>вцях</a:t>
            </a:r>
            <a:r>
              <a:rPr lang="uk-UA" sz="3200" dirty="0">
                <a:latin typeface="Gungsuh" pitchFamily="18" charset="-127"/>
                <a:ea typeface="Gungsuh" pitchFamily="18" charset="-127"/>
              </a:rPr>
              <a:t> (1946 – 1947 рр</a:t>
            </a:r>
            <a:r>
              <a:rPr lang="uk-UA" sz="3200" dirty="0" smtClean="0">
                <a:latin typeface="Gungsuh" pitchFamily="18" charset="-127"/>
                <a:ea typeface="Gungsuh" pitchFamily="18" charset="-127"/>
              </a:rPr>
              <a:t>.)</a:t>
            </a:r>
          </a:p>
          <a:p>
            <a:endParaRPr lang="uk-UA" sz="3200" dirty="0">
              <a:latin typeface="Gungsuh" pitchFamily="18" charset="-127"/>
              <a:ea typeface="Gungsuh" pitchFamily="18" charset="-127"/>
            </a:endParaRPr>
          </a:p>
          <a:p>
            <a:r>
              <a:rPr lang="uk-UA" sz="3200" dirty="0" err="1">
                <a:latin typeface="Gungsuh" pitchFamily="18" charset="-127"/>
                <a:ea typeface="Gungsuh" pitchFamily="18" charset="-127"/>
              </a:rPr>
              <a:t>Тарандинцях</a:t>
            </a:r>
            <a:r>
              <a:rPr lang="uk-UA" sz="3200" dirty="0">
                <a:latin typeface="Gungsuh" pitchFamily="18" charset="-127"/>
                <a:ea typeface="Gungsuh" pitchFamily="18" charset="-127"/>
              </a:rPr>
              <a:t> (1947 – 1952 рр.)</a:t>
            </a:r>
          </a:p>
        </p:txBody>
      </p:sp>
    </p:spTree>
    <p:extLst>
      <p:ext uri="{BB962C8B-B14F-4D97-AF65-F5344CB8AC3E}">
        <p14:creationId xmlns:p14="http://schemas.microsoft.com/office/powerpoint/2010/main" val="217440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e/ee/%D0%A1%D0%B8%D0%BC%D0%BE%D0%BD%D0%B5%D0%BD%D0%BA%D0%BE.jpg/200px-%D0%A1%D0%B8%D0%BC%D0%BE%D0%BD%D0%B5%D0%BD%D0%BA%D0%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152" y="39106"/>
            <a:ext cx="4591848" cy="681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312" y="8271"/>
            <a:ext cx="4572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>
                <a:latin typeface="Gungsuh" pitchFamily="18" charset="-127"/>
                <a:ea typeface="Gungsuh" pitchFamily="18" charset="-127"/>
              </a:rPr>
              <a:t>У 1952 р. </a:t>
            </a:r>
            <a:r>
              <a:rPr lang="ru-RU" sz="3200" dirty="0" err="1">
                <a:latin typeface="Gungsuh" pitchFamily="18" charset="-127"/>
                <a:ea typeface="Gungsuh" pitchFamily="18" charset="-127"/>
              </a:rPr>
              <a:t>закiнчив</a:t>
            </a:r>
            <a:r>
              <a:rPr lang="ru-RU" sz="3200" dirty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3200" dirty="0" err="1">
                <a:latin typeface="Gungsuh" pitchFamily="18" charset="-127"/>
                <a:ea typeface="Gungsuh" pitchFamily="18" charset="-127"/>
              </a:rPr>
              <a:t>iз</a:t>
            </a:r>
            <a:r>
              <a:rPr lang="ru-RU" sz="3200" dirty="0">
                <a:latin typeface="Gungsuh" pitchFamily="18" charset="-127"/>
                <a:ea typeface="Gungsuh" pitchFamily="18" charset="-127"/>
              </a:rPr>
              <a:t> золотою </a:t>
            </a:r>
            <a:r>
              <a:rPr lang="ru-RU" sz="3200" dirty="0" err="1">
                <a:latin typeface="Gungsuh" pitchFamily="18" charset="-127"/>
                <a:ea typeface="Gungsuh" pitchFamily="18" charset="-127"/>
              </a:rPr>
              <a:t>медаллю</a:t>
            </a:r>
            <a:r>
              <a:rPr lang="ru-RU" sz="3200" dirty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3200" dirty="0" err="1">
                <a:latin typeface="Gungsuh" pitchFamily="18" charset="-127"/>
                <a:ea typeface="Gungsuh" pitchFamily="18" charset="-127"/>
              </a:rPr>
              <a:t>середню</a:t>
            </a:r>
            <a:r>
              <a:rPr lang="ru-RU" sz="3200" dirty="0">
                <a:latin typeface="Gungsuh" pitchFamily="18" charset="-127"/>
                <a:ea typeface="Gungsuh" pitchFamily="18" charset="-127"/>
              </a:rPr>
              <a:t> школу в </a:t>
            </a:r>
            <a:r>
              <a:rPr lang="ru-RU" sz="3200" dirty="0" err="1">
                <a:latin typeface="Gungsuh" pitchFamily="18" charset="-127"/>
                <a:ea typeface="Gungsuh" pitchFamily="18" charset="-127"/>
              </a:rPr>
              <a:t>Тарандинцях</a:t>
            </a:r>
            <a:r>
              <a:rPr lang="ru-RU" sz="3200" dirty="0">
                <a:latin typeface="Gungsuh" pitchFamily="18" charset="-127"/>
                <a:ea typeface="Gungsuh" pitchFamily="18" charset="-127"/>
              </a:rPr>
              <a:t> та вступив на факультет </a:t>
            </a:r>
            <a:r>
              <a:rPr lang="ru-RU" sz="3200" dirty="0" err="1">
                <a:latin typeface="Gungsuh" pitchFamily="18" charset="-127"/>
                <a:ea typeface="Gungsuh" pitchFamily="18" charset="-127"/>
              </a:rPr>
              <a:t>журналiстики</a:t>
            </a:r>
            <a:r>
              <a:rPr lang="ru-RU" sz="3200" dirty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3200" dirty="0" err="1">
                <a:latin typeface="Gungsuh" pitchFamily="18" charset="-127"/>
                <a:ea typeface="Gungsuh" pitchFamily="18" charset="-127"/>
              </a:rPr>
              <a:t>Киïвського</a:t>
            </a:r>
            <a:r>
              <a:rPr lang="ru-RU" sz="3200" dirty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3200" dirty="0" err="1">
                <a:latin typeface="Gungsuh" pitchFamily="18" charset="-127"/>
                <a:ea typeface="Gungsuh" pitchFamily="18" charset="-127"/>
              </a:rPr>
              <a:t>унiверситету</a:t>
            </a:r>
            <a:r>
              <a:rPr lang="ru-RU" sz="3200" dirty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3200" dirty="0" err="1">
                <a:latin typeface="Gungsuh" pitchFamily="18" charset="-127"/>
                <a:ea typeface="Gungsuh" pitchFamily="18" charset="-127"/>
              </a:rPr>
              <a:t>iменi</a:t>
            </a:r>
            <a:r>
              <a:rPr lang="ru-RU" sz="3200" dirty="0">
                <a:latin typeface="Gungsuh" pitchFamily="18" charset="-127"/>
                <a:ea typeface="Gungsuh" pitchFamily="18" charset="-127"/>
              </a:rPr>
              <a:t> Т. </a:t>
            </a:r>
            <a:r>
              <a:rPr lang="ru-RU" sz="3200" dirty="0" err="1">
                <a:latin typeface="Gungsuh" pitchFamily="18" charset="-127"/>
                <a:ea typeface="Gungsuh" pitchFamily="18" charset="-127"/>
              </a:rPr>
              <a:t>Шевченка</a:t>
            </a:r>
            <a:r>
              <a:rPr lang="ru-RU" sz="3200" dirty="0">
                <a:latin typeface="Gungsuh" pitchFamily="18" charset="-127"/>
                <a:ea typeface="Gungsuh" pitchFamily="18" charset="-127"/>
              </a:rPr>
              <a:t>. </a:t>
            </a:r>
            <a:endParaRPr lang="uk-UA" sz="3200" dirty="0">
              <a:latin typeface="Gungsuh" pitchFamily="18" charset="-127"/>
              <a:ea typeface="Gungsuh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74571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chtyvo.org.ua/content/covers/31b0405d859f7a852e4951b9e925af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" y="0"/>
            <a:ext cx="4574900" cy="604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j.livelib.ru/boocover/1000520978/o/47b2/Simonenko_Vasil__TIShA_%D0%86_GR%D0%86M._Po%D1%94z%D1%96%D1%97_proza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923" y="-1"/>
            <a:ext cx="4561077" cy="60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6094469"/>
            <a:ext cx="71288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>
                <a:latin typeface="Gungsuh" pitchFamily="18" charset="-127"/>
                <a:ea typeface="Gungsuh" pitchFamily="18" charset="-127"/>
              </a:rPr>
              <a:t>"Тиша і грім" (1962 р.)</a:t>
            </a:r>
          </a:p>
        </p:txBody>
      </p:sp>
    </p:spTree>
    <p:extLst>
      <p:ext uri="{BB962C8B-B14F-4D97-AF65-F5344CB8AC3E}">
        <p14:creationId xmlns:p14="http://schemas.microsoft.com/office/powerpoint/2010/main" val="1125156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bookbox.com.ua/uploads/posts/2012-06/1339926024_17-06-2012-1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5" y="-19902"/>
            <a:ext cx="4513554" cy="589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libex.ru/dimg/4fff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97" y="-19901"/>
            <a:ext cx="4662004" cy="589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2388" y="6147522"/>
            <a:ext cx="8379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latin typeface="Gungsuh" pitchFamily="18" charset="-127"/>
                <a:ea typeface="Gungsuh" pitchFamily="18" charset="-127"/>
              </a:rPr>
              <a:t>казка</a:t>
            </a:r>
            <a:r>
              <a:rPr lang="ru-RU" sz="2800" dirty="0">
                <a:latin typeface="Gungsuh" pitchFamily="18" charset="-127"/>
                <a:ea typeface="Gungsuh" pitchFamily="18" charset="-127"/>
              </a:rPr>
              <a:t> "</a:t>
            </a:r>
            <a:r>
              <a:rPr lang="ru-RU" sz="2800" dirty="0" err="1">
                <a:latin typeface="Gungsuh" pitchFamily="18" charset="-127"/>
                <a:ea typeface="Gungsuh" pitchFamily="18" charset="-127"/>
              </a:rPr>
              <a:t>Цар</a:t>
            </a:r>
            <a:r>
              <a:rPr lang="ru-RU" sz="2800" dirty="0">
                <a:latin typeface="Gungsuh" pitchFamily="18" charset="-127"/>
                <a:ea typeface="Gungsuh" pitchFamily="18" charset="-127"/>
              </a:rPr>
              <a:t> </a:t>
            </a:r>
            <a:r>
              <a:rPr lang="ru-RU" sz="2800" dirty="0" err="1">
                <a:latin typeface="Gungsuh" pitchFamily="18" charset="-127"/>
                <a:ea typeface="Gungsuh" pitchFamily="18" charset="-127"/>
              </a:rPr>
              <a:t>Плаксій</a:t>
            </a:r>
            <a:r>
              <a:rPr lang="ru-RU" sz="2800" dirty="0">
                <a:latin typeface="Gungsuh" pitchFamily="18" charset="-127"/>
                <a:ea typeface="Gungsuh" pitchFamily="18" charset="-127"/>
              </a:rPr>
              <a:t> і </a:t>
            </a:r>
            <a:r>
              <a:rPr lang="ru-RU" sz="2800" dirty="0" err="1">
                <a:latin typeface="Gungsuh" pitchFamily="18" charset="-127"/>
                <a:ea typeface="Gungsuh" pitchFamily="18" charset="-127"/>
              </a:rPr>
              <a:t>Лоскотон</a:t>
            </a:r>
            <a:r>
              <a:rPr lang="ru-RU" sz="2800" dirty="0">
                <a:latin typeface="Gungsuh" pitchFamily="18" charset="-127"/>
                <a:ea typeface="Gungsuh" pitchFamily="18" charset="-127"/>
              </a:rPr>
              <a:t>" (1963 р.)</a:t>
            </a:r>
            <a:endParaRPr lang="uk-UA" sz="2800" dirty="0">
              <a:latin typeface="Gungsuh" pitchFamily="18" charset="-127"/>
              <a:ea typeface="Gungsuh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097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023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306</Words>
  <Application>Microsoft Office PowerPoint</Application>
  <PresentationFormat>Экран (4:3)</PresentationFormat>
  <Paragraphs>31</Paragraphs>
  <Slides>23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Василь Симоненко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Василь Симоненко </dc:title>
  <dc:creator>Blizia</dc:creator>
  <cp:lastModifiedBy>Blizia</cp:lastModifiedBy>
  <cp:revision>9</cp:revision>
  <dcterms:created xsi:type="dcterms:W3CDTF">2014-11-18T16:42:30Z</dcterms:created>
  <dcterms:modified xsi:type="dcterms:W3CDTF">2014-11-18T21:09:37Z</dcterms:modified>
</cp:coreProperties>
</file>