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41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8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97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0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8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68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1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89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02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78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613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9D16-4ADD-43E7-AC88-7B5CCAFD2454}" type="datetimeFigureOut">
              <a:rPr lang="ru-RU" smtClean="0"/>
              <a:t>12.02.2013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6BE30-A0CE-4BA8-8DDD-18D18D4A88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05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ярослав\школа\укр літ\images4158+6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365"/>
            <a:ext cx="9143568" cy="684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5" descr="data:image/jpeg;base64,/9j/4AAQSkZJRgABAQAAAQABAAD/2wCEAAkGBhQRERUUExQUFRUWGBgaGBYYFxcYGBgYGBcXFhgZFxcXHCYeFx0jGhcXIC8gJCcpLCwsFR8xNTAqNSYsLCkBCQoKDgwOGg8PFykYHB8pKSkpKSkpKSkpKSkpKSkpKSkpKSkpKSwpKSkpKSkpLCkpKSkpKSksLCksKSwpKSkpKf/AABEIAQsAvQMBIgACEQEDEQH/xAAcAAABBQEBAQAAAAAAAAAAAAAEAgMFBgcBAAj/xABAEAABAgMFBQYFAwMDAgcAAAABAhEAAyEEEjFBUQUGYXGBEyKRobHwBzLB0eEUI0JSYvEkcoIV0hYzVJKissL/xAAZAQADAQEBAAAAAAAAAAAAAAABAgMABAX/xAAjEQACAgICAwACAwAAAAAAAAAAAQIRITEDEhNBUQQiMkJh/9oADAMBAAIRAxEAPwCHU9X1Leghsnwr5/iCLUkpU2ONeVYYwwxH0EUKMbmpbpDCjUYuIJUl+dIYmBr3DDmYwBsz1HEnxweHZUyhpjRz7pAYJdzhSmrD8QQi0YCjE6aVr4QaAFS8cWYUzxP2hai4fCrBhhDJFCp2bDo31IhsTCoUJAT5klzhjAAx9JSkhwDT66asPOFIFahr2jUf/MRtr2rKkgOsFVXAqXcACmHWI2072rUf2khLZmqvOjwQInVu9KYsOdIblqYAuKkc9MOEQljVOmqqtUTdn2Gos63Bc/NV+kK5JFVFvQkTPXxYEwzMmgUarN1MWGTuw47ywwHBwXFGeEzdyVYiYp8+77fnhCrkiF8UiuTJ4c4UAcacOECG1FRfh4ROWrci0y3UgJmpxYFlZjA4mK5OtHZlSVJUhWigzGH7J6JSi1sJRaTUaU8TDZtT4FuvOFWZAUCb2mHlAy5ZCjgboGObvWMIPzbao91/AmuMDJnXS4Jrh4QhY73IN1/yYSJgGPt/zGMd7e65D191jgmF6Z5wlRyauXvrHULqW9nCAMSWyFKXNAJo9KlotlllBalkFkghIY/0hn649YqOz7QEKJA71PHlFr2DOaWLwLmuGTkD0iU9jxHLUCVVwgRNa+PUwdOFFNUwGsXQVF+XlFjDfEZ/eA5pN04uTrlBaiQKcPRoj7QA4ByFW1VXyTDJGGUgpBKsTh1/EOyla5U6tg2GQj0qWb6Rkmp54/Vo8p+6SwHzKwxJfp+IIthiwT8x7qRUk0YB/B2pFZ2tt4kdnKUQgYqwvUA8Ib23tszXQlwh3OqjTHhTCIcqgUAWJTmD7JZwPKmZ+0N7OsK5p7oJ9CecWnZe7iie8bo4E15QkpJFYQbyO7OQFCia4AAOMsSfxFp2NYnIcXsXcegJhrY27RBoH50HAcS1TF0sW7yho50eOabvR1JKOyOk2QOTUDKgybCD7HZSSDk3oXETNl2EwrTwMGS9kXSGrCKLFc0iFTJJoE/mIjeHc+XakFK0BKv4rAwOpGcXgWAwr9BDUxHOJ8zbf3XtGz1An5Ce6sVSeekA2e1BYORpTlH0ZvBsFE+WqWtLpI99Y+f97t1Jmz52ZQSbi2xGh0VHRGd4Iyh8BrRJumuOPPn1hmYkAcXw5aQqVOvpfRvLL6w0uYXd6w5EVLI8n8vyYUnAQyRXic/fWHUqZq0zp7ygBH0Lul3cv7MXLZO1VoSbrVYYDACmPM+MUyTKvEUeuGukXnd6zuglagHYjzphpdiUx4jk9bFuJrrAtqXiwdyAeFYItGIyGPR8/CBJiyxYY4Nqqg8qxYI3LXnkXPBjmfeIEDSJN6tG+pzPICCJvdprw/ikN4OH5mFJFxjma8qY6YvBMCJk95QBbvBLnGpu0yOcRG885gACe9jWrJDUyiRSXUnMi8oioD4Ch4mK5vLNebd/pSB1zhhGRSoesVkVMUEpDkwxE7uxLHaglruddKwHoMVmmW+w7HEoJQlnA7ysyTg3Xyi67I3ccClRmaucR5xW93rV20xzic/x0jUNioDYD3rHDNs77SjgK2ZsVKQOHvrEuizjSPShSHAYpBHHOTZwIjseePRQmeAjxEeePRjA9ps95MVLefdqXaZRRMFDnodRxi6xG7UkuktEpRrJaEvTPmPauxlWK0KlL/ipnyIyV4NAtoTkcXNdBGifF/Zl6VLnpFQbiuvy+YjOZSr4SfeUWhLsiXJHqxCZbGo+whxXeYU16P8A4hBDigZ/uz484WJeXQPwGLCuMNYqJTYstz3Rz5CrcKsOsWwSErUpJCrss3RdZnYXvQRXth2lMsXqEpFAczQimOQxEXTdKSFSi904FyDUlwfQRzzuysSNtE3vkKqQKtxD+pgazh1As7KJccBjwz8IWk3rxzLl2OrA+DQ9IQUJJGhcY5M/UGOkAJNQSthn5BLE+dNKR5dVPjRsMgXNOf1h2Sg/8iWGOBZgK5mldIJky2vMzDXFwTmOnjGDRB0vLJoRRsRmSx5xRrZOvrUrUxoO1R2ctRo9fZ0wjN4daJvZ0CJrZC7uGdKjX8RCJVWJXZCw7cuPlAeho7NH3Mk95zUPVuIp0jS9jWgPzaMk3et5TMKCWvM/BnH1jQ9l9oFC78r51ag0x6mOCaaZ3pJxL7KW8OgxFWSZhV4kRNEVjL0cc4UOR5oYmT2hsWvV4PYVQYY8cJgM2ljCVWsuO6Y3YPjYcDA1rYgx2WonFo9OwhZStGiqZmPxJQ9knpYYBVeBjFtnJdxy86RuG/8Ad7KaD/JJD4vQmMR2arvKAo4Pt4bheGU/IWggyfGjYZM3ifSGVZAZO/GuMHBBpg5rjmxNeFYTKlO5b5a+ApQ+mkVZzIXY5QIx+YkgHFhg/ElvGNC2CgCXRRIBCQxySAHPMv4RTJcsC7dY3QACcbxD9ST5RYZVo7FAD8Ma0bHqT4RGRWIUlISP44gBq0cn6wpaCbopVqOwww9KwSoEgObt4nwFAQPTSsJlpN5asWCgKPg93lUR0WYbASkgu7UfK8xfPUDxhkoN1SgHriTXMt4kQ9LlgqYF3ODuQ2PCrmDxZSeTjrRvtAboNFf2hJRcJmKSlDLqrMlJYc3wFfmjKlRfd4d4TIti5U2UiYhACaioSoBSlJyBJNTjRoplvswCnT8pw5ZQ0dE2CgxJbIJ7QN+IjkJrFg2DZAFXlYDPUwWGOyYtEm7dKTzOT5HxEXbdPaRm90lmAAJNTgG6MfGKvNKeyPVmrmaudYj9l2kpmAIe8TgHJP1jmmuyyd0X1ZvlisyQAXFfeGAiRSkiK7uxLUJY7RF08QCYsyUPnHPFCcm8g02YQHFYj5m1EpN1dCcIlJ2z1HAxEWnZM5zQEeP+IZpmg4/RciYlRcKNdIPl2gJFHfiYHsWylpyp4xIpsGGFIKTBOUUNSbTeOv0jtpXQwSUBOVYBmqKuUBixy7KBv8m9KVgPI1p9YxbZX/mF+UbN8Q3KbvM+GHmYyHYllJVeyev1i3C8A/I9BpxNHemGJdqB8PsYdlSg9ToD41JPE05Q2s9/k4D6YmnMnpHjOLkpqMK4sHD8BiW4iKs5USVhl35iRleJNKEuPKrdIn9nS0rvEYBg+NWryqYg7JaSkElwpmBZsReJYYHvpPSJjd8EIUGBq/0+kTaKQ2S65JIAAf8AjRsw/WjcoMSkJvBm5fXnDFkl98FqEFQ60TTkIPCQokkDGsUCCS5BCgpmyL5u10NphWJBVkGWWPFnPrC5SAZgGTP0FBBLVPumMBjIzHfrZaf1M5ahdBlyU5FyElz/APHyigKmUKdMOX+Y034q2ZV+UpzdWkpb+9NQ54pVGYrsxBbN2aKx0TY1LFYttjk3UDLCvFvz5xW0S7q20MW0oACS2NScny9YE8D8cbCZFl7RSU3nfBg5L1fm3rFxsqbJs6XfK5ImAFryu+TmKOo10EVDaO1JVmkKloKu3Iu1TS6cWUKda48IoU9aiSSYj0c/dFu/XCVm8bvfF+xzWTOBkqfHFHiBTrF/sdvlqZSFBSVVBBcHRo+SJNpI5cPvEjYN47RIrImTJbY3VluqcD4QHxJfxJ+S9n1xKnAwsrj5p2f8ZrfKNVIWKUUkeAbCLpuZ8UplttgStIAUGSE4Bqkl84DUorOQKCk8GuKtiQq7mzw9fEZT8V945limyZktV0qlqBGRqCD5xnKPjBtJJLTxXVCC3iIK7ME4xSR9J2hgCSQ2poPEwGbXKZgtKicGILnhrHy/tHfG1WhV6dNmL4Em6P8AiKCC9mbZtBAuzgAkggXjRsCHgPjDCSeDX9+JQCZqzVpavC6fLGMksbIlsWdvMn34RpW8W0DOsBWuq1IYs4BKmS4BqAamusZwuyANnRzVunWkHiWGH8hvCB1ppWtceOdcWwEPWKSCRiQWKtGc06gecJmy6BPENpXGC7JRCizMGzxUQ3oejxRnOguzi+UmjlywZqgnLKoHSD0LVKQhIUXIvEsM+vDzhMoslbOQAmWP+VKDFyADCZtpSVEqSpVWADUA5e6RF2ysGkWt2wqpbD2Mh94MRLa6kMwx5nWIeSq6x/krCuAYHxyiZsoLuzAGrtXEV5UizHDrKO8rwHLGkPqammfrhnDdmLt9YfmKFfeMKCyu77bI/UWSYB8yP3EPj3RXxS/hGUW22JMpIWP3krBvNij+45mo8BG52uQVIWNUkDBz3SCB6Rjs2xy/06qC+HcnEFJw8orF4E9kHNR3wdfsYnZk0mUm9Wh8WENbbsNy4wwQh+qXPWBZNo7oHjwgSyV43Tol/wDwgbSAJS2bJZoKPRsBEVtP4eWySFqVJUUS8Vj5W4ZkRqO4s+UuWEEJUoYHPBo0VNjChdLEEEEcI5vJJOis1H4fOm6nw9/XylGVNl9qk0lqUwIaoUxvIIairpScHEW2Z8M02exTDbjLVaChEuQJSkSxKukkKmTVXErJvVJcsGrExvD8GZV8zJE0ShiUqc6ksoYRDL+Hcw3ZaHmlRrMIIQEgYuanwinkRKPF294MwtOyii8FFN5JY3FJWk8bySRFu+DdlvbQFCQlJP29YuG2/h1Js1iUlPeW4JVg5d8NGekVv4UjstogYBQUPJxCuakmO+KqZZ/jts4qlSJjYLKX0BH3jMN391haytCZgRNDXEqDIWKhQMwPcVgQ4Y1j6D+IeyRabEUnJSFDmFD6GM9t/wAI+2uzrOq6/wA6KOlWqHZxwd4KnWBHByViLP8ACsS7Gs2tUkziEIlFKkoRJSColc2YAkTVd4kjvEsBqzOxfg2V3ZybQUodwCh1lL0OLAkB+DxZd2/hoEqSqepcxmIBdnBzCqiNETKShDZAekI+RvQeih/rMs31CZMgSgXYipNdalqnwjPzMSVOCOWjfkjwi8/E6cCsJbEk9AIzxUwHujHDp/mKca/Ujzu5CO0dRZzjo3nlEjLJJ4AlROrUSCRSIoULnWv28iekGypoIYPU3jx5EcHh2QRIqt90PefNxqEgVOZcecDCaFAPXGgfxPP6QPNXQANqeOXhSCZSbiQc1dcKCFHRetlpvqckFs+P2ApE5LqKPh45AfWK1seYEpJbMgh9Tk+Iwrxiclra7qTUVyH0hmXTJJEtiBo3t4fAcn7wPImP78DBUmmlM+pccoV6AxU0AJc5AnFsA58gY+f9t7cTaLQZiZYlhRqE/wAqsSas7aRse/O1+xsU5QLFSbidXUbo8i8YEksRFIaJy2aDtqTemqSKt40w9GisTZRSs0ZouNmAmKKj/IBuoBr4mI3aWzWXg4JegpC3To6owtWSu5W00ypiTXFsWxjYbDtMEP09ftGD2FFwjHpFpse3zdYEgg6u4IpXLGOTki7tHVGKkqZq0y0JViHw+8ESVBtIqlh2tfSDrmOhH1gfe/fNNlsyrpeYoMkcT7JiUXboSfFSwD757ySgVSQsOE94u9Tk2sUndWWP1iVyzm/JzWGNwtjottqUq1d81N0kh3rgKvWLNY92U2LbaUSgexmJJCam44+WvHCLdUrQe+EkjR9rpv2dQ4A+BBhrYFpSpAunpE0uzugpwcEeTRnm+UlVgk2afZ3eSoJmAVC0EOor6px4wZQdpkITUk4l8tC2iLmbQZJJOEM2Hb6LTJTMQQygDy1Bir7Z24wWkHF/SJvZWEKWSj777V7WdTIEdS32isXmJZqU6/5iV2qXUonl1GcRiMiBnn70Dx2wVJHncrubGJiaa4jHg31EPSpjkAe9B5xwEAYAkZa44aVh1CapBbvEv0ag08Hgk0e+YglqCh54Pq9aQXInkBnGWhy5gCA0pSS6gBwD1yGHBvCHUyqB2wfQ1J58ukKx0XnZslIAByxbStPFokbPOJUScqDqST5CIuyzO4CXOY1J49DHrNN7xOvOHlk6Cz2W0XjXNvA/iJVKCzn7dYhdmF1A4cGw0HQesP7e2ymy2dc1RoMs1KyA6xPq7BZnvxX26FKTZgXY318CQyU+BJ6xnTQVtK2KnTFTFl1KJJPEwK/+I6VFJUQbt2W/Ym1XQkHEADwDekTUi2BfHLxwPSKFs23GWrLGJ2Ra++C9C3KpiM4nTxTJm1SgHPA+mHnEL/1Aglnq3kfWJu0L7vP8vFPnzDfIrjCQjZWc6dl72Pt0hIBJLkd0Grf4ET2yd3UWq0CZae8hBe4TQZpBHHji2kZpZDMlyzNvAAquJGJJActwAIc8YMs+0LShIUFLTfcpqoXmBdQGgGcTfHm0P5k1TJv4m/6HaAtNmWlJmhylJDpWlgSRgAoAHDF4gdjfEOei1ptE1RmqzvHLgwAHhEVIsMy0zglRLrc3jmyb2OpHqIjv0hLXau/kYtGCqmcrnTwbRafjwm6SiUXagJGPE6RObmpXPCp1rtEqYogtZkVCO0D99/mUUnRmMfPkqSfHPljF33ckz1ntJRVflSpYWA/elXrjsP6Rd5CFfGbyfFReLdKTs+atMonsllwn+gnIcMYrCrXfmLJNA5PIOqnpAB2haFzBImAlamMsqPzXqpBVm7kAnMMc2Ds5UmXMJ7qlG4UqDMSTeSRlQGEXHm2dHmXUZtKiouMyT1IqYDQGx46VOdOphU8m9XWrYNhTwhKk16OG9PMeMXqjzLFqkkhxjQB6AE1J4/mErQXxfSlM/vHO0L5tpzYeghUtBYgg0D6YYN0rXSMwoXJkgipoenB+pIgiYlT926HGeQrdHNq9YHSTqOJ86eUFSJAVk7MDzz+nhCMdFnn2oYD+IAHM0ZoVY5iQQ1QmvUfnKIQTaZ6ng8SVkSHOWDngK+NBFWixcNnzSEvRyMebA++EZ58QN5DaJ4lIP7cp+qjifpE5tTeWXZ0hwor/AIyxgA1HjO1znBLDvEvBivZLkdAc7Hhly6Qy9YemiGgIcnZwiDbNMJatR6YYQMisLQC/v0hWrGi6LKdphCAlRBUBrXplWI7Z+zDPW4cJepxahPkBhEXMmP00p6RP2TagkyUBIYi85GKjcLvr8yYSqLOXYkbTKl2ifZ5YP7KSJd0EXQgLF9lZqVVzF8JsdpT2xAbvpIqU9lJN5STXugslNMg0ZrZUHsBOZk2eX2f+6atSrofkQTygOTthUuUUAkulSBwBUFK8WaBRix7Q2miXbEnuhh2qruRUAUoDUAYjximfquzvJTkogZuMB6ecKmTyVXsXNTq2o6QymYxNPGMsAYwm0kDDl1EX+TvWmzTjMl4olyUaXgSjtUkYEEAiKFeqCa8I7Pnu4OJ+7/iG2KzTNq7SlWhAYJ7VM+aABS9LWUTQkaEFaiDkQIJ3xlo/btIIuXUGY4YrM0KTLmn+4FBQrlqYzuybQMtaSjvEKdIb+TJAoMqN1iz7QVOnWU3iLiLOiU5LX1Jm9o4anzEgchrAURZA1v2elnSXBqC+oZ/WABKId8Wbq7+lIj9i7aEo9nNBMs4HNDlsMxFhCUTO8hSSKkMQTX0yjMnQIJDkCuQx5/Vz1hSpdSw0LFmwzfBoel2e6WbEUphRn9YHmEqSQ1K+ZenRzCjIZSC4HM1NWOdcKdYk9mJISaHHIfeI8qNQ7Bg9MfKtbsSUuUwArxxxNWwODiFZRIEkB7o1xP3iQtG0RJSVHE4DXqYikWtKEudIhrVbTMUCeg0i9DSlR212tUxRUouTDWTxwNn7Mdl4QSDGVmGlJgmYK1hKkNGMMgw8EuHwhttdYflB/dM2jBQgS8Blj76esO2ibROgenOnoBHLja+8fKFLl3g5xHnVoUf0EKtyv0pQPlVNvEZulNIZk2RRughgwL8HOHnDcg3XSQ6TrRuIOUSVhtQSDLWkkVKFgspJPHBSeHg0BjIuG7m4cufJvLUEhsaZhn84IX8LZf8A6gcaDnTpFb2RvcZP7Zqgmo+oEE7V3sBumUXGYPlSIVKy/wClBO1/h7Kky1rTNvEBwLtMRieZyihS7EVzAlIKiSwAqSdAMYsm2N9Jk6V2Y7qaAtzyjTPgnsaSmxKtXZgzVLmArIdQSkDup0BzbGHja2R5K/qYkhN1Rxz56N9Iui56k2QzJzAz7NNEtDFkywuUgEDGrKb/AGxE7SsP+omLMsgFaiEMTUqJCSOubQbN/wBQmYZ0y9NUkIloS12XLAcuE0ToEjMkmKkrKQtbiuWeZhtE1SKpJFcRT0h222YyllCsR5jIwygwrCWjYW8RWoS5hDkd1WDlmAPGJe22bBNasSMaYEHoDFAUnjy4Ra9gbdvEJms4DOXZTanJXrCNBTCkySpZxoXPGrjl+INEtZ0J/k/F8H5ecEWSxP3gMSVOHZ6M3vKFBKhUip/xE2yqRSJ84qxwhkitIU+EJD8I6yDyKaOpGTtHQKOffto9MV4YfWMKzsxGFcvSErZo5KmO4NfYh00DRjAzV96CkKlqA94R5SSegjiTrrACh0q5vHZa+TQm8+mkcSpjAGCUSwvuHofeMDzr0pV0ioh4LvUfkdIkrHZf1aDLwnIHdf8AkNPzGMQhtj5A+MIXbDkEjp949apCpailYKSksQcQeMDqjGHEzHIePpL4SdgNmy0SpqZig6poDAoWsuUlOIAwfOPmgExIbO2nOkrvyZi5ax/JCik+R8oDVmN6303bs9qlTpElcsWod8S0kBd7FiBUhWHURgsm2KlLIVQgkEGjEHPiIk7BbFIny3We0VMQVTCSVB1ByFGoOpi3fHLdLsLQLVLACJ9FMMJiQK6d5NeYMGwFTt+z/wBTJvp+dD8yBl6RVkqb7RZN0dqXZqUHBR9+phnfXYn6e0XgwRMqGL84RvNBIRKiPfnDqBzrQ8+GsMIfrDiR1zME1Fp3P252Z7FZov5C+BrTkfWLpZrLeJ0ASB0f7xkqZbEEHiK9Y0jdLbiJsgBakiYiiiohN4Ed0ilcC8SnH4Vi8FDIjqQ8dCaCFgeJP4EdFkWIuO+On298I7Ml/X7GH7vjU6wha3fnocw5jWKCK7qoLQmmWXr+YFmgl+EEbPtLi7p+PtGMjipVTTCnpHuy4Ug1Ul1kswL+dBDS5VBxHv6wB6GBJJduEImS/PxgpTJNWSKGrg+ECzFpNA55QLCND309YPkWgy1JnIotJrx1fgXgBPEYGCrMtjWozGvsQGGi9WzZcva9m7aUALUgNdB+cAfIr+4fxPQ4xnAlFKiFBmdwebHwiwbF2suxT0rSe4SHGTFscouG/wBumm1Sf11mqoB5qQPmGPaADEgY6jjGugGcCyJ96RwpA6Ryyz6EHL0zHvWGJk5y0MKOoX30kvQj1ePqLebd9G0LEuQthfSClWN1YF5Kuh8iY+Ur0bR8HviXfu2G1KqBdkzCalsJaic2wPBsYWRjILdY12WepCwUrlqukVooFjj48iI0bbOxRbtmCYiq0JvjiRRSeZESPxz3WBItUtPeACZrDEfxUfR+UQ/wm23ev2ZRyJTzz8oSeuw8fjMsBYwZIl3qjECJXf7YX6W1rA+VRvJ5H8vEFZrQUmnWCAIUMSBTTSHZCy1PWDJkm+kLTnjzz+kMSrM7tWCYfMvphj1h1KKYeHKFFPmB76GkFWeU7g0ADA+AP08DDigpTdBzqXyAy9YQokNkCX5MCMPEwRMBqf8Aj5Fj5CGysHAZV45HlR4wrAZyWfz5jCGJcy4oHHMjhnBNqSebexCLLZu0UA7PGMh5e2iAwS9BjwrlDS5s1YrQeHpzgw2RKKAAmrE58oZUHz6DOgb6wGx7OSbMG11fKHpQo7Y6cP8AMJlggU4dfZEOy5fdL1d/fnChB5getK0Pq48YQnMaQXNlE+A61oR1DdYYKT5VjDDkhV4XFGnocvWLnuFvGqzzBImHun5X0wI5RR1zCKtgK8Rh+YOQorAqy01Sc6ZfXxgikx8R90xZZwnSR+zNJIAwQrNPLEiKESx6xt27VvRtKyLs84PRiHqCMCOoeMn3k3emWScqWoYOx1GogRfozIgrrDkqaUl00IYg8dYZasOJNOUOA2vdrfD/AKnYlInMZyE3Zn96cEqbXI8a5xmez5i9n7RTUshdDqh/qKdIj9gbbVZLQmYnD+Q1ScRFk37syZgRaZRdKg78Dh50hK9G07LZ8WNlJnWdM5IcpYv/AGKY+pEYqoFJjdN3LcLZs0XmN1Kpaun49IybbuyigqpVCrquOh8InD4UluwfZm0Cgtik4j0I9+sTx2Z2jKRUGKglUTWydqqlpIq1G89YYCZKyrNlgcPKtfeEPGQLrYYUzbXoWfgYVIs79xsmHHiOtOsFmQ7ZkMQBjjQjQvDWJRHTJJCSTiHvCtU1J8HiOvXVkcfFjpEpaLQLz0yBTUOGZxxaI63SrqiBhlxGRHpDIVnLYlmYUIenQ8xjARDa5wd8yRg9Qa/8gfNukBLTrifs0GwIfkW96LOXzdfzHRg+VesRyweULs1qKCMxprRoVjEldxze9zoPzDwrXIvhyDgwmyzUzQGIvV4QbKlkODiK9WGHT1gMYHxoemju4I4EGEzJdPPRslUg+fZgFAhmoMMPww845aJNNB+a8oWytEStLHHkR74x2wTWWz8jCiWJ5wLPJBcZQwpadi29VmnpnJolTBYBpjj7yMXveTYqNp2Y3WE5DqSRnSqTzEZtYbTeQx4eOR5ZdYtO4m8VyaZSyxwSdWhWYy+1WIoUUqDEOCDi4OENJwMav8Udz74/VSU4j9wDh/L7xlcxB4YQ8XaJvY1MSQOUWPd+3idJXZln+Krnhh4xArlO2VPOGJUwoUFBwRBsDNI+ElvJVOs5wKSoDNxT09Ic3n2alFoJOC2cHk30ir7k7S7PaMpbsFqY6d+nrGlb6WFwCwLZ8RUeMReJFUrRi+17D2M1SPDiDUR2x2q6GIfSLJvfs55KJoDN3eeFX8IqUmGAaZNsbEYUN1+tCODB+cPzLIooBAFL1WxDgs2o1EeMlnvO4KWOuILjIsQYm9izApDUoOgLhweFAYzZqKXtixhSRNRgp3DGhGKT1rELPWFobNOZ00bgYtdvQJM5aSP2lkKP9t7E0yenURWdrWMyVs5ILkHhmPSGTJyBLMuvDXjCLRKIUcNfJ6Q7Z5dX5NyND6vC7ZLJSC1RQ8soIqI9QBy5/iGFhvpBJFY5Ml+UYYYSC9CYmtn7aYgTA4/q0bD0EQ2FffCCZAfiCDSA0Oi2oIXLcEFJoC4pV8h/djDkyzukgsLwHjVm5tjFbs5VK7yCc3TkeEWTZW1pc5IRRKwzA04sCcoSSrRVO8Fcno74Ay0hu2obP3hEjtSxFM4tQd5jqMcc9I9bLC8oKrRssQ/5hkK1kjbFPuKbmPfh5xLTV1C0kiYKv/tZqa/VPGICZLId8jj76GJiyTSEJXiKvroYxkahuxvOi0WcJWATgoE55+UV60fClc60rlyFSkpbtJd8qF5BLKAZCnKXAxFCIrVg2gbPPdzcVjlTX6xq2xNoGYlJSf3JfeQTmMCOSg4POFvroDVmTbxblT7DNEucm64JSoG8hYGN0sHI0LEaRVbXJZ6hwWp943/4oTZdr2aZycZRQsahYWEKQeLFQj59tU51HmYZS7ZJtNCbNOKFJUKFJBHMVj6FnS02uyJWKhaEkcD831j55EslF7Qxtvww2j2tgSgmqCUsdHP0IiXJjJXjadle2/s9SrItLMUv4ireTxmV0xve1dngpmpFH6g0IBbxjFLVZQlakkYEjzg8bxkM1k1XZDTFG8xcgPxAcDk3pA1qm/pLRefuTBUUopNCfN4esAu2q6MLuHIhof3qlD9mgqtIPIsD5GCI3QzvHYgpKZqapIZWl0s/lVuAij7XUpP7Uwd5BodUnA8aARftjh7EoGouqHQO0U7e5AuWdX8jLqdWNIeAknZFbODu5y//AEIJt0kpUQcaDqGbnlAOzFd7mFf/AFiX2wmiDmUg9WFYICtWkMaYg+X4jyTl/iH7eO8OLeYEDTqEtpGMNrV6f5jsuZRtI6sV6n1hH3MYdElJtOebV55Hy84dtdmC++gsrFgGxALjQ4+ER0osAeKvQGJLZ5y/2wGOjlm3hJKRPrdNFgVGt7+qLjYLKibLV2agpJzT4/eKLthIdBzKQScHPSAtm7TmyVAylqQ5qxxrmIDD7J7aWzlIqxb/ALVN6F4b2VabiygnuqwfDxixW837OVKqShJfCpBcsKRVJyBdlnNxGRtOyetdhcd3Bi1Azg4PExuNvCU9xVFpw4jTpEXZj+0PebRGpmFNpQU0JKX60PlC3eGPNVlF+38kKVZyqWppUwhUwDKYkEp5BRAfiBrGK3CVM1ftjG62XvyJyFVTdNDGP2WWO0NP6fPGKRXohJ+xJACQAz19+Lxbfg9tK7OmyiaLSFDmDl0ij2lZf/3ej/WJXcJZFtkt/U3SE5NB4tm5W1GfAxiu3EPaJjU7x9Y2+f8ALGJ7dH+om/7jEuMpye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D:\ярослав\школа\укр літ\загруженно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48680"/>
            <a:ext cx="4039617" cy="5706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0" y="54868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ru-RU" sz="60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Т.Шевченко</a:t>
            </a:r>
            <a:endParaRPr lang="ru-RU" sz="60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2875002"/>
            <a:ext cx="46435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4800" b="1" i="1" dirty="0" smtClean="0">
              <a:solidFill>
                <a:srgbClr val="FFFF00"/>
              </a:solidFill>
            </a:endParaRPr>
          </a:p>
          <a:p>
            <a:pPr algn="ctr"/>
            <a:r>
              <a:rPr lang="uk-UA" sz="4800" b="1" i="1" dirty="0" smtClean="0">
                <a:solidFill>
                  <a:srgbClr val="FFFF00"/>
                </a:solidFill>
              </a:rPr>
              <a:t>історико-героїчна</a:t>
            </a:r>
            <a:r>
              <a:rPr lang="uk-UA" sz="4800" b="1" i="1" dirty="0">
                <a:solidFill>
                  <a:srgbClr val="FFFF00"/>
                </a:solidFill>
              </a:rPr>
              <a:t> поема</a:t>
            </a:r>
            <a:r>
              <a:rPr lang="uk-UA" dirty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1653283"/>
            <a:ext cx="43204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endParaRPr lang="ru-RU" sz="5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5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Гайдамаки»</a:t>
            </a:r>
            <a:endParaRPr lang="ru-RU" sz="5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48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Поема складається із вступу, 11-ти основних розділів, «Епілогу», прозової передмови і «Приписів». Вступ і «Епілог» є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композицій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ним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обрамленням поеми. У вступі поет декларує свій ідейний задум — оспівати гайдамаків. Тут він утверджує ідею народності літератури і право українського письменства на існування та розвиток.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Кожен розділ поеми сповнений драматичного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напружененя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На відміну від багатьох тогочасних драматичних поем, у Шевченка, як і в письменників-декабристів, як і в Олександра Пушкіна, романтична лінія на другому плані. Поет докладно вмотивовує події Коліївщини як великого народно-визвольного руху. Гайдамаки виступають у поемі, вперше в світовій літературі, справжніми творцями історії. Це найповніше розкривається в розділах «Треті півні», «Червоний бенкет», «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Бенкет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Лисянці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», «Гонта в Умані» та інших. Шевченко майстерно зобразив картини передгроззя, наростання народного гніву. Напруженість збільшується з кожним розділом, швидка зміна подій створює відчуття руху. Події подано в широкому епічному плані.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2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t3.gstatic.com/images?q=tbn:ANd9GcTQvxjJ4sF9TEz-uUzq4L2TPsVeD_dqyMrhttagvrpvPioqQcrQ9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4234814" cy="636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t3.gstatic.com/images?q=tbn:ANd9GcSPyja71CHWET91yuWHnWgtwdQV_48UH5lKSEG3QuQwsfX8cHQ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0648"/>
            <a:ext cx="4188116" cy="636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421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564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У творі дві сюжетні лінії, які переплітаються між собою: розгортання та хід повстання під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назвою Коліїв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щина та історія особистого життя Яреми.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Розвиток сюжетних ліній часто переривається ліричними відступами й пейзажами в романтичному дусі. Характери розкриваються в складних життєвих конфліктах. У Яреми почуття помсти за свої наймитські кривди посилюється звісткою про драматичну долю його нареченої — Оксани. Глибокого трагізму й художньої сили сповнений розділ про те, що Іван Гонта в ім'я присяги вбив своїх дітей.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Логічним завершенням основної сюжетної лінії є зображення гайдамацького повстання — «Епілог», в якому розповідається про поразку повстання.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«Епілог»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перейнятий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сумним настроєм, характерним і для народних пісень про Коліївщину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3.gstatic.com/images?q=tbn:ANd9GcTudeTPMHAn3NhjAauu4NrwWAuHsPeKz0_hUIhJYALruDPOeK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71284" cy="642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2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ярослав\школа\укр літ\169961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3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332656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Тара́с Григо́рович Шевче́нко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народився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9 березня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Моринці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—український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поет,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письменник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драматург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прозаїк,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художник живописець,граве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громадський діяч, філософ, політик, фольклорист, етнограф, 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історик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Однією із найвідоміших його поем  є поема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Гайдамаки»</a:t>
            </a:r>
          </a:p>
          <a:p>
            <a:endParaRPr lang="uk-UA" dirty="0" smtClean="0"/>
          </a:p>
          <a:p>
            <a:r>
              <a:rPr lang="vi-VN" dirty="0" smtClean="0"/>
              <a:t>.</a:t>
            </a:r>
            <a:endParaRPr lang="ru-RU" dirty="0"/>
          </a:p>
        </p:txBody>
      </p:sp>
      <p:pic>
        <p:nvPicPr>
          <p:cNvPr id="2053" name="Picture 5" descr="D:\ярослав\школа\укр літ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810308"/>
            <a:ext cx="5050751" cy="328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5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НАСТЯ\покрови\1cff331e83fafdc58d69e2ea49c37a0a_fu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96"/>
            <a:ext cx="9107188" cy="685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476672"/>
            <a:ext cx="784887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b="1" dirty="0">
                <a:latin typeface="Times New Roman" pitchFamily="18" charset="0"/>
                <a:cs typeface="Times New Roman" pitchFamily="18" charset="0"/>
              </a:rPr>
              <a:t>Гайдамаки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uk-UA" sz="2300" dirty="0" err="1">
                <a:latin typeface="Times New Roman" pitchFamily="18" charset="0"/>
                <a:cs typeface="Times New Roman" pitchFamily="18" charset="0"/>
              </a:rPr>
              <a:t>історико-герої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чна поема Шевченка, перший український історичний роман у віршах. Вступ до «Гайдамак», датований 7 квітням 1841 року, поет написав після завершення твору.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Гайдамаки» вперше опубліковано з незначними цензурними купюрами окремим виданням 1841 року у Петербурзі. В першодруку цей твір мав присвяту рос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3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Василию Ивановичу Григоровичу, на память 22-го апреля 1838 года</a:t>
            </a:r>
            <a:r>
              <a:rPr lang="ru-RU" sz="2300" i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В наступні роки автор далі працював над текстом. Збереглося два друковані примірники твору з власноручними виправленнями Шевченка та з відновленням окремих рядків, вилучених цензурою: перший — у книзі «Чигиринський Кобзар і Гайдамаки», другий — у «Кобзарі» </a:t>
            </a:r>
            <a:r>
              <a:rPr lang="uk-UA" sz="2300" dirty="0" smtClean="0">
                <a:latin typeface="Times New Roman" pitchFamily="18" charset="0"/>
                <a:cs typeface="Times New Roman" pitchFamily="18" charset="0"/>
              </a:rPr>
              <a:t>1860. Масштабність </a:t>
            </a:r>
            <a:r>
              <a:rPr lang="uk-UA" sz="2300" dirty="0">
                <a:latin typeface="Times New Roman" pitchFamily="18" charset="0"/>
                <a:cs typeface="Times New Roman" pitchFamily="18" charset="0"/>
              </a:rPr>
              <a:t>охоплення важливих подій, велика кількість дійових осіб і драматичних картин надають твору характеру епопеї.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6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016.radikal.ru/i335/1101/8c/e4355b235ce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6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26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НАСТЯ\покрови\0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65"/>
            <a:ext cx="9144000" cy="687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826" y="13565"/>
            <a:ext cx="913817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Основним джерелом «Гайдамаків» була усна народна творчість (пісні,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 перекази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і легенди). Про це говорив сам поет. Він знав також історичні праці українських,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російських та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польських авторів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про Коліївщи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ну — народне повстання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1768 року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 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Правобережній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Україні.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http://t3.gstatic.com/images?q=tbn:ANd9GcR6oRMD79aZbQP2xL_HJUE9nJaSsjHMZ8E9ZBkbKwbxdDLpTWcNO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2060848"/>
            <a:ext cx="3435743" cy="4646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4.bp.blogspot.com/_PlcPgJJpUbo/STA5kk1DqSI/AAAAAAAAANI/bcGgQSmLI-M/s400/%D0%BE%D0%BE%D0%BE%D0%BE%D0%BE%D0%BE%D0%B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078888"/>
            <a:ext cx="4896544" cy="462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22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100"/>
            <a:ext cx="91440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Поет також читав художню літературу про гайдамаччину, зокрема повість М. 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Чайковського «Вернигора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», з якої запозичив сцену вбивства Іваном Гонтою своїх дітей (факт не історичний). Очевидно, Шевченко знав твори й інших польських авторів на цю тему («Канівський замок» С. </a:t>
            </a:r>
            <a:r>
              <a:rPr lang="uk-UA" sz="2700" dirty="0" err="1">
                <a:latin typeface="Times New Roman" pitchFamily="18" charset="0"/>
                <a:cs typeface="Times New Roman" pitchFamily="18" charset="0"/>
              </a:rPr>
              <a:t>Гощинського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 та інші). Окремі </a:t>
            </a:r>
            <a:r>
              <a:rPr lang="uk-UA" sz="2700" dirty="0" err="1">
                <a:latin typeface="Times New Roman" pitchFamily="18" charset="0"/>
                <a:cs typeface="Times New Roman" pitchFamily="18" charset="0"/>
              </a:rPr>
              <a:t>епізоди гайдамачч</a:t>
            </a: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ини було зображено у творах російських письменників 1-ої половини 19 століття — К. Рилєєва, О. Сомова та В. Наріжного.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В поемі «Гайдамаки» Шевченко оспівав повсталий народ, його непереможну волю в боротьбі проти соціального і національного гніту, звеличив його мужність і душевну красу.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У творі «Гайдамаки» Шевченко уперше у європейському романтизмі поставив у центрі твору не героя-одинака, а народних месників, «громаду в сіряках».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filarm.vn.ua/uploads/images/about/chaykovski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205"/>
            <a:ext cx="5400600" cy="510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35696" y="5517232"/>
            <a:ext cx="5400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М. Чайковського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60947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http://t1.gstatic.com/images?q=tbn:ANd9GcTnVtNZDKm9YPT4BBb-vMwFzPIMvhG1QkLX6aSyy8ttRgcRICl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2" y="332656"/>
            <a:ext cx="9086395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61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1.gstatic.com/images?q=tbn:ANd9GcRraOdu8tGP4zDqqwlb4VzIGygJVEB6cRdpL2NRCXxCmmPBK-3z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58" y="332656"/>
            <a:ext cx="4165618" cy="621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t2.gstatic.com/images?q=tbn:ANd9GcRE6LhsUNoW5zstLAcBU5ryVbXknqZES3BOMF3nqE2N2B7VJ5MHv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980" y="332656"/>
            <a:ext cx="4163500" cy="621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41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87</Words>
  <Application>Microsoft Office PowerPoint</Application>
  <PresentationFormat>Экран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Yaroslav</dc:creator>
  <cp:lastModifiedBy>Yaroslav</cp:lastModifiedBy>
  <cp:revision>6</cp:revision>
  <dcterms:created xsi:type="dcterms:W3CDTF">2013-02-12T14:08:43Z</dcterms:created>
  <dcterms:modified xsi:type="dcterms:W3CDTF">2013-02-12T15:10:32Z</dcterms:modified>
</cp:coreProperties>
</file>