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E35F1-85CA-42E0-8A48-7ED604D66C88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0118-877C-41FA-BAA6-EE74D5CF966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E35F1-85CA-42E0-8A48-7ED604D66C88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0118-877C-41FA-BAA6-EE74D5CF96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E35F1-85CA-42E0-8A48-7ED604D66C88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0118-877C-41FA-BAA6-EE74D5CF96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E35F1-85CA-42E0-8A48-7ED604D66C88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0118-877C-41FA-BAA6-EE74D5CF96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E35F1-85CA-42E0-8A48-7ED604D66C88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0118-877C-41FA-BAA6-EE74D5CF966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E35F1-85CA-42E0-8A48-7ED604D66C88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0118-877C-41FA-BAA6-EE74D5CF96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E35F1-85CA-42E0-8A48-7ED604D66C88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0118-877C-41FA-BAA6-EE74D5CF96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E35F1-85CA-42E0-8A48-7ED604D66C88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0118-877C-41FA-BAA6-EE74D5CF96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E35F1-85CA-42E0-8A48-7ED604D66C88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0118-877C-41FA-BAA6-EE74D5CF96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E35F1-85CA-42E0-8A48-7ED604D66C88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0118-877C-41FA-BAA6-EE74D5CF96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E35F1-85CA-42E0-8A48-7ED604D66C88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7840118-877C-41FA-BAA6-EE74D5CF9663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09E35F1-85CA-42E0-8A48-7ED604D66C88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7840118-877C-41FA-BAA6-EE74D5CF9663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060848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uk-UA" sz="5400" b="1" dirty="0" smtClean="0">
                <a:latin typeface="Arial" pitchFamily="34" charset="0"/>
                <a:cs typeface="Arial" pitchFamily="34" charset="0"/>
              </a:rPr>
              <a:t>Українська Література початку 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XIX </a:t>
            </a:r>
            <a:r>
              <a:rPr lang="ru-RU" sz="5400" b="1" dirty="0" smtClean="0">
                <a:latin typeface="Arial" pitchFamily="34" charset="0"/>
                <a:cs typeface="Arial" pitchFamily="34" charset="0"/>
              </a:rPr>
              <a:t>ст.</a:t>
            </a:r>
            <a:endParaRPr lang="ru-RU" sz="5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Особливості: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dirty="0" smtClean="0"/>
              <a:t>      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початку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XX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ст.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плідно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працювали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галузі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красного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письменства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видатні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українські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письменники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І. Франко,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Панас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Мирний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М.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Коцюбинський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Леся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Українка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та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ін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Ставши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свідками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революційних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подій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1905-1907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pp.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і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наступної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після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них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столипінської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політичної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реакції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вони у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своїх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творах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таврували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царизм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і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всю систему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тогочасної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державної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влади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як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ворогів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простого народу,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об'єктивно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й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правдиво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показували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боротьбу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трудящих за свободу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й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волю.</a:t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Помітним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явищем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історії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вітчизняної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культури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цієї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доби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став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літературний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доробок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письменників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нового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покоління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як-от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А.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Тесленка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Степана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Васильченка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Г. Хоткевича та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ін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Вони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зуміли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показати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весь драматизм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людського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існування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умовах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загострення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соціальної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та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національної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боротьби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на початку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XX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ст.</a:t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цей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період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українську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літературу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впевнено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ввійшов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талановитий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поет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Олександр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Олесь.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Протягом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1907-1917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pp.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з'явилося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п'ять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книг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його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поезій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У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двох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перших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письменник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радістю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зустрічає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революційні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події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1905-1907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pp.,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закликає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до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боротьби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за волю,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справедливість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оспівує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рідну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українську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природу.</a:t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цей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період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розпочинається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активна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літературна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діяльність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Володимира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Винниченка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який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своїх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ранніх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творах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1902-1906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pp.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реалістично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зображував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життя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бідноти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показував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тодішні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соціальні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контрасти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різко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критикував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ліберальних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панів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котрі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удавали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себе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щирих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народолюбців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Найвидатніші</a:t>
            </a:r>
            <a:r>
              <a:rPr lang="ru-RU" b="1" dirty="0" smtClean="0"/>
              <a:t> </a:t>
            </a:r>
            <a:r>
              <a:rPr lang="ru-RU" b="1" dirty="0" err="1" smtClean="0"/>
              <a:t>діячі</a:t>
            </a:r>
            <a:r>
              <a:rPr lang="ru-RU" b="1" dirty="0" smtClean="0"/>
              <a:t> </a:t>
            </a:r>
            <a:r>
              <a:rPr lang="ru-RU" b="1" dirty="0" err="1" smtClean="0"/>
              <a:t>доби</a:t>
            </a:r>
            <a:r>
              <a:rPr lang="uk-UA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І. Франко,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П.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Мирний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М.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Коцюбинський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Л.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Українка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П.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Махиня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О. Чижик,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С.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Дальня, А. Тесленко,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С.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Васильченко, Г. Хоткевич,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О.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Олесь, В. Винниченко</a:t>
            </a:r>
            <a:endParaRPr lang="ru-RU" sz="36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Іван Франко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5364088" cy="554461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67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   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Усебічно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обдарований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енциклопедично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освічений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надзвичайно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працьовитий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, Франко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виявив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себе на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багатьох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ділянках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української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культури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Він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був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поетом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проза</a:t>
            </a:r>
            <a:r>
              <a:rPr lang="uk-UA" sz="6400" b="1" dirty="0" err="1" smtClean="0">
                <a:solidFill>
                  <a:schemeClr val="tx2">
                    <a:lumMod val="75000"/>
                  </a:schemeClr>
                </a:solidFill>
              </a:rPr>
              <a:t>їком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драматургом, критиком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й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істориком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літератури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перекладачем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видавцем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Сюжети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для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своїх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творів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Франко черпав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життя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боротьби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рідного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народу,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але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також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першоджерел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людської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культури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 —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зі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Сходу,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античної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доби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й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Ренесансу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Він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був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«золотим мостом»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між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українською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світовими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літературами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>
              <a:buNone/>
            </a:pP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    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Нерідко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Івана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Франка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називають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i="1" dirty="0" smtClean="0">
                <a:solidFill>
                  <a:schemeClr val="tx2">
                    <a:lumMod val="75000"/>
                  </a:schemeClr>
                </a:solidFill>
              </a:rPr>
              <a:t>титаном </a:t>
            </a:r>
            <a:r>
              <a:rPr lang="ru-RU" sz="6400" b="1" i="1" dirty="0" err="1" smtClean="0">
                <a:solidFill>
                  <a:schemeClr val="tx2">
                    <a:lumMod val="75000"/>
                  </a:schemeClr>
                </a:solidFill>
              </a:rPr>
              <a:t>праці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Євген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Маланюк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свого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часу писав: «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Свідомо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чи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несвідомо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власного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пересвідчення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чи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ж чужого голосу,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але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кожен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почувши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ім'я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Франка,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здіймає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шапку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незалежно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від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свого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місця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народження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. Тут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діє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інстинкт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величі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».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Іванові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Франку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належить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ініціатива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ширшого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вживання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в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Галичині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назви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«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українці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»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замість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«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русини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» — так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традиційно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називали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себе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корінні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галичани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. В «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Одвертому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листі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до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галицької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української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молодежі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» (1905) Франко писав: «Ми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мусимо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навчитися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чути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себе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українцями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 — не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галицькими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не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буковинськими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, а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українцями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без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соціальних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tx2">
                    <a:lumMod val="75000"/>
                  </a:schemeClr>
                </a:solidFill>
              </a:rPr>
              <a:t>кордонів</a:t>
            </a: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</a:rPr>
              <a:t>…»</a:t>
            </a:r>
            <a:endParaRPr lang="ru-RU" sz="6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User\Desktop\200px-Ivan_Franko_(1898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5" y="0"/>
            <a:ext cx="2592289" cy="3501008"/>
          </a:xfrm>
          <a:prstGeom prst="rect">
            <a:avLst/>
          </a:prstGeom>
          <a:noFill/>
        </p:spPr>
      </p:pic>
      <p:pic>
        <p:nvPicPr>
          <p:cNvPr id="1027" name="Picture 3" descr="C:\Users\User\Desktop\210px-Lwów_-_Ivan_Frank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3573016"/>
            <a:ext cx="2664706" cy="32849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/>
          <a:lstStyle/>
          <a:p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Михайло Коцюбинський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5436096" cy="580526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Коцюбинський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був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і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залишається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одним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найоригінальніших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українських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прозаїків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     М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Коцюбинський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одним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із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перших в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українській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літературі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усвідомив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потребу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її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реформаторства в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напрямі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модерної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європейської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прози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Його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творчість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завжди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була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предметом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суперечок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літературних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критиків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Ще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і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дотепер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деякі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дослідники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про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модернізм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М.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Коцюбинського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говорять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обережно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називаючи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його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імпресіоністом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літературі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Сучасник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письменника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критик С.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Єфремов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так сказав про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нього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 «Людина культурна, до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найменших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подробиць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європеєць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голови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до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п'ят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…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був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справжнім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аристократом Духа без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жодного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силування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свого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боку…».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Був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дуже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акуратний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благородний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внутрішньо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дисциплінований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Знав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дев'ять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іноземних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мов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серед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яких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грецька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кримська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циганська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Його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називали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Сонцепоклонником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і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Соняхом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бо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над усе любив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сонце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квіти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і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дітей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Служив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звичайним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клерком у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статистичному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відділі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Чернігівської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управи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на роботу ходив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неодмінною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квіткою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бутоньєрці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У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своїх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відомих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на весь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світ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творах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він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оспівував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цвіт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яблуні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жайворонкову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пісню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дитячі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очі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малював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словом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людську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біду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і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красу.</a:t>
            </a:r>
          </a:p>
          <a:p>
            <a:pPr>
              <a:buNone/>
            </a:pP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Коцюбинський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почав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пробувати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свої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сили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літературі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рано,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брався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за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поезію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переклади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нариси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та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швидко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головним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полем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його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письменницької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діяльності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справжнім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покликанням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стає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художня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проза. З перших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спроб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Коцюбинського-прозаїка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до нас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дійшли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оповідання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«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Андрій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Соловійко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або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Вченіє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світ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а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невченіє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тьма» (1884), «21-го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грудня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на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введеніє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» (1885), «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Дядько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та </a:t>
            </a:r>
            <a:r>
              <a:rPr lang="ru-RU" sz="56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тітка</a:t>
            </a: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» (1885).</a:t>
            </a:r>
          </a:p>
          <a:p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050" name="Picture 2" descr="C:\Users\User\Desktop\250px-Kotsjubynskyj-2007-07-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7014" y="4149080"/>
            <a:ext cx="3556986" cy="2376264"/>
          </a:xfrm>
          <a:prstGeom prst="rect">
            <a:avLst/>
          </a:prstGeom>
          <a:noFill/>
        </p:spPr>
      </p:pic>
      <p:pic>
        <p:nvPicPr>
          <p:cNvPr id="2051" name="Picture 3" descr="C:\Users\User\Desktop\200px-M-kotsjubynskyj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1124744"/>
            <a:ext cx="2808312" cy="2808311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932040" y="6453336"/>
            <a:ext cx="4572000" cy="25391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050" dirty="0" err="1" smtClean="0"/>
              <a:t>Пам'ятник</a:t>
            </a:r>
            <a:r>
              <a:rPr lang="ru-RU" sz="1050" dirty="0" smtClean="0"/>
              <a:t> </a:t>
            </a:r>
            <a:r>
              <a:rPr lang="ru-RU" sz="1050" dirty="0" err="1" smtClean="0"/>
              <a:t>Михайлу</a:t>
            </a:r>
            <a:r>
              <a:rPr lang="ru-RU" sz="1050" dirty="0" smtClean="0"/>
              <a:t> </a:t>
            </a:r>
            <a:r>
              <a:rPr lang="ru-RU" sz="1050" dirty="0" err="1" smtClean="0"/>
              <a:t>Коцюбинському</a:t>
            </a:r>
            <a:r>
              <a:rPr lang="ru-RU" sz="1050" dirty="0" smtClean="0"/>
              <a:t> у </a:t>
            </a:r>
            <a:r>
              <a:rPr lang="ru-RU" sz="1050" dirty="0" err="1" smtClean="0"/>
              <a:t>Вінниці</a:t>
            </a:r>
            <a:endParaRPr lang="ru-RU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Олександр Олесь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6156176" cy="5733256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За 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1907–1918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рр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поет створив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шість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книг: «З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журбою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радість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обнялась» (1907).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Становлення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поета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припадає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на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часи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революційного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піднесення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визвольного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руху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За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сприяння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відомого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історика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Олександри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Єфименко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яка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високо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оцінила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вірші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молодого автора, на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кошти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українського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громадського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діяча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Петра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Стебницького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1907 р.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виходить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його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збірка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поезій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«З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журбою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радість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обнялась»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під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псевдонімом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Олександр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Олесь.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Творами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талановитого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поета-лірика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захопилася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освічена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громадськість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нетерпінням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очікуючи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нових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видань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книжка «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Драматичні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етюди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» (Кн. </a:t>
            </a:r>
            <a:r>
              <a:rPr lang="en-US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IV, 1914).</a:t>
            </a:r>
          </a:p>
          <a:p>
            <a:pPr>
              <a:buNone/>
            </a:pPr>
            <a:r>
              <a:rPr lang="uk-UA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en-US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1909 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року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вийшла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друком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збірка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«Будь мечем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моїм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!..» (1909,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авторська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назва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була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знята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цензурою, тому книжка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вийшла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під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заголовком «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Поезії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Кн. ІІ»). 1911-го —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третя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збірка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«Книжка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третя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».</a:t>
            </a:r>
          </a:p>
          <a:p>
            <a:pPr>
              <a:buNone/>
            </a:pP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Подорож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Гуцульщиною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у 1912 р.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збагатила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поета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незабутніми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враженнями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Описуючи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храмове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свято в с. 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Криворівня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він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із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захватом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згадує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барвистий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одяг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верховинців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які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спускалися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гір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у долину. «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Неначе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квітки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що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ростуть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на горах, ожили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і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сходять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до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Черемошу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щоб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напитися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студеної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води.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Зачервоніло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незабаром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усе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біля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церкви..,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наче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розцвів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нагло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квітник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або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хто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розкидав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червоне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як мак,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багаття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... Я стояв,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дивився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і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не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міг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надивитися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на сей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прекрасний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народ,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що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не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зазнав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панщини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що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зберіг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вільну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душу,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мову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і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старосвітські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звичаї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повні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краси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».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Зустріч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Гуцульщиною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знайшла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втілення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поемі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«На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зелених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горах» (1915): в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ній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«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країна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див»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асоціюється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вільним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духом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українського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народу.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Тоді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ж, 1912 року, О. Олесь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познайомився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та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провів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кілька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днів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у Карпатах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І. Франком (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який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справив на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нього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«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надзвичайно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файне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враження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»),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В. Гнатюком, О. 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Кобилянською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М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 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Коцюбинським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У 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1913 р.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Олександр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Олесь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побував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Італії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написав низку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віршів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(«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Мов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келих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срібного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вина», «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Італійська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ніч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підкралась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», «В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долині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тихий сон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летить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»),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які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збагачують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українську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мариністичну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лірику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тобто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пов'язану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із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зображенням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морських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пейзажів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Поет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радісно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зустрів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повалення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самодержавства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Він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як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і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всі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прогресивні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діячі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гостро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відчував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національне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поневолення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народу. В «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Юнацькій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пісні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» (1915),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присвяченій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синові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Олегові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що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згодом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стане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відомим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поетом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під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ім'ям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Олег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Ольжич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Олександр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Олесь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передбачав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крах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імперії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адже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сини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України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піднімалися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кожну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епоху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на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священну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боротьбу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endParaRPr lang="ru-RU" dirty="0"/>
          </a:p>
        </p:txBody>
      </p:sp>
      <p:pic>
        <p:nvPicPr>
          <p:cNvPr id="3074" name="Picture 2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692696"/>
            <a:ext cx="1743075" cy="2619375"/>
          </a:xfrm>
          <a:prstGeom prst="rect">
            <a:avLst/>
          </a:prstGeom>
          <a:noFill/>
        </p:spPr>
      </p:pic>
      <p:pic>
        <p:nvPicPr>
          <p:cNvPr id="3075" name="Picture 3" descr="C:\Users\User\Desktop\3e66925-5-ol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69063" y="3501007"/>
            <a:ext cx="2192178" cy="30252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91264" cy="1196752"/>
          </a:xfrm>
        </p:spPr>
        <p:txBody>
          <a:bodyPr>
            <a:normAutofit/>
          </a:bodyPr>
          <a:lstStyle/>
          <a:p>
            <a:r>
              <a:rPr lang="uk-UA" dirty="0" smtClean="0"/>
              <a:t>Ольга Кобилянська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6084168" cy="573325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У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деяких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творів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(«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Гортенза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», «Вона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вийшла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заміж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» та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ін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.),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змальовуючи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духовний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світ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своїх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героїнь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письменниця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робила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наголос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на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їхніх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пошуках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особистого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щастя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В «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Людині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» (а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ще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більше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в «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Царівні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»)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особисте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щастя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героїнь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Кобилянської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більш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чи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менш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пов'язується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соціальними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проблемами, активною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позицією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людини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житті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необхідністю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боротися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несприятливими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обставинами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Продовжуючи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проблематику «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Людини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»,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повість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«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Царівна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» (1895)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свідчила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про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розширення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світобачення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письменниці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поглиблення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її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реалістичної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манери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засобів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психологічного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аналізу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Повість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має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складну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творчу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історію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Її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творення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й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доопрацювання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було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тривалим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(1888—1893),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первісний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текст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був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німецький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пізніший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—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український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Надруковали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повість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газеті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«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Буковина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» (1895)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і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того ж року вона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вийшла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Чернівцях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окремим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виданням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Книга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«Природа»,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видання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1897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Торкнувшись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морально-етичних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проблем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життя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інтелігенції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новелах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як «Аристократка» (1896), «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Impromptu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phantasie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»,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Кобилянська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продовжила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розробляти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їх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наступних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творах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і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створила три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цілісних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образи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жінок-інтелігенток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оповіданні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«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Valse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melancolique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» (1898).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Згодом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вона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повернулася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до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цієї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теми в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повістях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«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Ніоба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» (1905), «Через кладку», «За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ситуаціями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» (1913).</a:t>
            </a:r>
          </a:p>
          <a:p>
            <a:endParaRPr lang="ru-RU" dirty="0"/>
          </a:p>
        </p:txBody>
      </p:sp>
      <p:pic>
        <p:nvPicPr>
          <p:cNvPr id="4098" name="Picture 2" descr="C:\Users\User\Desktop\апв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260648"/>
            <a:ext cx="2304256" cy="3240360"/>
          </a:xfrm>
          <a:prstGeom prst="rect">
            <a:avLst/>
          </a:prstGeom>
          <a:noFill/>
        </p:spPr>
      </p:pic>
      <p:pic>
        <p:nvPicPr>
          <p:cNvPr id="4099" name="Picture 3" descr="C:\Users\User\Desktop\200px-Olha-kobylyansk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3717032"/>
            <a:ext cx="2304256" cy="28581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78</TotalTime>
  <Words>719</Words>
  <Application>Microsoft Office PowerPoint</Application>
  <PresentationFormat>Экран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Українська Література початку XIX ст.</vt:lpstr>
      <vt:lpstr>Особливості:</vt:lpstr>
      <vt:lpstr>Найвидатніші діячі доби:</vt:lpstr>
      <vt:lpstr>Іван Франко</vt:lpstr>
      <vt:lpstr>Михайло Коцюбинський</vt:lpstr>
      <vt:lpstr>Олександр Олесь</vt:lpstr>
      <vt:lpstr>Ольга Кобилянська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8</cp:revision>
  <dcterms:created xsi:type="dcterms:W3CDTF">2012-11-19T19:47:18Z</dcterms:created>
  <dcterms:modified xsi:type="dcterms:W3CDTF">2012-11-19T21:05:35Z</dcterms:modified>
</cp:coreProperties>
</file>