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69" autoAdjust="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BF55-D906-4929-B465-AD80E34B7CEA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7006-5426-429A-9D87-CD7D374CD5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977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BF55-D906-4929-B465-AD80E34B7CEA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7006-5426-429A-9D87-CD7D374CD5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392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BF55-D906-4929-B465-AD80E34B7CEA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7006-5426-429A-9D87-CD7D374CD5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752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BF55-D906-4929-B465-AD80E34B7CEA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7006-5426-429A-9D87-CD7D374CD5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375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BF55-D906-4929-B465-AD80E34B7CEA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7006-5426-429A-9D87-CD7D374CD5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72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BF55-D906-4929-B465-AD80E34B7CEA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7006-5426-429A-9D87-CD7D374CD5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51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BF55-D906-4929-B465-AD80E34B7CEA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7006-5426-429A-9D87-CD7D374CD5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506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BF55-D906-4929-B465-AD80E34B7CEA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7006-5426-429A-9D87-CD7D374CD5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3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BF55-D906-4929-B465-AD80E34B7CEA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7006-5426-429A-9D87-CD7D374CD5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44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BF55-D906-4929-B465-AD80E34B7CEA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7006-5426-429A-9D87-CD7D374CD5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625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BF55-D906-4929-B465-AD80E34B7CEA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57006-5426-429A-9D87-CD7D374CD5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946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FBF55-D906-4929-B465-AD80E34B7CEA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57006-5426-429A-9D87-CD7D374CD5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32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743419"/>
            <a:ext cx="4604048" cy="1470025"/>
          </a:xfrm>
        </p:spPr>
        <p:txBody>
          <a:bodyPr/>
          <a:lstStyle/>
          <a:p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cs typeface="BrowalliaUPC" pitchFamily="34" charset="-34"/>
              </a:rPr>
              <a:t>Куліш Микола </a:t>
            </a:r>
            <a:r>
              <a:rPr lang="uk-UA" b="1" i="1" dirty="0" err="1" smtClean="0">
                <a:solidFill>
                  <a:schemeClr val="accent2">
                    <a:lumMod val="50000"/>
                  </a:schemeClr>
                </a:solidFill>
                <a:cs typeface="BrowalliaUPC" pitchFamily="34" charset="-34"/>
              </a:rPr>
              <a:t>Гурович</a:t>
            </a:r>
            <a:endParaRPr lang="uk-UA" b="1" i="1" dirty="0">
              <a:solidFill>
                <a:schemeClr val="accent2">
                  <a:lumMod val="50000"/>
                </a:schemeClr>
              </a:solidFill>
              <a:cs typeface="BrowalliaUPC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08" y="1124744"/>
            <a:ext cx="3528392" cy="4896544"/>
          </a:xfrm>
          <a:prstGeom prst="rect">
            <a:avLst/>
          </a:prstGeom>
          <a:noFill/>
          <a:ln>
            <a:noFill/>
          </a:ln>
          <a:effectLst>
            <a:outerShdw dist="35921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0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dirty="0" smtClean="0"/>
              <a:t>Дякую за увагу!</a:t>
            </a:r>
            <a:endParaRPr lang="uk-UA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5229200"/>
            <a:ext cx="2952328" cy="14401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Виконала</a:t>
            </a:r>
          </a:p>
          <a:p>
            <a:pPr marL="0" indent="0">
              <a:buNone/>
            </a:pPr>
            <a:r>
              <a:rPr lang="uk-UA" dirty="0" smtClean="0"/>
              <a:t>Учениця 11-Б </a:t>
            </a:r>
          </a:p>
          <a:p>
            <a:pPr marL="0" indent="0">
              <a:buNone/>
            </a:pPr>
            <a:r>
              <a:rPr lang="uk-UA" dirty="0" smtClean="0"/>
              <a:t>класу</a:t>
            </a:r>
          </a:p>
          <a:p>
            <a:pPr marL="0" indent="0">
              <a:buNone/>
            </a:pPr>
            <a:r>
              <a:rPr lang="uk-UA" dirty="0" err="1" smtClean="0"/>
              <a:t>Стефанова</a:t>
            </a:r>
            <a:r>
              <a:rPr lang="uk-UA" dirty="0" smtClean="0"/>
              <a:t> Вікторія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74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74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548680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err="1"/>
              <a:t>Микола</a:t>
            </a:r>
            <a:r>
              <a:rPr lang="ru-RU" sz="2400" b="1" dirty="0"/>
              <a:t> Гурович </a:t>
            </a:r>
            <a:r>
              <a:rPr lang="ru-RU" sz="2400" b="1" dirty="0" err="1"/>
              <a:t>Куліш</a:t>
            </a:r>
            <a:r>
              <a:rPr lang="ru-RU" sz="2400" b="1" dirty="0"/>
              <a:t> </a:t>
            </a:r>
            <a:r>
              <a:rPr lang="ru-RU" sz="2400" b="1" dirty="0" err="1"/>
              <a:t>народився</a:t>
            </a:r>
            <a:r>
              <a:rPr lang="ru-RU" sz="2400" b="1" dirty="0"/>
              <a:t> 6 </a:t>
            </a:r>
            <a:r>
              <a:rPr lang="ru-RU" sz="2400" b="1" dirty="0" err="1"/>
              <a:t>грудня</a:t>
            </a:r>
            <a:r>
              <a:rPr lang="ru-RU" sz="2400" b="1" dirty="0"/>
              <a:t> 1892 року в </a:t>
            </a:r>
            <a:r>
              <a:rPr lang="ru-RU" sz="2400" b="1" dirty="0" err="1"/>
              <a:t>селі</a:t>
            </a:r>
            <a:r>
              <a:rPr lang="ru-RU" sz="2400" b="1" dirty="0"/>
              <a:t> Чаплинка </a:t>
            </a:r>
            <a:r>
              <a:rPr lang="ru-RU" sz="2400" b="1" dirty="0" err="1"/>
              <a:t>Херсонської</a:t>
            </a:r>
            <a:r>
              <a:rPr lang="ru-RU" sz="2400" b="1" dirty="0"/>
              <a:t> </a:t>
            </a:r>
            <a:r>
              <a:rPr lang="ru-RU" sz="2400" b="1" dirty="0" err="1"/>
              <a:t>області</a:t>
            </a:r>
            <a:r>
              <a:rPr lang="ru-RU" sz="2400" b="1" dirty="0"/>
              <a:t>. Родина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батьків</a:t>
            </a:r>
            <a:r>
              <a:rPr lang="ru-RU" sz="2400" b="1" dirty="0"/>
              <a:t> жила </a:t>
            </a:r>
            <a:r>
              <a:rPr lang="ru-RU" sz="2400" b="1" dirty="0" err="1"/>
              <a:t>бідно</a:t>
            </a:r>
            <a:r>
              <a:rPr lang="ru-RU" sz="2400" b="1" dirty="0"/>
              <a:t>: </a:t>
            </a:r>
            <a:r>
              <a:rPr lang="ru-RU" sz="2400" b="1" dirty="0" err="1"/>
              <a:t>батько</a:t>
            </a:r>
            <a:r>
              <a:rPr lang="ru-RU" sz="2400" b="1" dirty="0"/>
              <a:t> </a:t>
            </a:r>
            <a:r>
              <a:rPr lang="ru-RU" sz="2400" b="1" dirty="0" err="1"/>
              <a:t>майже</a:t>
            </a:r>
            <a:r>
              <a:rPr lang="ru-RU" sz="2400" b="1" dirty="0"/>
              <a:t> все </a:t>
            </a:r>
            <a:r>
              <a:rPr lang="ru-RU" sz="2400" b="1" dirty="0" err="1"/>
              <a:t>життя</a:t>
            </a:r>
            <a:r>
              <a:rPr lang="ru-RU" sz="2400" b="1" dirty="0"/>
              <a:t> </a:t>
            </a:r>
            <a:r>
              <a:rPr lang="ru-RU" sz="2400" b="1" dirty="0" err="1"/>
              <a:t>провів</a:t>
            </a:r>
            <a:r>
              <a:rPr lang="ru-RU" sz="2400" b="1" dirty="0"/>
              <a:t> у наймах, </a:t>
            </a:r>
            <a:r>
              <a:rPr lang="ru-RU" sz="2400" b="1" dirty="0" err="1"/>
              <a:t>мати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важкого</a:t>
            </a:r>
            <a:r>
              <a:rPr lang="ru-RU" sz="2400" b="1" dirty="0"/>
              <a:t> </a:t>
            </a:r>
            <a:r>
              <a:rPr lang="ru-RU" sz="2400" b="1" dirty="0" err="1"/>
              <a:t>життя</a:t>
            </a:r>
            <a:r>
              <a:rPr lang="ru-RU" sz="2400" b="1" dirty="0"/>
              <a:t> (</a:t>
            </a:r>
            <a:r>
              <a:rPr lang="ru-RU" sz="2400" b="1" dirty="0" err="1"/>
              <a:t>теж</a:t>
            </a:r>
            <a:r>
              <a:rPr lang="ru-RU" sz="2400" b="1" dirty="0"/>
              <a:t> у наймах) </a:t>
            </a:r>
            <a:r>
              <a:rPr lang="ru-RU" sz="2400" b="1" dirty="0" err="1"/>
              <a:t>передчасно</a:t>
            </a:r>
            <a:r>
              <a:rPr lang="ru-RU" sz="2400" b="1" dirty="0"/>
              <a:t> померла. </a:t>
            </a:r>
            <a:r>
              <a:rPr lang="ru-RU" sz="2400" b="1" dirty="0" err="1"/>
              <a:t>Миколі</a:t>
            </a:r>
            <a:r>
              <a:rPr lang="ru-RU" sz="2400" b="1" dirty="0"/>
              <a:t> з </a:t>
            </a:r>
            <a:r>
              <a:rPr lang="ru-RU" sz="2400" b="1" dirty="0" err="1"/>
              <a:t>дитинства</a:t>
            </a:r>
            <a:r>
              <a:rPr lang="ru-RU" sz="2400" b="1" dirty="0"/>
              <a:t> </a:t>
            </a:r>
            <a:r>
              <a:rPr lang="ru-RU" sz="2400" b="1" dirty="0" err="1"/>
              <a:t>довелося</a:t>
            </a:r>
            <a:r>
              <a:rPr lang="ru-RU" sz="2400" b="1" dirty="0"/>
              <a:t> </a:t>
            </a:r>
            <a:r>
              <a:rPr lang="ru-RU" sz="2400" b="1" dirty="0" err="1"/>
              <a:t>служити</a:t>
            </a:r>
            <a:r>
              <a:rPr lang="ru-RU" sz="2400" b="1" dirty="0"/>
              <a:t> у </a:t>
            </a:r>
            <a:r>
              <a:rPr lang="ru-RU" sz="2400" b="1" dirty="0" err="1"/>
              <a:t>панських</a:t>
            </a:r>
            <a:r>
              <a:rPr lang="ru-RU" sz="2400" b="1" dirty="0"/>
              <a:t> </a:t>
            </a:r>
            <a:r>
              <a:rPr lang="ru-RU" sz="2400" b="1" dirty="0" err="1"/>
              <a:t>економіях</a:t>
            </a:r>
            <a:r>
              <a:rPr lang="ru-RU" sz="2400" b="1" dirty="0"/>
              <a:t>. "Люблю… </a:t>
            </a:r>
            <a:r>
              <a:rPr lang="ru-RU" sz="2400" b="1" dirty="0" err="1"/>
              <a:t>голоту</a:t>
            </a:r>
            <a:r>
              <a:rPr lang="ru-RU" sz="2400" b="1" dirty="0"/>
              <a:t>. </a:t>
            </a:r>
            <a:r>
              <a:rPr lang="ru-RU" sz="2400" b="1" dirty="0" err="1"/>
              <a:t>Серцем</a:t>
            </a:r>
            <a:r>
              <a:rPr lang="ru-RU" sz="2400" b="1" dirty="0"/>
              <a:t> </a:t>
            </a:r>
            <a:r>
              <a:rPr lang="ru-RU" sz="2400" b="1" dirty="0" err="1"/>
              <a:t>її</a:t>
            </a:r>
            <a:r>
              <a:rPr lang="ru-RU" sz="2400" b="1" dirty="0"/>
              <a:t> люблю", - </a:t>
            </a:r>
            <a:r>
              <a:rPr lang="ru-RU" sz="2400" b="1" dirty="0" err="1"/>
              <a:t>напише</a:t>
            </a:r>
            <a:r>
              <a:rPr lang="ru-RU" sz="2400" b="1" dirty="0"/>
              <a:t> </a:t>
            </a:r>
            <a:r>
              <a:rPr lang="ru-RU" sz="2400" b="1" dirty="0" err="1"/>
              <a:t>згодом</a:t>
            </a:r>
            <a:r>
              <a:rPr lang="ru-RU" sz="2400" b="1" dirty="0"/>
              <a:t> драматург. </a:t>
            </a:r>
            <a:endParaRPr lang="uk-UA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2492896"/>
            <a:ext cx="6480720" cy="3839344"/>
          </a:xfrm>
        </p:spPr>
      </p:pic>
    </p:spTree>
    <p:extLst>
      <p:ext uri="{BB962C8B-B14F-4D97-AF65-F5344CB8AC3E}">
        <p14:creationId xmlns:p14="http://schemas.microsoft.com/office/powerpoint/2010/main" val="3471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4"/>
            <a:ext cx="8229600" cy="19722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Микола Куліш - один з найяскравіших та найбільш оригінальних українських драматургів першої половини минулого століття. Розквіт його творчої активності припав на 20-ті - початок 30-х років - період відродження, розвитку та трагедії України. М.Куліш - один з засновників української модерної драматургії.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23812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0327"/>
            <a:ext cx="2448272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9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7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22" y="1124744"/>
            <a:ext cx="8229600" cy="1143000"/>
          </a:xfrm>
        </p:spPr>
        <p:txBody>
          <a:bodyPr>
            <a:noAutofit/>
          </a:bodyPr>
          <a:lstStyle/>
          <a:p>
            <a:r>
              <a:rPr lang="uk-UA" sz="2400" b="1" dirty="0"/>
              <a:t>Матеріальні нестатки, життя в сирітському будинку все ж не перешкодили здібному хлопцеві закінчити сільську школу (1901-1905). 1905 року місцева інтелігенція, зважаючи на неординарні здібності Миколи та його прагнення до навчання, зібрала гроші і послала хлопця вчитися у вищу початкову школу в Олешків (тепер - </a:t>
            </a:r>
            <a:r>
              <a:rPr lang="uk-UA" sz="2400" b="1" dirty="0" err="1"/>
              <a:t>Цюрюпінськ</a:t>
            </a:r>
            <a:r>
              <a:rPr lang="uk-UA" sz="2400" b="1" dirty="0"/>
              <a:t>). Але коштів на закінчення навчання не вистачило, і Микола опинився в притулку </a:t>
            </a:r>
            <a:r>
              <a:rPr lang="uk-UA" sz="2400" b="1" dirty="0" err="1"/>
              <a:t>олешківського</a:t>
            </a:r>
            <a:r>
              <a:rPr lang="uk-UA" sz="2400" b="1" dirty="0"/>
              <a:t> благодійного товариства.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61703"/>
            <a:ext cx="316835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4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uk-UA" sz="2400" b="1" dirty="0"/>
              <a:t>Підготовку до вступу в університет (Микола хотів навчатися в Одеському університеті, куди і приїхав після закінчення гімназії) перервала світова війна. М. Куліш пішов у Одеську школу прапорщиків. Закінчивши її 1915 року, їде на фронт. Незважаючи на загрозу трибуналу, він залишає військову частину і їде до </a:t>
            </a:r>
            <a:r>
              <a:rPr lang="uk-UA" sz="2400" b="1" dirty="0" err="1"/>
              <a:t>Олешок</a:t>
            </a:r>
            <a:r>
              <a:rPr lang="uk-UA" sz="2400" b="1" dirty="0"/>
              <a:t>, щоб заручитися і попрощатися зі своєю дівчиною Антоніною. Вже на фронті він знаходить можливість взяти з нею шлюб.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0968"/>
            <a:ext cx="460851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4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89"/>
            <a:ext cx="8229600" cy="3384376"/>
          </a:xfrm>
        </p:spPr>
        <p:txBody>
          <a:bodyPr>
            <a:normAutofit fontScale="90000"/>
          </a:bodyPr>
          <a:lstStyle/>
          <a:p>
            <a:pPr algn="l"/>
            <a:r>
              <a:rPr lang="uk-UA" sz="2700" b="1" dirty="0" smtClean="0"/>
              <a:t>Куліш </a:t>
            </a:r>
            <a:r>
              <a:rPr lang="uk-UA" sz="2700" b="1" dirty="0"/>
              <a:t>добровільно зголошується залишити штаб і піти на передові позиції. Навіть під час війни письменник продовжує писати вірші, а також </a:t>
            </a:r>
            <a:r>
              <a:rPr lang="uk-UA" sz="2700" b="1" dirty="0" err="1"/>
              <a:t>одноактові</a:t>
            </a:r>
            <a:r>
              <a:rPr lang="uk-UA" sz="2700" b="1" dirty="0"/>
              <a:t> п'єси для солдатського драмгуртка. У 1917 р. Куліша, як найавторитетнішого і найпрогресивнішого офіцера, обрано депутатом на військовий з'їзд Західного фронту, що </a:t>
            </a:r>
            <a:r>
              <a:rPr lang="uk-UA" sz="2700" b="1" dirty="0" smtClean="0"/>
              <a:t>проходив у </a:t>
            </a:r>
            <a:r>
              <a:rPr lang="uk-UA" sz="2700" b="1" dirty="0"/>
              <a:t>Луцьку.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3096344" cy="376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 smtClean="0"/>
              <a:t>М</a:t>
            </a:r>
            <a:r>
              <a:rPr lang="uk-UA" sz="2000" b="1" dirty="0"/>
              <a:t>. Куліш був президентом ВАПЛІТЕ. Але починався процес знищення новітньої української літератури. На початку 1927 року Микола Куліш та інші члени ВАПЛІТЕ на вимогу ЦК КП(б)У змушені були виключити з організації Хвильового, Ялового та Досвітнього. 25-28 січня 1927 року з метою створення нової літературної "пролетарської" організації </a:t>
            </a:r>
            <a:r>
              <a:rPr lang="uk-UA" sz="2000" b="1" dirty="0" smtClean="0"/>
              <a:t>ВУСПП що </a:t>
            </a:r>
            <a:r>
              <a:rPr lang="uk-UA" sz="2000" b="1" dirty="0"/>
              <a:t>мала стати опозицією до ВАПЛІТЕ. було проведено з'їзд пролетарських письменників від ЦК КП(б)У. Це був початок кінця. Не допомогли навіть виправдання і покаяння Хвильового, Ялового та Досвітнього.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5832648" cy="325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2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/>
          <a:lstStyle/>
          <a:p>
            <a:r>
              <a:rPr lang="uk-UA" sz="2400" b="1" dirty="0"/>
              <a:t>На закритому судовому слуханні 27-28 березня 1935 року велику групу "націоналістів", серед них і М. Куліша, засудили на 10 років </a:t>
            </a:r>
            <a:r>
              <a:rPr lang="uk-UA" sz="2400" b="1" dirty="0" err="1"/>
              <a:t>спецтаборів</a:t>
            </a:r>
            <a:r>
              <a:rPr lang="uk-UA" sz="2400" b="1" dirty="0"/>
              <a:t>. Окрім стандартних у таких випадках звинувачень Кулішеві інкримінували ще й членство в ОУН. Під час відбуття покарання М. Куліш, як "особливо небезпечний злочинець", утримувався в </a:t>
            </a:r>
            <a:r>
              <a:rPr lang="uk-UA" sz="2400" b="1" dirty="0" err="1"/>
              <a:t>спецізоляторі</a:t>
            </a:r>
            <a:r>
              <a:rPr lang="uk-UA" sz="2400" b="1" dirty="0" smtClean="0"/>
              <a:t>.</a:t>
            </a:r>
          </a:p>
          <a:p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архівних</a:t>
            </a:r>
            <a:r>
              <a:rPr lang="ru-RU" sz="2400" b="1" dirty="0"/>
              <a:t> </a:t>
            </a:r>
            <a:r>
              <a:rPr lang="ru-RU" sz="2400" b="1" dirty="0" err="1"/>
              <a:t>документів</a:t>
            </a:r>
            <a:r>
              <a:rPr lang="ru-RU" sz="2400" b="1" dirty="0"/>
              <a:t> </a:t>
            </a:r>
            <a:r>
              <a:rPr lang="ru-RU" sz="2400" b="1" dirty="0" err="1"/>
              <a:t>відомо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"</a:t>
            </a:r>
            <a:r>
              <a:rPr lang="ru-RU" sz="2400" b="1" dirty="0" err="1"/>
              <a:t>особлива</a:t>
            </a:r>
            <a:r>
              <a:rPr lang="ru-RU" sz="2400" b="1" dirty="0"/>
              <a:t> </a:t>
            </a:r>
            <a:r>
              <a:rPr lang="ru-RU" sz="2400" b="1" dirty="0" err="1"/>
              <a:t>трійка</a:t>
            </a:r>
            <a:r>
              <a:rPr lang="ru-RU" sz="2400" b="1" dirty="0"/>
              <a:t>" УНКВД </a:t>
            </a:r>
            <a:r>
              <a:rPr lang="ru-RU" sz="2400" b="1" dirty="0" err="1"/>
              <a:t>Ленінградської</a:t>
            </a:r>
            <a:r>
              <a:rPr lang="ru-RU" sz="2400" b="1" dirty="0"/>
              <a:t> </a:t>
            </a:r>
            <a:r>
              <a:rPr lang="ru-RU" sz="2400" b="1" dirty="0" err="1"/>
              <a:t>області</a:t>
            </a:r>
            <a:r>
              <a:rPr lang="ru-RU" sz="2400" b="1" dirty="0"/>
              <a:t> </a:t>
            </a:r>
            <a:r>
              <a:rPr lang="ru-RU" sz="2400" b="1" dirty="0" err="1"/>
              <a:t>постановою</a:t>
            </a:r>
            <a:r>
              <a:rPr lang="ru-RU" sz="2400" b="1" dirty="0"/>
              <a:t> ч. 83 </a:t>
            </a:r>
            <a:r>
              <a:rPr lang="ru-RU" sz="2400" b="1" dirty="0" err="1"/>
              <a:t>від</a:t>
            </a:r>
            <a:r>
              <a:rPr lang="ru-RU" sz="2400" b="1" dirty="0"/>
              <a:t> 9 </a:t>
            </a:r>
            <a:r>
              <a:rPr lang="ru-RU" sz="2400" b="1" dirty="0" err="1"/>
              <a:t>жовтня</a:t>
            </a:r>
            <a:r>
              <a:rPr lang="ru-RU" sz="2400" b="1" dirty="0"/>
              <a:t> 1937 року засудила </a:t>
            </a:r>
            <a:r>
              <a:rPr lang="ru-RU" sz="2400" b="1" dirty="0" err="1"/>
              <a:t>видатного</a:t>
            </a:r>
            <a:r>
              <a:rPr lang="ru-RU" sz="2400" b="1" dirty="0"/>
              <a:t> драматурга до </a:t>
            </a:r>
            <a:r>
              <a:rPr lang="ru-RU" sz="2400" b="1" dirty="0" err="1"/>
              <a:t>розстрілу</a:t>
            </a:r>
            <a:r>
              <a:rPr lang="ru-RU" sz="2400" b="1" dirty="0"/>
              <a:t>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2749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7" y="250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/>
              <a:t>3 листопада 1937 року Миколу Куліша розстріляли разом із великою групою української інтелігенції </a:t>
            </a:r>
            <a:r>
              <a:rPr lang="uk-UA" sz="2400" b="1" dirty="0" smtClean="0"/>
              <a:t>в лісі </a:t>
            </a:r>
            <a:r>
              <a:rPr lang="uk-UA" sz="2400" b="1" dirty="0"/>
              <a:t>під </a:t>
            </a:r>
            <a:r>
              <a:rPr lang="uk-UA" sz="2400" b="1" dirty="0" err="1"/>
              <a:t>Сандармохом</a:t>
            </a:r>
            <a:r>
              <a:rPr lang="uk-UA" sz="2400" b="1" dirty="0"/>
              <a:t> (Карелія).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501"/>
            <a:ext cx="5472608" cy="473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8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512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Куліш Микола Гурович</vt:lpstr>
      <vt:lpstr>Микола Гурович Куліш народився 6 грудня 1892 року в селі Чаплинка Херсонської області. Родина його батьків жила бідно: батько майже все життя провів у наймах, мати від важкого життя (теж у наймах) передчасно померла. Миколі з дитинства довелося служити у панських економіях. "Люблю… голоту. Серцем її люблю", - напише згодом драматург. </vt:lpstr>
      <vt:lpstr>Презентация PowerPoint</vt:lpstr>
      <vt:lpstr>Матеріальні нестатки, життя в сирітському будинку все ж не перешкодили здібному хлопцеві закінчити сільську школу (1901-1905). 1905 року місцева інтелігенція, зважаючи на неординарні здібності Миколи та його прагнення до навчання, зібрала гроші і послала хлопця вчитися у вищу початкову школу в Олешків (тепер - Цюрюпінськ). Але коштів на закінчення навчання не вистачило, і Микола опинився в притулку олешківського благодійного товариства.</vt:lpstr>
      <vt:lpstr>Підготовку до вступу в університет (Микола хотів навчатися в Одеському університеті, куди і приїхав після закінчення гімназії) перервала світова війна. М. Куліш пішов у Одеську школу прапорщиків. Закінчивши її 1915 року, їде на фронт. Незважаючи на загрозу трибуналу, він залишає військову частину і їде до Олешок, щоб заручитися і попрощатися зі своєю дівчиною Антоніною. Вже на фронті він знаходить можливість взяти з нею шлюб.</vt:lpstr>
      <vt:lpstr>Куліш добровільно зголошується залишити штаб і піти на передові позиції. Навіть під час війни письменник продовжує писати вірші, а також одноактові п'єси для солдатського драмгуртка. У 1917 р. Куліша, як найавторитетнішого і найпрогресивнішого офіцера, обрано депутатом на військовий з'їзд Західного фронту, що проходив у Луцьку. </vt:lpstr>
      <vt:lpstr>М. Куліш був президентом ВАПЛІТЕ. Але починався процес знищення новітньої української літератури. На початку 1927 року Микола Куліш та інші члени ВАПЛІТЕ на вимогу ЦК КП(б)У змушені були виключити з організації Хвильового, Ялового та Досвітнього. 25-28 січня 1927 року з метою створення нової літературної "пролетарської" організації ВУСПП що мала стати опозицією до ВАПЛІТЕ. було проведено з'їзд пролетарських письменників від ЦК КП(б)У. Це був початок кінця. Не допомогли навіть виправдання і покаяння Хвильового, Ялового та Досвітнього.</vt:lpstr>
      <vt:lpstr>Презентация PowerPoint</vt:lpstr>
      <vt:lpstr>3 листопада 1937 року Миколу Куліша розстріляли разом із великою групою української інтелігенції в лісі під Сандармохом (Карелія).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Куліш Микола Гурович</dc:title>
  <dc:creator>Vikusya</dc:creator>
  <cp:lastModifiedBy>Vikusya</cp:lastModifiedBy>
  <cp:revision>8</cp:revision>
  <dcterms:created xsi:type="dcterms:W3CDTF">2014-11-13T05:49:28Z</dcterms:created>
  <dcterms:modified xsi:type="dcterms:W3CDTF">2014-11-13T20:12:00Z</dcterms:modified>
</cp:coreProperties>
</file>