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6BF7B66-B8FA-4C53-99CA-30046C80B509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D90941-8FBE-4804-8AC2-29AF05CCE0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4929198"/>
            <a:ext cx="4557722" cy="1357314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Виконала </a:t>
            </a:r>
          </a:p>
          <a:p>
            <a:r>
              <a:rPr lang="uk-UA" dirty="0" smtClean="0"/>
              <a:t>Учениця 11 класу </a:t>
            </a:r>
          </a:p>
          <a:p>
            <a:r>
              <a:rPr lang="uk-UA" dirty="0" smtClean="0"/>
              <a:t>Квач Ліна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142984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Жінки</a:t>
            </a:r>
            <a:r>
              <a:rPr lang="ru-RU" b="1" dirty="0" smtClean="0"/>
              <a:t> в </a:t>
            </a:r>
            <a:r>
              <a:rPr lang="ru-RU" b="1" dirty="0" err="1" smtClean="0"/>
              <a:t>житті</a:t>
            </a:r>
            <a:r>
              <a:rPr lang="ru-RU" b="1" dirty="0" smtClean="0"/>
              <a:t> Тараса </a:t>
            </a:r>
            <a:r>
              <a:rPr lang="ru-RU" b="1" dirty="0" err="1" smtClean="0"/>
              <a:t>Шевченка</a:t>
            </a: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352450475_sh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714620"/>
            <a:ext cx="4733924" cy="3550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Катруся</a:t>
            </a:r>
            <a:r>
              <a:rPr lang="ru-RU" dirty="0" smtClean="0"/>
              <a:t> </a:t>
            </a:r>
            <a:r>
              <a:rPr lang="ru-RU" dirty="0" err="1" smtClean="0"/>
              <a:t>Піунова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699140" cy="468803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пережитого на </a:t>
            </a:r>
            <a:r>
              <a:rPr lang="ru-RU" dirty="0" err="1" smtClean="0"/>
              <a:t>засланні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самотності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заполонило душу Кобзаря,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остаточно </a:t>
            </a:r>
            <a:r>
              <a:rPr lang="ru-RU" dirty="0" err="1" smtClean="0"/>
              <a:t>наважився</a:t>
            </a:r>
            <a:r>
              <a:rPr lang="ru-RU" dirty="0" smtClean="0"/>
              <a:t> </a:t>
            </a:r>
            <a:r>
              <a:rPr lang="ru-RU" dirty="0" err="1" smtClean="0"/>
              <a:t>одружитися</a:t>
            </a:r>
            <a:r>
              <a:rPr lang="ru-RU" dirty="0" smtClean="0"/>
              <a:t>. В </a:t>
            </a:r>
            <a:r>
              <a:rPr lang="ru-RU" dirty="0" err="1" smtClean="0"/>
              <a:t>дорозі</a:t>
            </a:r>
            <a:r>
              <a:rPr lang="ru-RU" dirty="0" smtClean="0"/>
              <a:t> до Петербурга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Москви</a:t>
            </a:r>
            <a:r>
              <a:rPr lang="ru-RU" dirty="0" smtClean="0"/>
              <a:t>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змусили</a:t>
            </a:r>
            <a:r>
              <a:rPr lang="ru-RU" dirty="0" smtClean="0"/>
              <a:t> Тараса Григоровича </a:t>
            </a:r>
            <a:r>
              <a:rPr lang="ru-RU" dirty="0" err="1" smtClean="0"/>
              <a:t>зупинитись</a:t>
            </a:r>
            <a:r>
              <a:rPr lang="ru-RU" dirty="0" smtClean="0"/>
              <a:t> у </a:t>
            </a:r>
            <a:r>
              <a:rPr lang="ru-RU" dirty="0" err="1" smtClean="0"/>
              <a:t>Нижньому</a:t>
            </a:r>
            <a:r>
              <a:rPr lang="ru-RU" dirty="0" smtClean="0"/>
              <a:t> </a:t>
            </a:r>
            <a:r>
              <a:rPr lang="ru-RU" dirty="0" err="1" smtClean="0"/>
              <a:t>Новгороді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знайомиться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оточенням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молодою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вродливою</a:t>
            </a:r>
            <a:r>
              <a:rPr lang="ru-RU" dirty="0" smtClean="0"/>
              <a:t> 16-річною артисткою </a:t>
            </a:r>
            <a:r>
              <a:rPr lang="ru-RU" dirty="0" err="1" smtClean="0"/>
              <a:t>Катрусею</a:t>
            </a:r>
            <a:r>
              <a:rPr lang="ru-RU" dirty="0" smtClean="0"/>
              <a:t> </a:t>
            </a:r>
            <a:r>
              <a:rPr lang="ru-RU" dirty="0" err="1" smtClean="0"/>
              <a:t>Піуновою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Закохавшись</a:t>
            </a:r>
            <a:r>
              <a:rPr lang="ru-RU" dirty="0" smtClean="0"/>
              <a:t>, Шевченко попросив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віддати</a:t>
            </a:r>
            <a:r>
              <a:rPr lang="ru-RU" dirty="0" smtClean="0"/>
              <a:t> за </a:t>
            </a:r>
            <a:r>
              <a:rPr lang="ru-RU" dirty="0" err="1" smtClean="0"/>
              <a:t>нього</a:t>
            </a:r>
            <a:r>
              <a:rPr lang="ru-RU" dirty="0" smtClean="0"/>
              <a:t> дочку.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намагалася</a:t>
            </a:r>
            <a:r>
              <a:rPr lang="ru-RU" dirty="0" smtClean="0"/>
              <a:t> довести,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Катруся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, а Шевченко </a:t>
            </a:r>
            <a:r>
              <a:rPr lang="ru-RU" dirty="0" err="1" smtClean="0"/>
              <a:t>значно</a:t>
            </a:r>
            <a:r>
              <a:rPr lang="ru-RU" dirty="0" smtClean="0"/>
              <a:t> старший,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пом'якшити</a:t>
            </a:r>
            <a:r>
              <a:rPr lang="ru-RU" dirty="0" smtClean="0"/>
              <a:t> </a:t>
            </a:r>
            <a:r>
              <a:rPr lang="ru-RU" dirty="0" err="1" smtClean="0"/>
              <a:t>відмову</a:t>
            </a:r>
            <a:r>
              <a:rPr lang="ru-RU" dirty="0" smtClean="0"/>
              <a:t>. </a:t>
            </a:r>
            <a:r>
              <a:rPr lang="ru-RU" dirty="0" err="1" smtClean="0"/>
              <a:t>Змучений</a:t>
            </a:r>
            <a:r>
              <a:rPr lang="ru-RU" dirty="0" smtClean="0"/>
              <a:t> </a:t>
            </a:r>
            <a:r>
              <a:rPr lang="ru-RU" dirty="0" err="1" smtClean="0"/>
              <a:t>самотністю</a:t>
            </a:r>
            <a:r>
              <a:rPr lang="ru-RU" dirty="0" smtClean="0"/>
              <a:t>, поет </a:t>
            </a:r>
            <a:r>
              <a:rPr lang="ru-RU" dirty="0" err="1" smtClean="0"/>
              <a:t>мріє</a:t>
            </a:r>
            <a:r>
              <a:rPr lang="ru-RU" dirty="0" smtClean="0"/>
              <a:t> про пару. </a:t>
            </a:r>
            <a:r>
              <a:rPr lang="ru-RU" dirty="0" err="1" smtClean="0"/>
              <a:t>Боляче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сумно</a:t>
            </a:r>
            <a:r>
              <a:rPr lang="ru-RU" dirty="0" smtClean="0"/>
              <a:t> </a:t>
            </a:r>
            <a:r>
              <a:rPr lang="ru-RU" dirty="0" err="1" smtClean="0"/>
              <a:t>перегортати</a:t>
            </a:r>
            <a:r>
              <a:rPr lang="ru-RU" dirty="0" smtClean="0"/>
              <a:t> </a:t>
            </a:r>
            <a:r>
              <a:rPr lang="ru-RU" dirty="0" err="1" smtClean="0"/>
              <a:t>сторінки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романів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://lib.vstu.vinnica.ua/uploads/1646184818312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2071678"/>
            <a:ext cx="204831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Ликера </a:t>
            </a:r>
            <a:r>
              <a:rPr lang="ru-RU" dirty="0" err="1" smtClean="0"/>
              <a:t>Полусмакова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5929354" cy="5357826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Любов</a:t>
            </a:r>
            <a:r>
              <a:rPr lang="ru-RU" dirty="0" smtClean="0"/>
              <a:t> </a:t>
            </a:r>
            <a:r>
              <a:rPr lang="ru-RU" dirty="0" err="1" smtClean="0"/>
              <a:t>сліпа</a:t>
            </a:r>
            <a:r>
              <a:rPr lang="ru-RU" dirty="0" smtClean="0"/>
              <a:t>. І </a:t>
            </a:r>
            <a:r>
              <a:rPr lang="ru-RU" dirty="0" err="1" smtClean="0"/>
              <a:t>генії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підвладні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хворобі</a:t>
            </a:r>
            <a:r>
              <a:rPr lang="ru-RU" dirty="0" smtClean="0"/>
              <a:t>. </a:t>
            </a:r>
            <a:r>
              <a:rPr lang="ru-RU" dirty="0" err="1" smtClean="0"/>
              <a:t>Останнім</a:t>
            </a:r>
            <a:r>
              <a:rPr lang="ru-RU" dirty="0" smtClean="0"/>
              <a:t> </a:t>
            </a:r>
            <a:r>
              <a:rPr lang="ru-RU" dirty="0" err="1" smtClean="0"/>
              <a:t>почуттям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спалахнуло</a:t>
            </a:r>
            <a:r>
              <a:rPr lang="ru-RU" dirty="0" smtClean="0"/>
              <a:t> в </a:t>
            </a:r>
            <a:r>
              <a:rPr lang="ru-RU" dirty="0" err="1" smtClean="0"/>
              <a:t>серці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Ликери</a:t>
            </a:r>
            <a:r>
              <a:rPr lang="ru-RU" dirty="0" smtClean="0"/>
              <a:t> </a:t>
            </a:r>
            <a:r>
              <a:rPr lang="ru-RU" dirty="0" err="1" smtClean="0"/>
              <a:t>Полусмакової</a:t>
            </a:r>
            <a:r>
              <a:rPr lang="ru-RU" dirty="0" smtClean="0"/>
              <a:t>, </a:t>
            </a:r>
            <a:r>
              <a:rPr lang="ru-RU" dirty="0" err="1" smtClean="0"/>
              <a:t>колишньої</a:t>
            </a:r>
            <a:r>
              <a:rPr lang="ru-RU" dirty="0" smtClean="0"/>
              <a:t> наймички, </a:t>
            </a:r>
            <a:r>
              <a:rPr lang="ru-RU" dirty="0" err="1" smtClean="0"/>
              <a:t>кріпачки</a:t>
            </a:r>
            <a:r>
              <a:rPr lang="ru-RU" dirty="0" smtClean="0"/>
              <a:t>. </a:t>
            </a:r>
            <a:r>
              <a:rPr lang="ru-RU" dirty="0" err="1" smtClean="0"/>
              <a:t>Сучасники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скептично </a:t>
            </a:r>
            <a:r>
              <a:rPr lang="ru-RU" dirty="0" err="1" smtClean="0"/>
              <a:t>ставилися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. Ликера для </a:t>
            </a:r>
            <a:r>
              <a:rPr lang="ru-RU" dirty="0" err="1" smtClean="0"/>
              <a:t>Шевченка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останньою</a:t>
            </a:r>
            <a:r>
              <a:rPr lang="ru-RU" dirty="0" smtClean="0"/>
              <a:t> соломинкою, яка мала </a:t>
            </a:r>
            <a:r>
              <a:rPr lang="ru-RU" dirty="0" err="1" smtClean="0"/>
              <a:t>врятувати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самотності</a:t>
            </a:r>
            <a:r>
              <a:rPr lang="ru-RU" dirty="0" smtClean="0"/>
              <a:t>, </a:t>
            </a:r>
            <a:r>
              <a:rPr lang="ru-RU" dirty="0" err="1" smtClean="0"/>
              <a:t>останньою</a:t>
            </a:r>
            <a:r>
              <a:rPr lang="ru-RU" dirty="0" smtClean="0"/>
              <a:t> </a:t>
            </a:r>
            <a:r>
              <a:rPr lang="ru-RU" dirty="0" err="1" smtClean="0"/>
              <a:t>надією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маленького раю.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одружитися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виїхати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. </a:t>
            </a:r>
            <a:r>
              <a:rPr lang="ru-RU" dirty="0" err="1" smtClean="0"/>
              <a:t>Вірив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вдасться</a:t>
            </a:r>
            <a:r>
              <a:rPr lang="ru-RU" dirty="0" smtClean="0"/>
              <a:t> </a:t>
            </a:r>
            <a:r>
              <a:rPr lang="ru-RU" dirty="0" err="1" smtClean="0"/>
              <a:t>пережити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негоди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у ''</a:t>
            </a:r>
            <a:r>
              <a:rPr lang="ru-RU" dirty="0" err="1" smtClean="0"/>
              <a:t>хатині</a:t>
            </a:r>
            <a:r>
              <a:rPr lang="ru-RU" dirty="0" smtClean="0"/>
              <a:t> </a:t>
            </a:r>
            <a:r>
              <a:rPr lang="ru-RU" dirty="0" err="1" smtClean="0"/>
              <a:t>тихій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веселій</a:t>
            </a:r>
            <a:r>
              <a:rPr lang="ru-RU" dirty="0" smtClean="0"/>
              <a:t>''.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неодмінною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''</a:t>
            </a:r>
            <a:r>
              <a:rPr lang="ru-RU" dirty="0" err="1" smtClean="0"/>
              <a:t>благодаті</a:t>
            </a:r>
            <a:r>
              <a:rPr lang="ru-RU" dirty="0" smtClean="0"/>
              <a:t>''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вважав</a:t>
            </a:r>
            <a:r>
              <a:rPr lang="ru-RU" dirty="0" smtClean="0"/>
              <a:t> </a:t>
            </a:r>
            <a:r>
              <a:rPr lang="ru-RU" dirty="0" err="1" smtClean="0"/>
              <a:t>сімейну</a:t>
            </a:r>
            <a:r>
              <a:rPr lang="ru-RU" dirty="0" smtClean="0"/>
              <a:t> </a:t>
            </a:r>
            <a:r>
              <a:rPr lang="ru-RU" dirty="0" err="1" smtClean="0"/>
              <a:t>ідилію</a:t>
            </a:r>
            <a:r>
              <a:rPr lang="ru-RU" dirty="0" smtClean="0"/>
              <a:t> у </a:t>
            </a:r>
            <a:r>
              <a:rPr lang="ru-RU" dirty="0" err="1" smtClean="0"/>
              <a:t>власній</a:t>
            </a:r>
            <a:r>
              <a:rPr lang="ru-RU" dirty="0" smtClean="0"/>
              <a:t> </a:t>
            </a:r>
            <a:r>
              <a:rPr lang="ru-RU" dirty="0" err="1" smtClean="0"/>
              <a:t>хатині</a:t>
            </a:r>
            <a:r>
              <a:rPr lang="ru-RU" dirty="0" smtClean="0"/>
              <a:t>. Але не </a:t>
            </a:r>
            <a:r>
              <a:rPr lang="ru-RU" dirty="0" err="1" smtClean="0"/>
              <a:t>судилося</a:t>
            </a:r>
            <a:r>
              <a:rPr lang="ru-RU" dirty="0" smtClean="0"/>
              <a:t> стати </a:t>
            </a:r>
            <a:r>
              <a:rPr lang="ru-RU" dirty="0" err="1" smtClean="0"/>
              <a:t>Ликері</a:t>
            </a:r>
            <a:r>
              <a:rPr lang="ru-RU" dirty="0" smtClean="0"/>
              <a:t> </a:t>
            </a:r>
            <a:r>
              <a:rPr lang="ru-RU" dirty="0" err="1" smtClean="0"/>
              <a:t>Шевченковою</a:t>
            </a:r>
            <a:r>
              <a:rPr lang="ru-RU" dirty="0" smtClean="0"/>
              <a:t> долею. </a:t>
            </a:r>
            <a:r>
              <a:rPr lang="ru-RU" dirty="0" err="1" smtClean="0"/>
              <a:t>Згодом</a:t>
            </a:r>
            <a:r>
              <a:rPr lang="ru-RU" dirty="0" smtClean="0"/>
              <a:t> вона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заміж</a:t>
            </a:r>
            <a:r>
              <a:rPr lang="ru-RU" dirty="0" smtClean="0"/>
              <a:t> за </a:t>
            </a:r>
            <a:r>
              <a:rPr lang="ru-RU" dirty="0" err="1" smtClean="0"/>
              <a:t>перукаря</a:t>
            </a:r>
            <a:r>
              <a:rPr lang="ru-RU" dirty="0" smtClean="0"/>
              <a:t> Яковлева.</a:t>
            </a:r>
          </a:p>
          <a:p>
            <a:r>
              <a:rPr lang="ru-RU" dirty="0" smtClean="0"/>
              <a:t>А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переповнюють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розпач</a:t>
            </a:r>
            <a:r>
              <a:rPr lang="ru-RU" dirty="0" smtClean="0"/>
              <a:t>, </a:t>
            </a:r>
            <a:r>
              <a:rPr lang="ru-RU" dirty="0" err="1" smtClean="0"/>
              <a:t>безнадія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страшної</a:t>
            </a:r>
            <a:r>
              <a:rPr lang="ru-RU" dirty="0" smtClean="0"/>
              <a:t>, </a:t>
            </a:r>
            <a:r>
              <a:rPr lang="ru-RU" dirty="0" err="1" smtClean="0"/>
              <a:t>всепоглинаючої</a:t>
            </a:r>
            <a:r>
              <a:rPr lang="ru-RU" dirty="0" smtClean="0"/>
              <a:t> </a:t>
            </a:r>
            <a:r>
              <a:rPr lang="ru-RU" dirty="0" err="1" smtClean="0"/>
              <a:t>самотності</a:t>
            </a:r>
            <a:r>
              <a:rPr lang="ru-RU" dirty="0" smtClean="0"/>
              <a:t>. У </a:t>
            </a:r>
            <a:r>
              <a:rPr lang="ru-RU" dirty="0" err="1" smtClean="0"/>
              <a:t>поетичних</a:t>
            </a:r>
            <a:r>
              <a:rPr lang="ru-RU" dirty="0" smtClean="0"/>
              <a:t> рядках </a:t>
            </a:r>
            <a:r>
              <a:rPr lang="ru-RU" dirty="0" err="1" smtClean="0"/>
              <a:t>відчуваємо</a:t>
            </a:r>
            <a:r>
              <a:rPr lang="ru-RU" dirty="0" smtClean="0"/>
              <a:t> </a:t>
            </a:r>
            <a:r>
              <a:rPr lang="ru-RU" dirty="0" err="1" smtClean="0"/>
              <a:t>радість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крах </a:t>
            </a:r>
            <a:r>
              <a:rPr lang="ru-RU" dirty="0" err="1" smtClean="0"/>
              <a:t>надій</a:t>
            </a:r>
            <a:r>
              <a:rPr lang="ru-RU" dirty="0" smtClean="0"/>
              <a:t>, </a:t>
            </a:r>
            <a:r>
              <a:rPr lang="ru-RU" dirty="0" err="1" smtClean="0"/>
              <a:t>невимовний</a:t>
            </a:r>
            <a:r>
              <a:rPr lang="ru-RU" dirty="0" smtClean="0"/>
              <a:t> </a:t>
            </a:r>
            <a:r>
              <a:rPr lang="ru-RU" dirty="0" err="1" smtClean="0"/>
              <a:t>душевний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. </a:t>
            </a:r>
            <a:r>
              <a:rPr lang="ru-RU" dirty="0" err="1" smtClean="0"/>
              <a:t>Любовні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сумні</a:t>
            </a:r>
            <a:r>
              <a:rPr lang="ru-RU" dirty="0" smtClean="0"/>
              <a:t>, а </a:t>
            </a:r>
            <a:r>
              <a:rPr lang="ru-RU" dirty="0" err="1" smtClean="0"/>
              <a:t>подекуди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трагічні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доля. Та </a:t>
            </a:r>
            <a:r>
              <a:rPr lang="ru-RU" dirty="0" err="1" smtClean="0"/>
              <a:t>навіки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нами той, ''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діло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зазнав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живим </a:t>
            </a:r>
            <a:r>
              <a:rPr lang="ru-RU" dirty="0" err="1" smtClean="0"/>
              <a:t>і</a:t>
            </a:r>
            <a:r>
              <a:rPr lang="ru-RU" dirty="0" smtClean="0"/>
              <a:t> кого ждало </a:t>
            </a:r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по </a:t>
            </a:r>
            <a:r>
              <a:rPr lang="ru-RU" dirty="0" err="1" smtClean="0"/>
              <a:t>смерті</a:t>
            </a:r>
            <a:r>
              <a:rPr lang="ru-RU" dirty="0" smtClean="0"/>
              <a:t>, тяжко </a:t>
            </a:r>
            <a:r>
              <a:rPr lang="ru-RU" dirty="0" err="1" smtClean="0"/>
              <a:t>зароблене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безсмертне</a:t>
            </a:r>
            <a:r>
              <a:rPr lang="ru-RU" dirty="0" smtClean="0"/>
              <a:t> слово во </a:t>
            </a:r>
            <a:r>
              <a:rPr lang="ru-RU" dirty="0" err="1" smtClean="0"/>
              <a:t>віки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віки</a:t>
            </a:r>
            <a:r>
              <a:rPr lang="ru-RU" dirty="0" smtClean="0"/>
              <a:t>...''</a:t>
            </a:r>
          </a:p>
          <a:p>
            <a:endParaRPr lang="ru-RU" dirty="0"/>
          </a:p>
        </p:txBody>
      </p:sp>
      <p:pic>
        <p:nvPicPr>
          <p:cNvPr id="4" name="Рисунок 3" descr="http://lib.vstu.vinnica.ua/uploads/1499669947466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71612"/>
            <a:ext cx="2862373" cy="4710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1800" i="1" dirty="0" smtClean="0"/>
              <a:t>«Не весело на </a:t>
            </a:r>
            <a:r>
              <a:rPr lang="ru-RU" sz="1800" i="1" dirty="0" err="1" smtClean="0"/>
              <a:t>світі</a:t>
            </a:r>
            <a:r>
              <a:rPr lang="ru-RU" sz="1800" i="1" dirty="0" smtClean="0"/>
              <a:t> жить, </a:t>
            </a:r>
            <a:br>
              <a:rPr lang="ru-RU" sz="1800" i="1" dirty="0" smtClean="0"/>
            </a:b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800" i="1" dirty="0" smtClean="0"/>
              <a:t>Коли нема кого любить». </a:t>
            </a:r>
            <a:br>
              <a:rPr lang="ru-RU" sz="1800" i="1" dirty="0" smtClean="0"/>
            </a:b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800" i="1" dirty="0" smtClean="0"/>
              <a:t>Т. Шевченко</a:t>
            </a:r>
            <a:r>
              <a:rPr lang="ru-RU" sz="1800" dirty="0" smtClean="0"/>
              <a:t> </a:t>
            </a:r>
            <a:endParaRPr lang="uk-UA" sz="1800" dirty="0" smtClean="0"/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857628"/>
            <a:ext cx="807249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indent="-180000" algn="r">
              <a:lnSpc>
                <a:spcPct val="120000"/>
              </a:lnSpc>
              <a:spcBef>
                <a:spcPts val="600"/>
              </a:spcBef>
            </a:pPr>
            <a:r>
              <a:rPr lang="ru-RU" sz="2800" i="1" dirty="0" smtClean="0">
                <a:latin typeface="Gabriola" pitchFamily="82" charset="0"/>
              </a:rPr>
              <a:t>« </a:t>
            </a:r>
            <a:r>
              <a:rPr lang="ru-RU" sz="2800" dirty="0" smtClean="0">
                <a:latin typeface="Gabriola" pitchFamily="82" charset="0"/>
              </a:rPr>
              <a:t>Не </a:t>
            </a:r>
            <a:r>
              <a:rPr lang="ru-RU" sz="2800" dirty="0" smtClean="0">
                <a:latin typeface="Gabriola" pitchFamily="82" charset="0"/>
              </a:rPr>
              <a:t>журюсь я, а не спиться </a:t>
            </a:r>
            <a:br>
              <a:rPr lang="ru-RU" sz="2800" dirty="0" smtClean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Часом </a:t>
            </a:r>
            <a:r>
              <a:rPr lang="ru-RU" sz="2800" dirty="0" smtClean="0">
                <a:latin typeface="Gabriola" pitchFamily="82" charset="0"/>
              </a:rPr>
              <a:t>до </a:t>
            </a:r>
            <a:r>
              <a:rPr lang="ru-RU" sz="2800" dirty="0" err="1" smtClean="0">
                <a:latin typeface="Gabriola" pitchFamily="82" charset="0"/>
              </a:rPr>
              <a:t>півночі</a:t>
            </a:r>
            <a:r>
              <a:rPr lang="ru-RU" sz="2800" dirty="0" smtClean="0">
                <a:latin typeface="Gabriola" pitchFamily="82" charset="0"/>
              </a:rPr>
              <a:t>. </a:t>
            </a:r>
            <a:br>
              <a:rPr lang="ru-RU" sz="2800" dirty="0" smtClean="0">
                <a:latin typeface="Gabriola" pitchFamily="82" charset="0"/>
              </a:rPr>
            </a:br>
            <a:r>
              <a:rPr lang="ru-RU" sz="2800" dirty="0" smtClean="0">
                <a:latin typeface="Gabriola" pitchFamily="82" charset="0"/>
              </a:rPr>
              <a:t>Усе </a:t>
            </a:r>
            <a:r>
              <a:rPr lang="ru-RU" sz="2800" dirty="0" err="1" smtClean="0">
                <a:latin typeface="Gabriola" pitchFamily="82" charset="0"/>
              </a:rPr>
              <a:t>світять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ті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блискучі</a:t>
            </a:r>
            <a:r>
              <a:rPr lang="ru-RU" sz="2800" dirty="0" smtClean="0">
                <a:latin typeface="Gabriola" pitchFamily="82" charset="0"/>
              </a:rPr>
              <a:t> </a:t>
            </a:r>
            <a:br>
              <a:rPr lang="ru-RU" sz="2800" dirty="0" smtClean="0">
                <a:latin typeface="Gabriola" pitchFamily="82" charset="0"/>
              </a:rPr>
            </a:br>
            <a:r>
              <a:rPr lang="ru-RU" sz="2800" dirty="0" err="1" smtClean="0">
                <a:latin typeface="Gabriola" pitchFamily="82" charset="0"/>
              </a:rPr>
              <a:t>Твої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чорні</a:t>
            </a:r>
            <a:r>
              <a:rPr lang="ru-RU" sz="2800" dirty="0" smtClean="0">
                <a:latin typeface="Gabriola" pitchFamily="82" charset="0"/>
              </a:rPr>
              <a:t> </a:t>
            </a:r>
            <a:r>
              <a:rPr lang="ru-RU" sz="2800" dirty="0" err="1" smtClean="0">
                <a:latin typeface="Gabriola" pitchFamily="82" charset="0"/>
              </a:rPr>
              <a:t>очі</a:t>
            </a:r>
            <a:r>
              <a:rPr lang="ru-RU" sz="2800" dirty="0" smtClean="0">
                <a:latin typeface="Gabriola" pitchFamily="82" charset="0"/>
              </a:rPr>
              <a:t>.</a:t>
            </a:r>
            <a:r>
              <a:rPr lang="ru-RU" sz="2800" i="1" dirty="0" smtClean="0">
                <a:latin typeface="Gabriola" pitchFamily="82" charset="0"/>
              </a:rPr>
              <a:t>». </a:t>
            </a:r>
            <a:r>
              <a:rPr lang="ru-RU" sz="2800" i="1" dirty="0" smtClean="0">
                <a:latin typeface="Gabriola" pitchFamily="82" charset="0"/>
              </a:rPr>
              <a:t/>
            </a:r>
            <a:br>
              <a:rPr lang="ru-RU" sz="2800" i="1" dirty="0" smtClean="0">
                <a:latin typeface="Gabriola" pitchFamily="82" charset="0"/>
              </a:rPr>
            </a:br>
            <a:r>
              <a:rPr lang="ru-RU" sz="2800" i="1" dirty="0" smtClean="0">
                <a:latin typeface="Gabriola" pitchFamily="82" charset="0"/>
              </a:rPr>
              <a:t/>
            </a:r>
            <a:br>
              <a:rPr lang="ru-RU" sz="2800" i="1" dirty="0" smtClean="0">
                <a:latin typeface="Gabriola" pitchFamily="82" charset="0"/>
              </a:rPr>
            </a:br>
            <a:r>
              <a:rPr lang="ru-RU" sz="2800" i="1" dirty="0" smtClean="0">
                <a:latin typeface="Gabriola" pitchFamily="82" charset="0"/>
              </a:rPr>
              <a:t>Т. Шевченко</a:t>
            </a:r>
            <a:r>
              <a:rPr lang="ru-RU" sz="2800" dirty="0" smtClean="0">
                <a:latin typeface="Gabriola" pitchFamily="82" charset="0"/>
              </a:rPr>
              <a:t> </a:t>
            </a:r>
            <a:endParaRPr lang="uk-UA" sz="2800" dirty="0" smtClean="0">
              <a:latin typeface="Gabriola" pitchFamily="82" charset="0"/>
            </a:endParaRPr>
          </a:p>
          <a:p>
            <a:endParaRPr lang="uk-UA" dirty="0" smtClean="0"/>
          </a:p>
          <a:p>
            <a:pPr>
              <a:buNone/>
            </a:pPr>
            <a:r>
              <a:rPr lang="uk-UA" sz="2800" i="1" dirty="0" smtClean="0"/>
              <a:t> </a:t>
            </a:r>
            <a:r>
              <a:rPr lang="uk-UA" sz="2800" i="1" dirty="0" smtClean="0"/>
              <a:t>  Кохання </a:t>
            </a:r>
            <a:r>
              <a:rPr lang="uk-UA" sz="2800" i="1" dirty="0" smtClean="0"/>
              <a:t>в житті Шевченка – чи не найболючіша сторінка його долі, бо не мав він сімейного щастя, родинного тепла, хатинки, обсадженої садочком, люблячої дружини , не було й діточок. Не судилося. За своє життя  він закохувався багато разів. Любили й його, але кожного разу щось ставало на </a:t>
            </a:r>
            <a:r>
              <a:rPr lang="uk-UA" sz="2800" i="1" dirty="0" smtClean="0"/>
              <a:t>перешкоді.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Історія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зберегла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імена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жінок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які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полонили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серце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Тараса.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Незавжди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 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почуття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поета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лишали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слід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</a:rPr>
              <a:t>поезії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>
              <a:buNone/>
            </a:pPr>
            <a:endParaRPr lang="ru-RU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200" dirty="0" smtClean="0"/>
              <a:t>«</a:t>
            </a:r>
            <a:r>
              <a:rPr lang="ru-RU" sz="2200" dirty="0" err="1" smtClean="0"/>
              <a:t>Ти</a:t>
            </a:r>
            <a:r>
              <a:rPr lang="ru-RU" sz="2200" dirty="0" smtClean="0"/>
              <a:t> не </a:t>
            </a:r>
            <a:r>
              <a:rPr lang="ru-RU" sz="2200" dirty="0" err="1" smtClean="0"/>
              <a:t>здавалася</a:t>
            </a:r>
            <a:r>
              <a:rPr lang="ru-RU" sz="2200" dirty="0" smtClean="0"/>
              <a:t> </a:t>
            </a:r>
            <a:r>
              <a:rPr lang="ru-RU" sz="2200" dirty="0" err="1" smtClean="0"/>
              <a:t>мені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Такою </a:t>
            </a:r>
            <a:r>
              <a:rPr lang="ru-RU" sz="2200" dirty="0" err="1" smtClean="0"/>
              <a:t>гарно-молодою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І </a:t>
            </a:r>
            <a:r>
              <a:rPr lang="ru-RU" sz="2200" dirty="0" err="1" smtClean="0"/>
              <a:t>прехорошою</a:t>
            </a:r>
            <a:r>
              <a:rPr lang="ru-RU" sz="2200" dirty="0" smtClean="0"/>
              <a:t> такою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Так, як </a:t>
            </a:r>
            <a:r>
              <a:rPr lang="ru-RU" sz="2200" dirty="0" err="1" smtClean="0"/>
              <a:t>тепер</a:t>
            </a:r>
            <a:r>
              <a:rPr lang="ru-RU" sz="2200" dirty="0" smtClean="0"/>
              <a:t> на </a:t>
            </a:r>
            <a:r>
              <a:rPr lang="ru-RU" sz="2200" dirty="0" err="1" smtClean="0"/>
              <a:t>чужині</a:t>
            </a:r>
            <a:r>
              <a:rPr lang="ru-RU" sz="2200" dirty="0" smtClean="0"/>
              <a:t>,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Та </a:t>
            </a:r>
            <a:r>
              <a:rPr lang="ru-RU" sz="2200" dirty="0" err="1" smtClean="0"/>
              <a:t>ще</a:t>
            </a:r>
            <a:r>
              <a:rPr lang="ru-RU" sz="2200" dirty="0" smtClean="0"/>
              <a:t> </a:t>
            </a:r>
            <a:r>
              <a:rPr lang="ru-RU" sz="2200" dirty="0" err="1" smtClean="0"/>
              <a:t>й</a:t>
            </a:r>
            <a:r>
              <a:rPr lang="ru-RU" sz="2200" dirty="0" smtClean="0"/>
              <a:t> в </a:t>
            </a:r>
            <a:r>
              <a:rPr lang="ru-RU" sz="2200" dirty="0" err="1" smtClean="0"/>
              <a:t>неволі</a:t>
            </a:r>
            <a:r>
              <a:rPr lang="ru-RU" sz="2200" dirty="0" smtClean="0"/>
              <a:t>…» </a:t>
            </a:r>
            <a:endParaRPr lang="ru-RU" sz="2200" dirty="0"/>
          </a:p>
        </p:txBody>
      </p:sp>
      <p:pic>
        <p:nvPicPr>
          <p:cNvPr id="4" name="Рисунок 3" descr="big-images_1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714620"/>
            <a:ext cx="3833535" cy="278608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Оксана Коваленко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2000" dirty="0" smtClean="0"/>
              <a:t>Першим </a:t>
            </a:r>
            <a:r>
              <a:rPr lang="ru-RU" sz="2000" dirty="0" err="1" smtClean="0"/>
              <a:t>сильним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почуттям</a:t>
            </a:r>
            <a:r>
              <a:rPr lang="ru-RU" sz="2000" dirty="0" smtClean="0"/>
              <a:t> Тараса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дитяче</a:t>
            </a:r>
            <a:r>
              <a:rPr lang="ru-RU" sz="2000" dirty="0" smtClean="0"/>
              <a:t> </a:t>
            </a:r>
            <a:r>
              <a:rPr lang="ru-RU" sz="2000" dirty="0" err="1" smtClean="0"/>
              <a:t>кохання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Оксани</a:t>
            </a:r>
            <a:r>
              <a:rPr lang="ru-RU" sz="2000" dirty="0" smtClean="0"/>
              <a:t> Коваленко. Вона стала </a:t>
            </a:r>
            <a:r>
              <a:rPr lang="ru-RU" sz="2000" dirty="0" err="1" smtClean="0"/>
              <a:t>Шевченковою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Беатріче</a:t>
            </a:r>
            <a:r>
              <a:rPr lang="ru-RU" sz="2000" dirty="0" smtClean="0"/>
              <a:t>, а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особиста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трагічна</a:t>
            </a:r>
            <a:r>
              <a:rPr lang="ru-RU" sz="2000" dirty="0" smtClean="0"/>
              <a:t> доля стала </a:t>
            </a:r>
            <a:r>
              <a:rPr lang="ru-RU" sz="2000" dirty="0" err="1" smtClean="0"/>
              <a:t>трагедією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серця</a:t>
            </a:r>
            <a:r>
              <a:rPr lang="ru-RU" sz="2000" dirty="0" smtClean="0"/>
              <a:t>.</a:t>
            </a:r>
          </a:p>
          <a:p>
            <a:pPr fontAlgn="base">
              <a:buNone/>
            </a:pPr>
            <a:r>
              <a:rPr lang="ru-RU" sz="2000" dirty="0" smtClean="0"/>
              <a:t> </a:t>
            </a:r>
          </a:p>
          <a:p>
            <a:pPr fontAlgn="base"/>
            <a:r>
              <a:rPr lang="ru-RU" sz="2000" dirty="0" smtClean="0"/>
              <a:t>У </a:t>
            </a:r>
            <a:r>
              <a:rPr lang="ru-RU" sz="2000" dirty="0" err="1" smtClean="0"/>
              <a:t>віршах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присвячених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Оксані</a:t>
            </a:r>
            <a:r>
              <a:rPr lang="ru-RU" sz="2000" dirty="0" smtClean="0"/>
              <a:t>, ''</a:t>
            </a:r>
            <a:r>
              <a:rPr lang="ru-RU" sz="2000" dirty="0" err="1" smtClean="0"/>
              <a:t>Мені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тринадцятий</a:t>
            </a:r>
            <a:endParaRPr lang="ru-RU" sz="2000" dirty="0" smtClean="0"/>
          </a:p>
          <a:p>
            <a:pPr fontAlgn="base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минало</a:t>
            </a:r>
            <a:r>
              <a:rPr lang="ru-RU" sz="2000" dirty="0" smtClean="0"/>
              <a:t>'', ''Ми </a:t>
            </a:r>
            <a:r>
              <a:rPr lang="ru-RU" sz="2000" dirty="0" err="1" smtClean="0"/>
              <a:t>вкупочці</a:t>
            </a:r>
            <a:r>
              <a:rPr lang="ru-RU" sz="2000" dirty="0" smtClean="0"/>
              <a:t> росли'', ''Не </a:t>
            </a:r>
            <a:r>
              <a:rPr lang="ru-RU" sz="2000" dirty="0" err="1" smtClean="0"/>
              <a:t>молилася</a:t>
            </a:r>
            <a:endParaRPr lang="ru-RU" sz="2000" dirty="0" smtClean="0"/>
          </a:p>
          <a:p>
            <a:pPr fontAlgn="base">
              <a:buNone/>
            </a:pPr>
            <a:r>
              <a:rPr lang="ru-RU" sz="2000" dirty="0" smtClean="0"/>
              <a:t>     </a:t>
            </a:r>
            <a:r>
              <a:rPr lang="ru-RU" sz="2000" dirty="0" smtClean="0"/>
              <a:t>за мене'', </a:t>
            </a:r>
            <a:r>
              <a:rPr lang="ru-RU" sz="2000" dirty="0" err="1" smtClean="0"/>
              <a:t>створених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засланні</a:t>
            </a:r>
            <a:r>
              <a:rPr lang="ru-RU" sz="2000" dirty="0" smtClean="0"/>
              <a:t>,</a:t>
            </a:r>
          </a:p>
          <a:p>
            <a:pPr fontAlgn="base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доторкаємося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особисто</a:t>
            </a:r>
            <a:r>
              <a:rPr lang="ru-RU" sz="2000" dirty="0" smtClean="0"/>
              <a:t> </a:t>
            </a:r>
            <a:r>
              <a:rPr lang="ru-RU" sz="2000" dirty="0" smtClean="0"/>
              <a:t>пережитого</a:t>
            </a:r>
          </a:p>
          <a:p>
            <a:pPr fontAlgn="base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Шевченком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d39cae7ee7535cd51ff911283074840d5f49d9768172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6156" y="3071810"/>
            <a:ext cx="2550365" cy="3218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34400" cy="758952"/>
          </a:xfrm>
        </p:spPr>
        <p:txBody>
          <a:bodyPr/>
          <a:lstStyle/>
          <a:p>
            <a:r>
              <a:rPr lang="ru-RU" dirty="0" smtClean="0"/>
              <a:t>Дуня </a:t>
            </a:r>
            <a:r>
              <a:rPr lang="ru-RU" dirty="0" err="1" smtClean="0"/>
              <a:t>Гусиківська</a:t>
            </a:r>
            <a:endParaRPr lang="ru-RU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Кохання</a:t>
            </a:r>
            <a:r>
              <a:rPr lang="ru-RU" dirty="0" smtClean="0"/>
              <a:t> до </a:t>
            </a:r>
            <a:r>
              <a:rPr lang="ru-RU" dirty="0" err="1" smtClean="0"/>
              <a:t>вільної</a:t>
            </a:r>
            <a:r>
              <a:rPr lang="ru-RU" dirty="0" smtClean="0"/>
              <a:t> </a:t>
            </a:r>
            <a:r>
              <a:rPr lang="ru-RU" dirty="0" err="1" smtClean="0"/>
              <a:t>дівчини</a:t>
            </a:r>
            <a:r>
              <a:rPr lang="ru-RU" dirty="0" smtClean="0"/>
              <a:t>, </a:t>
            </a:r>
            <a:r>
              <a:rPr lang="ru-RU" dirty="0" err="1" smtClean="0"/>
              <a:t>чорнобрової</a:t>
            </a:r>
            <a:r>
              <a:rPr lang="ru-RU" dirty="0" smtClean="0"/>
              <a:t> </a:t>
            </a:r>
            <a:r>
              <a:rPr lang="ru-RU" dirty="0" err="1" smtClean="0"/>
              <a:t>Дуні</a:t>
            </a:r>
            <a:r>
              <a:rPr lang="ru-RU" dirty="0" smtClean="0"/>
              <a:t> </a:t>
            </a:r>
            <a:r>
              <a:rPr lang="ru-RU" dirty="0" err="1" smtClean="0"/>
              <a:t>Гусиківської</a:t>
            </a:r>
            <a:r>
              <a:rPr lang="ru-RU" dirty="0" smtClean="0"/>
              <a:t>, </a:t>
            </a:r>
            <a:r>
              <a:rPr lang="ru-RU" dirty="0" err="1" smtClean="0"/>
              <a:t>розбилося</a:t>
            </a:r>
            <a:r>
              <a:rPr lang="ru-RU" dirty="0" smtClean="0"/>
              <a:t> об </a:t>
            </a:r>
            <a:r>
              <a:rPr lang="ru-RU" dirty="0" err="1" smtClean="0"/>
              <a:t>пута</a:t>
            </a:r>
            <a:r>
              <a:rPr lang="ru-RU" dirty="0" smtClean="0"/>
              <a:t> </a:t>
            </a:r>
            <a:r>
              <a:rPr lang="ru-RU" dirty="0" err="1" smtClean="0"/>
              <a:t>кріпацтва</a:t>
            </a:r>
            <a:r>
              <a:rPr lang="ru-RU" dirty="0" smtClean="0"/>
              <a:t>. Будучи студентом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 у </a:t>
            </a:r>
            <a:r>
              <a:rPr lang="ru-RU" dirty="0" err="1" smtClean="0"/>
              <a:t>Петербурзі</a:t>
            </a:r>
            <a:r>
              <a:rPr lang="ru-RU" dirty="0" smtClean="0"/>
              <a:t>, Шевченко </a:t>
            </a:r>
            <a:r>
              <a:rPr lang="ru-RU" dirty="0" err="1" smtClean="0"/>
              <a:t>переживає</a:t>
            </a:r>
            <a:r>
              <a:rPr lang="ru-RU" dirty="0" smtClean="0"/>
              <a:t> </a:t>
            </a:r>
            <a:r>
              <a:rPr lang="ru-RU" dirty="0" err="1" smtClean="0"/>
              <a:t>захоплення</a:t>
            </a:r>
            <a:r>
              <a:rPr lang="ru-RU" dirty="0" smtClean="0"/>
              <a:t> </a:t>
            </a:r>
            <a:r>
              <a:rPr lang="ru-RU" dirty="0" err="1" smtClean="0"/>
              <a:t>Амалією</a:t>
            </a:r>
            <a:r>
              <a:rPr lang="ru-RU" dirty="0" smtClean="0"/>
              <a:t> </a:t>
            </a:r>
            <a:r>
              <a:rPr lang="ru-RU" dirty="0" err="1" smtClean="0"/>
              <a:t>Клоберг</a:t>
            </a:r>
            <a:r>
              <a:rPr lang="ru-RU" dirty="0" smtClean="0"/>
              <a:t>, </a:t>
            </a:r>
            <a:r>
              <a:rPr lang="ru-RU" dirty="0" err="1" smtClean="0"/>
              <a:t>дівчиною-натурницею</a:t>
            </a:r>
            <a:r>
              <a:rPr lang="ru-RU" dirty="0" smtClean="0"/>
              <a:t>, яку </a:t>
            </a:r>
            <a:r>
              <a:rPr lang="ru-RU" dirty="0" err="1" smtClean="0"/>
              <a:t>вивів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ім'ям</a:t>
            </a:r>
            <a:r>
              <a:rPr lang="ru-RU" dirty="0" smtClean="0"/>
              <a:t> </a:t>
            </a:r>
            <a:r>
              <a:rPr lang="ru-RU" dirty="0" err="1" smtClean="0"/>
              <a:t>Паші</a:t>
            </a:r>
            <a:r>
              <a:rPr lang="ru-RU" dirty="0" smtClean="0"/>
              <a:t> в </a:t>
            </a:r>
            <a:r>
              <a:rPr lang="ru-RU" dirty="0" err="1" smtClean="0"/>
              <a:t>повісті</a:t>
            </a:r>
            <a:r>
              <a:rPr lang="ru-RU" dirty="0" smtClean="0"/>
              <a:t> ''Художник''.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Варвара </a:t>
            </a:r>
            <a:r>
              <a:rPr lang="ru-RU" dirty="0" err="1" smtClean="0"/>
              <a:t>Рєпніна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70380" cy="4830910"/>
          </a:xfrm>
        </p:spPr>
        <p:txBody>
          <a:bodyPr>
            <a:normAutofit fontScale="92500" lnSpcReduction="20000"/>
          </a:bodyPr>
          <a:lstStyle/>
          <a:p>
            <a:r>
              <a:rPr lang="ru-RU" sz="2200" dirty="0" err="1" smtClean="0"/>
              <a:t>Закохане</a:t>
            </a:r>
            <a:r>
              <a:rPr lang="ru-RU" sz="2200" dirty="0" smtClean="0"/>
              <a:t> </a:t>
            </a:r>
            <a:r>
              <a:rPr lang="ru-RU" sz="2200" dirty="0" err="1" smtClean="0"/>
              <a:t>серце</a:t>
            </a:r>
            <a:r>
              <a:rPr lang="ru-RU" sz="2200" dirty="0" smtClean="0"/>
              <a:t> </a:t>
            </a:r>
            <a:r>
              <a:rPr lang="ru-RU" sz="2200" dirty="0" err="1" smtClean="0"/>
              <a:t>Варвари</a:t>
            </a:r>
            <a:r>
              <a:rPr lang="ru-RU" sz="2200" dirty="0" smtClean="0"/>
              <a:t> </a:t>
            </a:r>
            <a:r>
              <a:rPr lang="ru-RU" sz="2200" dirty="0" err="1" smtClean="0"/>
              <a:t>Рєпніної</a:t>
            </a:r>
            <a:r>
              <a:rPr lang="ru-RU" sz="2200" dirty="0" smtClean="0"/>
              <a:t>, дочки </a:t>
            </a:r>
            <a:r>
              <a:rPr lang="ru-RU" sz="2200" dirty="0" err="1" smtClean="0"/>
              <a:t>російського</a:t>
            </a:r>
            <a:r>
              <a:rPr lang="ru-RU" sz="2200" dirty="0" smtClean="0"/>
              <a:t> державного </a:t>
            </a:r>
            <a:r>
              <a:rPr lang="ru-RU" sz="2200" dirty="0" err="1" smtClean="0"/>
              <a:t>діяча</a:t>
            </a:r>
            <a:r>
              <a:rPr lang="ru-RU" sz="2200" dirty="0" smtClean="0"/>
              <a:t>, </a:t>
            </a:r>
            <a:r>
              <a:rPr lang="ru-RU" sz="2200" dirty="0" err="1" smtClean="0"/>
              <a:t>відчуло</a:t>
            </a:r>
            <a:r>
              <a:rPr lang="ru-RU" sz="2200" dirty="0" smtClean="0"/>
              <a:t> великий </a:t>
            </a:r>
            <a:r>
              <a:rPr lang="ru-RU" sz="2200" dirty="0" err="1" smtClean="0"/>
              <a:t>поетичний</a:t>
            </a:r>
            <a:r>
              <a:rPr lang="ru-RU" sz="2200" dirty="0" smtClean="0"/>
              <a:t> талант </a:t>
            </a:r>
            <a:r>
              <a:rPr lang="ru-RU" sz="2200" dirty="0" err="1" smtClean="0"/>
              <a:t>Шевченка</a:t>
            </a:r>
            <a:r>
              <a:rPr lang="ru-RU" sz="2200" dirty="0" smtClean="0"/>
              <a:t>. Княжна </a:t>
            </a:r>
            <a:r>
              <a:rPr lang="ru-RU" sz="2200" dirty="0" err="1" smtClean="0"/>
              <a:t>першою</a:t>
            </a:r>
            <a:r>
              <a:rPr lang="ru-RU" sz="2200" dirty="0" smtClean="0"/>
              <a:t> назвала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генієм</a:t>
            </a:r>
            <a:r>
              <a:rPr lang="ru-RU" sz="2200" dirty="0" smtClean="0"/>
              <a:t> </a:t>
            </a:r>
            <a:r>
              <a:rPr lang="ru-RU" sz="2200" dirty="0" err="1" smtClean="0"/>
              <a:t>нехтуючи</a:t>
            </a:r>
            <a:r>
              <a:rPr lang="ru-RU" sz="2200" dirty="0" smtClean="0"/>
              <a:t> </a:t>
            </a:r>
            <a:r>
              <a:rPr lang="ru-RU" sz="2200" dirty="0" err="1" smtClean="0"/>
              <a:t>людськими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забобонами</a:t>
            </a:r>
            <a:r>
              <a:rPr lang="ru-RU" sz="2200" dirty="0" smtClean="0"/>
              <a:t>, </a:t>
            </a:r>
            <a:r>
              <a:rPr lang="ru-RU" sz="2200" dirty="0" err="1" smtClean="0"/>
              <a:t>сміливо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простягла</a:t>
            </a:r>
            <a:r>
              <a:rPr lang="ru-RU" sz="2200" dirty="0" smtClean="0"/>
              <a:t> руку через </a:t>
            </a:r>
            <a:r>
              <a:rPr lang="ru-RU" sz="2200" dirty="0" err="1" smtClean="0"/>
              <a:t>соціальну</a:t>
            </a:r>
            <a:r>
              <a:rPr lang="ru-RU" sz="2200" dirty="0" smtClean="0"/>
              <a:t> </a:t>
            </a:r>
            <a:r>
              <a:rPr lang="ru-RU" sz="2200" dirty="0" err="1" smtClean="0"/>
              <a:t>безодню</a:t>
            </a:r>
            <a:r>
              <a:rPr lang="ru-RU" sz="2200" dirty="0" smtClean="0"/>
              <a:t> </a:t>
            </a:r>
            <a:r>
              <a:rPr lang="ru-RU" sz="2200" dirty="0" err="1" smtClean="0"/>
              <a:t>між</a:t>
            </a:r>
            <a:r>
              <a:rPr lang="ru-RU" sz="2200" dirty="0" smtClean="0"/>
              <a:t> нею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поетом</a:t>
            </a:r>
            <a:r>
              <a:rPr lang="ru-RU" sz="2200" dirty="0" smtClean="0"/>
              <a:t>.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соціальна</a:t>
            </a:r>
            <a:r>
              <a:rPr lang="ru-RU" sz="2200" dirty="0" smtClean="0"/>
              <a:t> </a:t>
            </a:r>
            <a:r>
              <a:rPr lang="ru-RU" sz="2200" dirty="0" err="1" smtClean="0"/>
              <a:t>нерівність</a:t>
            </a:r>
            <a:r>
              <a:rPr lang="ru-RU" sz="2200" dirty="0" smtClean="0"/>
              <a:t>,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відсутність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справжнього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почуття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боку </a:t>
            </a:r>
            <a:r>
              <a:rPr lang="ru-RU" sz="2200" dirty="0" err="1" smtClean="0"/>
              <a:t>Шевченка</a:t>
            </a:r>
            <a:r>
              <a:rPr lang="ru-RU" sz="2200" dirty="0" smtClean="0"/>
              <a:t> стали на шляху до </a:t>
            </a:r>
            <a:r>
              <a:rPr lang="ru-RU" sz="2200" dirty="0" err="1" smtClean="0"/>
              <a:t>поєднання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долі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долею В. </a:t>
            </a:r>
            <a:r>
              <a:rPr lang="ru-RU" sz="2200" dirty="0" err="1" smtClean="0"/>
              <a:t>Рєпніної</a:t>
            </a:r>
            <a:r>
              <a:rPr lang="ru-RU" sz="2200" dirty="0" smtClean="0"/>
              <a:t>? </a:t>
            </a:r>
            <a:r>
              <a:rPr lang="ru-RU" sz="2200" dirty="0" err="1" smtClean="0"/>
              <a:t>Ця</a:t>
            </a:r>
            <a:r>
              <a:rPr lang="ru-RU" sz="2200" dirty="0" smtClean="0"/>
              <a:t> </a:t>
            </a:r>
            <a:r>
              <a:rPr lang="ru-RU" sz="2200" dirty="0" err="1" smtClean="0"/>
              <a:t>таємниця</a:t>
            </a:r>
            <a:r>
              <a:rPr lang="ru-RU" sz="2200" dirty="0" smtClean="0"/>
              <a:t> </a:t>
            </a:r>
            <a:r>
              <a:rPr lang="ru-RU" sz="2200" dirty="0" err="1" smtClean="0"/>
              <a:t>назавжди</a:t>
            </a:r>
            <a:r>
              <a:rPr lang="ru-RU" sz="2200" dirty="0" smtClean="0"/>
              <a:t> </a:t>
            </a:r>
            <a:r>
              <a:rPr lang="ru-RU" sz="2200" dirty="0" err="1" smtClean="0"/>
              <a:t>схована</a:t>
            </a:r>
            <a:r>
              <a:rPr lang="ru-RU" sz="2200" dirty="0" smtClean="0"/>
              <a:t> в </a:t>
            </a:r>
            <a:r>
              <a:rPr lang="ru-RU" sz="2200" dirty="0" err="1" smtClean="0"/>
              <a:t>їхніх</a:t>
            </a:r>
            <a:r>
              <a:rPr lang="ru-RU" sz="2200" dirty="0" smtClean="0"/>
              <a:t> </a:t>
            </a:r>
            <a:r>
              <a:rPr lang="ru-RU" sz="2200" dirty="0" err="1" smtClean="0"/>
              <a:t>серцях</a:t>
            </a:r>
            <a:r>
              <a:rPr lang="ru-RU" sz="2200" dirty="0" smtClean="0"/>
              <a:t>. Але </a:t>
            </a:r>
            <a:r>
              <a:rPr lang="ru-RU" sz="2200" dirty="0" err="1" smtClean="0"/>
              <a:t>вже</a:t>
            </a:r>
            <a:r>
              <a:rPr lang="ru-RU" sz="2200" dirty="0" smtClean="0"/>
              <a:t> той факт, </a:t>
            </a:r>
            <a:r>
              <a:rPr lang="ru-RU" sz="2200" dirty="0" err="1" smtClean="0"/>
              <a:t>що</a:t>
            </a:r>
            <a:r>
              <a:rPr lang="ru-RU" sz="2200" dirty="0" smtClean="0"/>
              <a:t> Шевченко </a:t>
            </a:r>
            <a:r>
              <a:rPr lang="ru-RU" sz="2200" dirty="0" err="1" smtClean="0"/>
              <a:t>подарував</a:t>
            </a:r>
            <a:r>
              <a:rPr lang="ru-RU" sz="2200" dirty="0" smtClean="0"/>
              <a:t> </a:t>
            </a:r>
            <a:r>
              <a:rPr lang="ru-RU" sz="2200" dirty="0" err="1" smtClean="0"/>
              <a:t>їй</a:t>
            </a:r>
            <a:r>
              <a:rPr lang="ru-RU" sz="2200" dirty="0" smtClean="0"/>
              <a:t> </a:t>
            </a:r>
            <a:r>
              <a:rPr lang="ru-RU" sz="2200" dirty="0" err="1" smtClean="0"/>
              <a:t>свій</a:t>
            </a:r>
            <a:r>
              <a:rPr lang="ru-RU" sz="2200" dirty="0" smtClean="0"/>
              <a:t> автопортрет, </a:t>
            </a:r>
            <a:r>
              <a:rPr lang="ru-RU" sz="2200" dirty="0" err="1" smtClean="0"/>
              <a:t>присвятив</a:t>
            </a:r>
            <a:r>
              <a:rPr lang="ru-RU" sz="2200" dirty="0" smtClean="0"/>
              <a:t> поему </a:t>
            </a:r>
            <a:r>
              <a:rPr lang="ru-RU" sz="2200" dirty="0" err="1" smtClean="0"/>
              <a:t>російською</a:t>
            </a:r>
            <a:r>
              <a:rPr lang="ru-RU" sz="2200" dirty="0" smtClean="0"/>
              <a:t> </a:t>
            </a:r>
            <a:r>
              <a:rPr lang="ru-RU" sz="2200" dirty="0" err="1" smtClean="0"/>
              <a:t>мовою</a:t>
            </a:r>
            <a:r>
              <a:rPr lang="ru-RU" sz="2200" dirty="0" smtClean="0"/>
              <a:t> ''Тризна'',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свідченням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глибокої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симпатії</a:t>
            </a:r>
            <a:r>
              <a:rPr lang="ru-RU" sz="2200" dirty="0" smtClean="0"/>
              <a:t> до </a:t>
            </a:r>
            <a:r>
              <a:rPr lang="ru-RU" sz="2200" dirty="0" err="1" smtClean="0"/>
              <a:t>цієї</a:t>
            </a:r>
            <a:r>
              <a:rPr lang="ru-RU" sz="2200" dirty="0" smtClean="0"/>
              <a:t> </a:t>
            </a:r>
            <a:r>
              <a:rPr lang="ru-RU" sz="2200" dirty="0" err="1" smtClean="0"/>
              <a:t>неординарної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жінки</a:t>
            </a:r>
            <a:r>
              <a:rPr lang="ru-RU" sz="2200" dirty="0" smtClean="0"/>
              <a:t>. </a:t>
            </a:r>
            <a:r>
              <a:rPr lang="ru-RU" sz="2200" dirty="0" err="1" smtClean="0"/>
              <a:t>Згодом</a:t>
            </a:r>
            <a:r>
              <a:rPr lang="ru-RU" sz="2200" dirty="0" smtClean="0"/>
              <a:t> вона стала </a:t>
            </a:r>
            <a:r>
              <a:rPr lang="ru-RU" sz="2200" dirty="0" err="1" smtClean="0"/>
              <a:t>близьким</a:t>
            </a:r>
            <a:r>
              <a:rPr lang="ru-RU" sz="2200" dirty="0" smtClean="0"/>
              <a:t> другом, сестрою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сумлінням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поета</a:t>
            </a:r>
            <a:r>
              <a:rPr lang="ru-RU" sz="22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://lib.vstu.vinnica.ua/uploads/2038354014045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785926"/>
            <a:ext cx="3005249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Ганна Закревська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270380" cy="47594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''</a:t>
            </a:r>
            <a:r>
              <a:rPr lang="ru-RU" dirty="0" err="1" smtClean="0"/>
              <a:t>Ганні</a:t>
            </a:r>
            <a:r>
              <a:rPr lang="ru-RU" dirty="0" smtClean="0"/>
              <a:t> </a:t>
            </a:r>
            <a:r>
              <a:rPr lang="ru-RU" dirty="0" err="1" smtClean="0"/>
              <a:t>вродливій</a:t>
            </a:r>
            <a:r>
              <a:rPr lang="ru-RU" dirty="0" smtClean="0"/>
              <a:t>'' (так </a:t>
            </a:r>
            <a:r>
              <a:rPr lang="ru-RU" dirty="0" err="1" smtClean="0"/>
              <a:t>називав</a:t>
            </a:r>
            <a:r>
              <a:rPr lang="ru-RU" dirty="0" smtClean="0"/>
              <a:t> Тарас дружину полковника Платона </a:t>
            </a:r>
            <a:r>
              <a:rPr lang="ru-RU" dirty="0" err="1" smtClean="0"/>
              <a:t>Закревського</a:t>
            </a:r>
            <a:r>
              <a:rPr lang="ru-RU" dirty="0" smtClean="0"/>
              <a:t>, </a:t>
            </a:r>
            <a:r>
              <a:rPr lang="ru-RU" dirty="0" err="1" smtClean="0"/>
              <a:t>власника</a:t>
            </a:r>
            <a:r>
              <a:rPr lang="ru-RU" dirty="0" smtClean="0"/>
              <a:t> села Березова Рудка,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Полтавщині</a:t>
            </a:r>
            <a:r>
              <a:rPr lang="ru-RU" dirty="0" smtClean="0"/>
              <a:t>) поет </a:t>
            </a:r>
            <a:r>
              <a:rPr lang="ru-RU" dirty="0" err="1" smtClean="0"/>
              <a:t>присвятив</a:t>
            </a:r>
            <a:r>
              <a:rPr lang="ru-RU" dirty="0" smtClean="0"/>
              <a:t> поему ''Слепая'',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''Г.З.'' та ''</a:t>
            </a:r>
            <a:r>
              <a:rPr lang="ru-RU" dirty="0" err="1" smtClean="0"/>
              <a:t>Якби</a:t>
            </a:r>
            <a:r>
              <a:rPr lang="ru-RU" dirty="0" smtClean="0"/>
              <a:t> </a:t>
            </a:r>
            <a:r>
              <a:rPr lang="ru-RU" dirty="0" err="1" smtClean="0"/>
              <a:t>зустрілися</a:t>
            </a:r>
            <a:r>
              <a:rPr lang="ru-RU" dirty="0" smtClean="0"/>
              <a:t> ми </a:t>
            </a:r>
            <a:r>
              <a:rPr lang="ru-RU" dirty="0" err="1" smtClean="0"/>
              <a:t>знову</a:t>
            </a:r>
            <a:r>
              <a:rPr lang="ru-RU" dirty="0" smtClean="0"/>
              <a:t>...'', </a:t>
            </a:r>
            <a:r>
              <a:rPr lang="ru-RU" dirty="0" err="1" smtClean="0"/>
              <a:t>своєму</a:t>
            </a:r>
            <a:r>
              <a:rPr lang="ru-RU" dirty="0" smtClean="0"/>
              <a:t> ''</a:t>
            </a:r>
            <a:r>
              <a:rPr lang="ru-RU" dirty="0" err="1" smtClean="0"/>
              <a:t>єдиному</a:t>
            </a:r>
            <a:r>
              <a:rPr lang="ru-RU" dirty="0" smtClean="0"/>
              <a:t> великому </a:t>
            </a:r>
            <a:r>
              <a:rPr lang="ru-RU" dirty="0" err="1" smtClean="0"/>
              <a:t>коханню</a:t>
            </a:r>
            <a:r>
              <a:rPr lang="ru-RU" dirty="0" smtClean="0"/>
              <a:t>''. В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віршах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відвертість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щедрість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шляхетність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зрілість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 слова. У рядках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звучить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</a:t>
            </a:r>
            <a:r>
              <a:rPr lang="ru-RU" dirty="0" err="1" smtClean="0"/>
              <a:t>самотності</a:t>
            </a:r>
            <a:r>
              <a:rPr lang="ru-RU" dirty="0" smtClean="0"/>
              <a:t>. </a:t>
            </a:r>
            <a:r>
              <a:rPr lang="ru-RU" dirty="0" err="1" smtClean="0"/>
              <a:t>Зболене</a:t>
            </a:r>
            <a:r>
              <a:rPr lang="ru-RU" dirty="0" smtClean="0"/>
              <a:t> тугою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зберегло</a:t>
            </a:r>
            <a:r>
              <a:rPr lang="ru-RU" dirty="0" smtClean="0"/>
              <a:t> </a:t>
            </a:r>
            <a:r>
              <a:rPr lang="ru-RU" dirty="0" err="1" smtClean="0"/>
              <a:t>чарівне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до </a:t>
            </a:r>
            <a:r>
              <a:rPr lang="ru-RU" dirty="0" err="1" smtClean="0"/>
              <a:t>заміжньої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, ''свята </a:t>
            </a:r>
            <a:r>
              <a:rPr lang="ru-RU" dirty="0" err="1" smtClean="0"/>
              <a:t>чорнобривого</a:t>
            </a:r>
            <a:r>
              <a:rPr lang="ru-RU" dirty="0" smtClean="0"/>
              <a:t>''.</a:t>
            </a:r>
          </a:p>
          <a:p>
            <a:endParaRPr lang="ru-RU" dirty="0"/>
          </a:p>
        </p:txBody>
      </p:sp>
      <p:pic>
        <p:nvPicPr>
          <p:cNvPr id="4" name="Рисунок 3" descr="http://lib.vstu.vinnica.ua/uploads/4973327182079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714488"/>
            <a:ext cx="3000396" cy="4143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Феодосія Кошиця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dirty="0" err="1" smtClean="0"/>
              <a:t>Під</a:t>
            </a:r>
            <a:r>
              <a:rPr lang="ru-RU" dirty="0" smtClean="0"/>
              <a:t> час перших </a:t>
            </a:r>
            <a:r>
              <a:rPr lang="ru-RU" dirty="0" err="1" smtClean="0"/>
              <a:t>відвідин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у </a:t>
            </a:r>
            <a:r>
              <a:rPr lang="ru-RU" dirty="0" err="1" smtClean="0"/>
              <a:t>Кирилівцях</a:t>
            </a:r>
            <a:r>
              <a:rPr lang="ru-RU" dirty="0" smtClean="0"/>
              <a:t> </a:t>
            </a:r>
            <a:r>
              <a:rPr lang="ru-RU" dirty="0" err="1" smtClean="0"/>
              <a:t>Шевченку</a:t>
            </a:r>
            <a:r>
              <a:rPr lang="ru-RU" dirty="0" smtClean="0"/>
              <a:t> </a:t>
            </a:r>
            <a:r>
              <a:rPr lang="ru-RU" dirty="0" err="1" smtClean="0"/>
              <a:t>сподобалась</a:t>
            </a:r>
            <a:r>
              <a:rPr lang="ru-RU" dirty="0" smtClean="0"/>
              <a:t> </a:t>
            </a:r>
            <a:r>
              <a:rPr lang="ru-RU" dirty="0" err="1" smtClean="0"/>
              <a:t>донька</a:t>
            </a:r>
            <a:r>
              <a:rPr lang="ru-RU" dirty="0" smtClean="0"/>
              <a:t> попа </a:t>
            </a:r>
            <a:r>
              <a:rPr lang="ru-RU" dirty="0" err="1" smtClean="0"/>
              <a:t>Григорія</a:t>
            </a:r>
            <a:r>
              <a:rPr lang="ru-RU" dirty="0" smtClean="0"/>
              <a:t> </a:t>
            </a:r>
            <a:r>
              <a:rPr lang="ru-RU" dirty="0" err="1" smtClean="0"/>
              <a:t>Кошиці</a:t>
            </a:r>
            <a:r>
              <a:rPr lang="ru-RU" dirty="0" smtClean="0"/>
              <a:t> – </a:t>
            </a:r>
            <a:r>
              <a:rPr lang="ru-RU" dirty="0" err="1" smtClean="0"/>
              <a:t>Феодосія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того, як Тарас </a:t>
            </a:r>
            <a:r>
              <a:rPr lang="ru-RU" dirty="0" err="1" smtClean="0"/>
              <a:t>отримав</a:t>
            </a:r>
            <a:r>
              <a:rPr lang="ru-RU" dirty="0" smtClean="0"/>
              <a:t> посаду у </a:t>
            </a:r>
            <a:r>
              <a:rPr lang="ru-RU" dirty="0" err="1" smtClean="0"/>
              <a:t>Київському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одружитись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влаштувати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особисте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Приїхав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на </a:t>
            </a:r>
            <a:r>
              <a:rPr lang="ru-RU" dirty="0" err="1" smtClean="0"/>
              <a:t>храмове</a:t>
            </a:r>
            <a:r>
              <a:rPr lang="ru-RU" dirty="0" smtClean="0"/>
              <a:t> свято </a:t>
            </a:r>
            <a:r>
              <a:rPr lang="ru-RU" dirty="0" err="1" smtClean="0"/>
              <a:t>свататися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батькам Шевченко не </a:t>
            </a:r>
            <a:r>
              <a:rPr lang="ru-RU" dirty="0" err="1" smtClean="0"/>
              <a:t>сподобався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гарбуза</a:t>
            </a:r>
            <a:r>
              <a:rPr lang="ru-RU" dirty="0" smtClean="0"/>
              <a:t>. Молода </a:t>
            </a:r>
            <a:r>
              <a:rPr lang="ru-RU" dirty="0" err="1" smtClean="0"/>
              <a:t>попівна</a:t>
            </a:r>
            <a:r>
              <a:rPr lang="ru-RU" dirty="0" smtClean="0"/>
              <a:t> не </a:t>
            </a:r>
            <a:r>
              <a:rPr lang="ru-RU" dirty="0" err="1" smtClean="0"/>
              <a:t>наважилася</a:t>
            </a:r>
            <a:r>
              <a:rPr lang="ru-RU" dirty="0" smtClean="0"/>
              <a:t> </a:t>
            </a:r>
            <a:r>
              <a:rPr lang="ru-RU" dirty="0" err="1" smtClean="0"/>
              <a:t>йти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збожеволіла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1884 </a:t>
            </a:r>
            <a:r>
              <a:rPr lang="ru-RU" dirty="0" err="1" smtClean="0"/>
              <a:t>році</a:t>
            </a:r>
            <a:r>
              <a:rPr lang="ru-RU" dirty="0" smtClean="0"/>
              <a:t> померла.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Ускова</a:t>
            </a:r>
            <a:r>
              <a:rPr lang="ru-RU" dirty="0" smtClean="0"/>
              <a:t> Агата </a:t>
            </a:r>
            <a:r>
              <a:rPr lang="ru-RU" dirty="0" err="1" smtClean="0"/>
              <a:t>Омелянівна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127504" cy="475947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серцем</a:t>
            </a:r>
            <a:r>
              <a:rPr lang="ru-RU" dirty="0" smtClean="0"/>
              <a:t> </a:t>
            </a:r>
            <a:r>
              <a:rPr lang="ru-RU" dirty="0" err="1" smtClean="0"/>
              <a:t>підтримати</a:t>
            </a:r>
            <a:r>
              <a:rPr lang="ru-RU" dirty="0" smtClean="0"/>
              <a:t> Тараса Григоровича у далекому </a:t>
            </a:r>
            <a:r>
              <a:rPr lang="ru-RU" dirty="0" err="1" smtClean="0"/>
              <a:t>засланні</a:t>
            </a:r>
            <a:r>
              <a:rPr lang="ru-RU" dirty="0" smtClean="0"/>
              <a:t> </a:t>
            </a:r>
            <a:r>
              <a:rPr lang="ru-RU" dirty="0" err="1" smtClean="0"/>
              <a:t>змогла</a:t>
            </a:r>
            <a:r>
              <a:rPr lang="ru-RU" dirty="0" smtClean="0"/>
              <a:t> дружина коменданта </a:t>
            </a:r>
            <a:r>
              <a:rPr lang="ru-RU" dirty="0" err="1" smtClean="0"/>
              <a:t>Новопетровського</a:t>
            </a:r>
            <a:r>
              <a:rPr lang="ru-RU" dirty="0" smtClean="0"/>
              <a:t> </a:t>
            </a:r>
            <a:r>
              <a:rPr lang="ru-RU" dirty="0" err="1" smtClean="0"/>
              <a:t>укріплення</a:t>
            </a:r>
            <a:r>
              <a:rPr lang="ru-RU" dirty="0" smtClean="0"/>
              <a:t> </a:t>
            </a:r>
            <a:r>
              <a:rPr lang="ru-RU" dirty="0" err="1" smtClean="0"/>
              <a:t>Ускова</a:t>
            </a:r>
            <a:r>
              <a:rPr lang="ru-RU" dirty="0" smtClean="0"/>
              <a:t> Агата </a:t>
            </a:r>
            <a:r>
              <a:rPr lang="ru-RU" dirty="0" err="1" smtClean="0"/>
              <a:t>Омелянівна</a:t>
            </a:r>
            <a:r>
              <a:rPr lang="ru-RU" dirty="0" smtClean="0"/>
              <a:t>. В </a:t>
            </a:r>
            <a:r>
              <a:rPr lang="ru-RU" dirty="0" err="1" smtClean="0"/>
              <a:t>листі</a:t>
            </a:r>
            <a:r>
              <a:rPr lang="ru-RU" dirty="0" smtClean="0"/>
              <a:t> до </a:t>
            </a:r>
            <a:r>
              <a:rPr lang="ru-RU" dirty="0" err="1" smtClean="0"/>
              <a:t>Залеського</a:t>
            </a:r>
            <a:r>
              <a:rPr lang="ru-RU" dirty="0" smtClean="0"/>
              <a:t> (10 лютого 1855 р.) </a:t>
            </a:r>
            <a:r>
              <a:rPr lang="ru-RU" dirty="0" err="1" smtClean="0"/>
              <a:t>він</a:t>
            </a:r>
            <a:r>
              <a:rPr lang="ru-RU" dirty="0" smtClean="0"/>
              <a:t> писав: ''Я полюбил ее  возвышенно, чисто, всем сердцем и всей благодарною моей  душой. Не допускай, </a:t>
            </a:r>
            <a:r>
              <a:rPr lang="ru-RU" dirty="0" err="1" smtClean="0"/>
              <a:t>друже</a:t>
            </a:r>
            <a:r>
              <a:rPr lang="ru-RU" dirty="0" smtClean="0"/>
              <a:t> мой, и тени чего-либо порочного в непорочной любви моей''. На жаль,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плітки</a:t>
            </a:r>
            <a:r>
              <a:rPr lang="ru-RU" dirty="0" smtClean="0"/>
              <a:t> порушили </a:t>
            </a:r>
            <a:r>
              <a:rPr lang="ru-RU" dirty="0" err="1" smtClean="0"/>
              <a:t>безпосередність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r>
              <a:rPr lang="ru-RU" dirty="0" smtClean="0"/>
              <a:t>, а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наступні</a:t>
            </a:r>
            <a:r>
              <a:rPr lang="ru-RU" dirty="0" smtClean="0"/>
              <a:t> роки вони </a:t>
            </a:r>
            <a:r>
              <a:rPr lang="ru-RU" dirty="0" err="1" smtClean="0"/>
              <a:t>підтримували</a:t>
            </a:r>
            <a:r>
              <a:rPr lang="ru-RU" dirty="0" smtClean="0"/>
              <a:t> </a:t>
            </a:r>
            <a:r>
              <a:rPr lang="ru-RU" dirty="0" err="1" smtClean="0"/>
              <a:t>дружні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http://lib.vstu.vinnica.ua/uploads/312504919908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785926"/>
            <a:ext cx="321956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</TotalTime>
  <Words>535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Жінки в житті Тараса Шевченка  </vt:lpstr>
      <vt:lpstr>Слайд 2</vt:lpstr>
      <vt:lpstr>Слайд 3</vt:lpstr>
      <vt:lpstr>Оксана Коваленко</vt:lpstr>
      <vt:lpstr>Дуня Гусиківська</vt:lpstr>
      <vt:lpstr>Варвара Рєпніна</vt:lpstr>
      <vt:lpstr>Ганна Закревська</vt:lpstr>
      <vt:lpstr>Феодосія Кошиця</vt:lpstr>
      <vt:lpstr>Ускова Агата Омелянівна</vt:lpstr>
      <vt:lpstr>Катруся Піунова</vt:lpstr>
      <vt:lpstr>Ликера Полусмакова</vt:lpstr>
      <vt:lpstr>Слайд 12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Жінки в житті Тараса Шевченка</dc:title>
  <dc:creator>1</dc:creator>
  <cp:lastModifiedBy>1</cp:lastModifiedBy>
  <cp:revision>12</cp:revision>
  <dcterms:created xsi:type="dcterms:W3CDTF">2014-02-16T19:08:09Z</dcterms:created>
  <dcterms:modified xsi:type="dcterms:W3CDTF">2014-03-04T00:01:37Z</dcterms:modified>
</cp:coreProperties>
</file>