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093F-DAF9-459C-9B10-2576DC0D0D72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9448-2529-4BA4-AF6A-85199BD45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5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7824" y="19294"/>
            <a:ext cx="5756176" cy="1296144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Лесь </a:t>
            </a:r>
            <a:r>
              <a:rPr lang="ru-RU" sz="6600" dirty="0" err="1" smtClean="0">
                <a:solidFill>
                  <a:srgbClr val="7030A0"/>
                </a:solidFill>
              </a:rPr>
              <a:t>Курбас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556792"/>
            <a:ext cx="5256584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Лесь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Ку́рбас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повністю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Олександр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-Зенон Степанович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Курбас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; * 25 лютого 1887,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Самбір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— † 3 листопада 1937,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Сандармох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) —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український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режисер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актор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теоретик театру, драматург,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публіцист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перекладач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Народний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артист УРСР (1925).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672408" cy="52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/>
              <a:t>Хоткевич </a:t>
            </a:r>
            <a:r>
              <a:rPr lang="ru-RU" dirty="0" err="1"/>
              <a:t>Гнат</a:t>
            </a:r>
            <a:r>
              <a:rPr lang="ru-RU" dirty="0"/>
              <a:t> Мартинович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8416" y="1196752"/>
            <a:ext cx="5638332" cy="273969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vi-VN" dirty="0"/>
              <a:t>Гна́т Марти́нович Хотк</a:t>
            </a:r>
            <a:r>
              <a:rPr lang="en-US" dirty="0"/>
              <a:t>é</a:t>
            </a:r>
            <a:r>
              <a:rPr lang="vi-VN" dirty="0"/>
              <a:t>вич (літературний псевдонім: Гнат Галайда; * 31 грудня 1877 (12 січня 1878)[1], Харків — † 8 жовтня 1938, розстріляний) — український письменник, історик, бандурист, композитор, мистецтвознавець, етнограф, педагог, театральний і громадсько-політичний діяч</a:t>
            </a:r>
            <a:r>
              <a:rPr lang="vi-VN" dirty="0" smtClean="0"/>
              <a:t>.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1556792"/>
            <a:ext cx="34721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1591" y="4365104"/>
            <a:ext cx="5466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FFFF00"/>
                </a:solidFill>
              </a:rPr>
              <a:t>Шляхи Леся </a:t>
            </a:r>
            <a:r>
              <a:rPr lang="ru-RU" sz="2300" dirty="0" err="1">
                <a:solidFill>
                  <a:srgbClr val="FFFF00"/>
                </a:solidFill>
              </a:rPr>
              <a:t>Курбаса</a:t>
            </a:r>
            <a:r>
              <a:rPr lang="ru-RU" sz="2300" dirty="0">
                <a:solidFill>
                  <a:srgbClr val="FFFF00"/>
                </a:solidFill>
              </a:rPr>
              <a:t> й </a:t>
            </a:r>
            <a:r>
              <a:rPr lang="ru-RU" sz="2300" dirty="0" err="1">
                <a:solidFill>
                  <a:srgbClr val="FFFF00"/>
                </a:solidFill>
              </a:rPr>
              <a:t>Гната</a:t>
            </a:r>
            <a:r>
              <a:rPr lang="ru-RU" sz="2300" dirty="0">
                <a:solidFill>
                  <a:srgbClr val="FFFF00"/>
                </a:solidFill>
              </a:rPr>
              <a:t> Хоткевича </a:t>
            </a:r>
            <a:r>
              <a:rPr lang="ru-RU" sz="2300" dirty="0" err="1">
                <a:solidFill>
                  <a:srgbClr val="FFFF00"/>
                </a:solidFill>
              </a:rPr>
              <a:t>перетнулися</a:t>
            </a:r>
            <a:r>
              <a:rPr lang="ru-RU" sz="2300" dirty="0">
                <a:solidFill>
                  <a:srgbClr val="FFFF00"/>
                </a:solidFill>
              </a:rPr>
              <a:t> у </a:t>
            </a:r>
            <a:r>
              <a:rPr lang="ru-RU" sz="2300" dirty="0" err="1">
                <a:solidFill>
                  <a:srgbClr val="FFFF00"/>
                </a:solidFill>
              </a:rPr>
              <a:t>кінці</a:t>
            </a:r>
            <a:r>
              <a:rPr lang="ru-RU" sz="2300" dirty="0">
                <a:solidFill>
                  <a:srgbClr val="FFFF00"/>
                </a:solidFill>
              </a:rPr>
              <a:t> </a:t>
            </a:r>
            <a:r>
              <a:rPr lang="ru-RU" sz="2300" dirty="0" err="1">
                <a:solidFill>
                  <a:srgbClr val="FFFF00"/>
                </a:solidFill>
              </a:rPr>
              <a:t>квітня</a:t>
            </a:r>
            <a:r>
              <a:rPr lang="ru-RU" sz="2300" dirty="0">
                <a:solidFill>
                  <a:srgbClr val="FFFF00"/>
                </a:solidFill>
              </a:rPr>
              <a:t> 1911 року, коли </a:t>
            </a:r>
            <a:r>
              <a:rPr lang="ru-RU" sz="2300" dirty="0" err="1">
                <a:solidFill>
                  <a:srgbClr val="FFFF00"/>
                </a:solidFill>
              </a:rPr>
              <a:t>молодий</a:t>
            </a:r>
            <a:r>
              <a:rPr lang="ru-RU" sz="2300" dirty="0">
                <a:solidFill>
                  <a:srgbClr val="FFFF00"/>
                </a:solidFill>
              </a:rPr>
              <a:t> Лесь </a:t>
            </a:r>
            <a:r>
              <a:rPr lang="ru-RU" sz="2300" dirty="0" err="1">
                <a:solidFill>
                  <a:srgbClr val="FFFF00"/>
                </a:solidFill>
              </a:rPr>
              <a:t>Курбас</a:t>
            </a:r>
            <a:r>
              <a:rPr lang="ru-RU" sz="2300" dirty="0">
                <a:solidFill>
                  <a:srgbClr val="FFFF00"/>
                </a:solidFill>
              </a:rPr>
              <a:t> вступив на посаду </a:t>
            </a:r>
            <a:r>
              <a:rPr lang="ru-RU" sz="2300" dirty="0" err="1">
                <a:solidFill>
                  <a:srgbClr val="FFFF00"/>
                </a:solidFill>
              </a:rPr>
              <a:t>співрежисера</a:t>
            </a:r>
            <a:r>
              <a:rPr lang="ru-RU" sz="2300" dirty="0">
                <a:solidFill>
                  <a:srgbClr val="FFFF00"/>
                </a:solidFill>
              </a:rPr>
              <a:t> та </a:t>
            </a:r>
            <a:r>
              <a:rPr lang="ru-RU" sz="2300" dirty="0" err="1">
                <a:solidFill>
                  <a:srgbClr val="FFFF00"/>
                </a:solidFill>
              </a:rPr>
              <a:t>співадміністратора</a:t>
            </a:r>
            <a:r>
              <a:rPr lang="ru-RU" sz="2300" dirty="0">
                <a:solidFill>
                  <a:srgbClr val="FFFF00"/>
                </a:solidFill>
              </a:rPr>
              <a:t> «</a:t>
            </a:r>
            <a:r>
              <a:rPr lang="ru-RU" sz="2300" dirty="0" err="1">
                <a:solidFill>
                  <a:srgbClr val="FFFF00"/>
                </a:solidFill>
              </a:rPr>
              <a:t>Гуцульського</a:t>
            </a:r>
            <a:r>
              <a:rPr lang="ru-RU" sz="2300" dirty="0">
                <a:solidFill>
                  <a:srgbClr val="FFFF00"/>
                </a:solidFill>
              </a:rPr>
              <a:t> театру», </a:t>
            </a:r>
            <a:r>
              <a:rPr lang="ru-RU" sz="2300" dirty="0" err="1">
                <a:solidFill>
                  <a:srgbClr val="FFFF00"/>
                </a:solidFill>
              </a:rPr>
              <a:t>створеного</a:t>
            </a:r>
            <a:r>
              <a:rPr lang="ru-RU" sz="2300" dirty="0">
                <a:solidFill>
                  <a:srgbClr val="FFFF00"/>
                </a:solidFill>
              </a:rPr>
              <a:t> </a:t>
            </a:r>
            <a:r>
              <a:rPr lang="ru-RU" sz="2300" dirty="0" err="1">
                <a:solidFill>
                  <a:srgbClr val="FFFF00"/>
                </a:solidFill>
              </a:rPr>
              <a:t>Гнатом</a:t>
            </a:r>
            <a:r>
              <a:rPr lang="ru-RU" sz="2300" dirty="0">
                <a:solidFill>
                  <a:srgbClr val="FFFF00"/>
                </a:solidFill>
              </a:rPr>
              <a:t> Хоткевичем.</a:t>
            </a:r>
          </a:p>
        </p:txBody>
      </p:sp>
    </p:spTree>
    <p:extLst>
      <p:ext uri="{BB962C8B-B14F-4D97-AF65-F5344CB8AC3E}">
        <p14:creationId xmlns:p14="http://schemas.microsoft.com/office/powerpoint/2010/main" val="3221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85784" y="17008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55850" y="116632"/>
            <a:ext cx="6419056" cy="1440160"/>
          </a:xfrm>
        </p:spPr>
        <p:txBody>
          <a:bodyPr>
            <a:normAutofit/>
          </a:bodyPr>
          <a:lstStyle/>
          <a:p>
            <a:r>
              <a:rPr lang="ru-RU" sz="2000" dirty="0" err="1"/>
              <a:t>Народився</a:t>
            </a:r>
            <a:r>
              <a:rPr lang="ru-RU" sz="2000" dirty="0"/>
              <a:t> в </a:t>
            </a:r>
            <a:r>
              <a:rPr lang="ru-RU" sz="2000" dirty="0" err="1"/>
              <a:t>сім'ї</a:t>
            </a:r>
            <a:r>
              <a:rPr lang="ru-RU" sz="2000" dirty="0"/>
              <a:t> Мартина </a:t>
            </a:r>
            <a:r>
              <a:rPr lang="ru-RU" sz="2000" dirty="0" err="1"/>
              <a:t>Пилиповича</a:t>
            </a:r>
            <a:r>
              <a:rPr lang="ru-RU" sz="2000" dirty="0"/>
              <a:t> Хоткевича (походив з </a:t>
            </a:r>
            <a:r>
              <a:rPr lang="ru-RU" sz="2000" dirty="0" err="1"/>
              <a:t>міщан</a:t>
            </a:r>
            <a:r>
              <a:rPr lang="ru-RU" sz="2000" dirty="0"/>
              <a:t>, за </a:t>
            </a:r>
            <a:r>
              <a:rPr lang="ru-RU" sz="2000" dirty="0" err="1"/>
              <a:t>національністю</a:t>
            </a:r>
            <a:r>
              <a:rPr lang="ru-RU" sz="2000" dirty="0"/>
              <a:t> поляка) та </a:t>
            </a:r>
            <a:r>
              <a:rPr lang="ru-RU" sz="2000" dirty="0" err="1"/>
              <a:t>українки</a:t>
            </a:r>
            <a:r>
              <a:rPr lang="ru-RU" sz="2000" dirty="0"/>
              <a:t> Ольги </a:t>
            </a:r>
            <a:r>
              <a:rPr lang="ru-RU" sz="2000" dirty="0" err="1"/>
              <a:t>Василівни</a:t>
            </a:r>
            <a:r>
              <a:rPr lang="ru-RU" sz="2000" dirty="0"/>
              <a:t> (в </a:t>
            </a:r>
            <a:r>
              <a:rPr lang="ru-RU" sz="2000" dirty="0" err="1"/>
              <a:t>дівоцтві</a:t>
            </a:r>
            <a:r>
              <a:rPr lang="ru-RU" sz="2000" dirty="0"/>
              <a:t> </a:t>
            </a:r>
            <a:r>
              <a:rPr lang="ru-RU" sz="2000" dirty="0" err="1"/>
              <a:t>Кривоногової</a:t>
            </a:r>
            <a:r>
              <a:rPr lang="ru-RU" sz="2000" dirty="0"/>
              <a:t>), селянки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Сумщини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4903" y="1556792"/>
            <a:ext cx="61090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Літературну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діяльність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Хоткевич почав у 1897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році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оповідання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«Грузинка» 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львівському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журналі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«Зоря»).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Подальші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твори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великої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літературної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спадщини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оповідання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Блудний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син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» (1898),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Різдвяний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вечір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» (1899), цикл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Життєві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аналогії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» (1897–1901),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збірка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Гірські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акварелі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» (1914);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протягом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1914-1915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була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написана низка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оповідань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назвою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Гуцульські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образки» (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уперше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надруковані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1931);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повість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Авірон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» (1928), роман «Берестечко» та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інші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Найвизначнішим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досягненням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прозової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творчості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Хоткевича стала романтична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повість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гуцульського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Камінна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душа» (1911),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кілька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разів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перевидавана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редакціях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пізніше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Хоткевич є автором низки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драматичних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творів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відобразив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антифеодальну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національно-визвольну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боротьбу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українського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народу.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855391" cy="45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232248" cy="15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3610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Садовський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3078" y="764704"/>
            <a:ext cx="6030922" cy="200759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vi-VN" sz="2000" dirty="0">
                <a:solidFill>
                  <a:srgbClr val="FFFF00"/>
                </a:solidFill>
              </a:rPr>
              <a:t>Мико́ла Ка́рпович Сад́овський (справжнє прізвище Тобілевич; *1 (13) грудня 1856, с. </a:t>
            </a:r>
            <a:r>
              <a:rPr lang="vi-VN" sz="2000" dirty="0" smtClean="0">
                <a:solidFill>
                  <a:srgbClr val="FFFF00"/>
                </a:solidFill>
              </a:rPr>
              <a:t>Кам'яно-Костувате</a:t>
            </a:r>
            <a:r>
              <a:rPr lang="ru-RU" sz="2000" dirty="0" smtClean="0">
                <a:solidFill>
                  <a:srgbClr val="FFFF00"/>
                </a:solidFill>
              </a:rPr>
              <a:t> -</a:t>
            </a:r>
            <a:r>
              <a:rPr lang="vi-VN" sz="2000" dirty="0" smtClean="0">
                <a:solidFill>
                  <a:srgbClr val="FFFF00"/>
                </a:solidFill>
              </a:rPr>
              <a:t> </a:t>
            </a:r>
            <a:r>
              <a:rPr lang="vi-VN" sz="2000" dirty="0">
                <a:solidFill>
                  <a:srgbClr val="FFFF00"/>
                </a:solidFill>
              </a:rPr>
              <a:t>†7 лютого 1933, Київ) — актор, режисер і громадський діяч. Корифей українського побутового театру; брат І. Карпенка-Карого, П. Саксаганського й М. Садовської-Барілотті</a:t>
            </a:r>
            <a:r>
              <a:rPr lang="vi-VN" sz="2000" dirty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26817" y="3468927"/>
            <a:ext cx="6001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Костувате</a:t>
            </a:r>
            <a:r>
              <a:rPr lang="ru-RU" dirty="0"/>
              <a:t> на </a:t>
            </a:r>
            <a:r>
              <a:rPr lang="ru-RU" dirty="0" err="1"/>
              <a:t>Херсонщині</a:t>
            </a:r>
            <a:r>
              <a:rPr lang="ru-RU" dirty="0"/>
              <a:t>, </a:t>
            </a:r>
            <a:r>
              <a:rPr lang="ru-RU" dirty="0" err="1"/>
              <a:t>вчився</a:t>
            </a:r>
            <a:r>
              <a:rPr lang="ru-RU" dirty="0"/>
              <a:t> в </a:t>
            </a:r>
            <a:r>
              <a:rPr lang="ru-RU" dirty="0" err="1"/>
              <a:t>Єлисаветградському</a:t>
            </a:r>
            <a:r>
              <a:rPr lang="ru-RU" dirty="0"/>
              <a:t> реальному </a:t>
            </a:r>
            <a:r>
              <a:rPr lang="ru-RU" dirty="0" err="1"/>
              <a:t>училищі</a:t>
            </a:r>
            <a:r>
              <a:rPr lang="ru-RU" dirty="0"/>
              <a:t>, </a:t>
            </a:r>
            <a:r>
              <a:rPr lang="ru-RU" dirty="0" err="1"/>
              <a:t>замолоду</a:t>
            </a:r>
            <a:r>
              <a:rPr lang="ru-RU" dirty="0"/>
              <a:t> брав участь в </a:t>
            </a:r>
            <a:r>
              <a:rPr lang="ru-RU" dirty="0" err="1"/>
              <a:t>аматорських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r>
              <a:rPr lang="ru-RU" dirty="0"/>
              <a:t>. З початком </a:t>
            </a:r>
            <a:r>
              <a:rPr lang="ru-RU" dirty="0" err="1"/>
              <a:t>Російсько-турецької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прямо з училища </a:t>
            </a:r>
            <a:r>
              <a:rPr lang="ru-RU" dirty="0" err="1"/>
              <a:t>іде</a:t>
            </a:r>
            <a:r>
              <a:rPr lang="ru-RU" dirty="0"/>
              <a:t> на фронт добровольцем.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практично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битвах на Балканах, в </a:t>
            </a:r>
            <a:r>
              <a:rPr lang="ru-RU" dirty="0" err="1"/>
              <a:t>переправі</a:t>
            </a:r>
            <a:r>
              <a:rPr lang="ru-RU" dirty="0"/>
              <a:t> через Дунай, </a:t>
            </a:r>
            <a:r>
              <a:rPr lang="ru-RU" dirty="0" err="1"/>
              <a:t>обороні</a:t>
            </a:r>
            <a:r>
              <a:rPr lang="ru-RU" dirty="0"/>
              <a:t> </a:t>
            </a:r>
            <a:r>
              <a:rPr lang="ru-RU" dirty="0" err="1"/>
              <a:t>Шипкинського</a:t>
            </a:r>
            <a:r>
              <a:rPr lang="ru-RU" dirty="0"/>
              <a:t> перевалу,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дійшов</a:t>
            </a:r>
            <a:r>
              <a:rPr lang="ru-RU" dirty="0"/>
              <a:t> до самого Константинополя.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нагороджений</a:t>
            </a:r>
            <a:r>
              <a:rPr lang="ru-RU" dirty="0"/>
              <a:t> </a:t>
            </a:r>
            <a:r>
              <a:rPr lang="ru-RU" dirty="0" err="1"/>
              <a:t>Георгієвським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, представлений до </a:t>
            </a:r>
            <a:r>
              <a:rPr lang="ru-RU" dirty="0" err="1"/>
              <a:t>офіцерського</a:t>
            </a:r>
            <a:r>
              <a:rPr lang="ru-RU" dirty="0"/>
              <a:t> чину.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не </a:t>
            </a:r>
            <a:r>
              <a:rPr lang="ru-RU" dirty="0" err="1"/>
              <a:t>спокусився</a:t>
            </a:r>
            <a:r>
              <a:rPr lang="ru-RU" dirty="0"/>
              <a:t> </a:t>
            </a:r>
            <a:r>
              <a:rPr lang="ru-RU" dirty="0" err="1"/>
              <a:t>військовою</a:t>
            </a:r>
            <a:r>
              <a:rPr lang="ru-RU" dirty="0"/>
              <a:t> </a:t>
            </a:r>
            <a:r>
              <a:rPr lang="ru-RU" dirty="0" err="1"/>
              <a:t>кар'єрою</a:t>
            </a:r>
            <a:r>
              <a:rPr lang="ru-RU" dirty="0"/>
              <a:t>, а вернувшись на </a:t>
            </a:r>
            <a:r>
              <a:rPr lang="ru-RU" dirty="0" err="1"/>
              <a:t>Єлисаветградщину</a:t>
            </a:r>
            <a:r>
              <a:rPr lang="ru-RU" dirty="0"/>
              <a:t> </a:t>
            </a:r>
            <a:r>
              <a:rPr lang="ru-RU" dirty="0" err="1"/>
              <a:t>зайнявся</a:t>
            </a:r>
            <a:r>
              <a:rPr lang="ru-RU" dirty="0"/>
              <a:t> </a:t>
            </a:r>
            <a:r>
              <a:rPr lang="ru-RU" dirty="0" err="1"/>
              <a:t>сімейним</a:t>
            </a:r>
            <a:r>
              <a:rPr lang="ru-RU" dirty="0"/>
              <a:t> </a:t>
            </a:r>
            <a:r>
              <a:rPr lang="ru-RU" dirty="0" err="1"/>
              <a:t>захопленням</a:t>
            </a:r>
            <a:r>
              <a:rPr lang="ru-RU" dirty="0"/>
              <a:t> — театром.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74" y="908720"/>
            <a:ext cx="3168352" cy="473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1803" y="2719720"/>
            <a:ext cx="6015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002060"/>
                </a:solidFill>
              </a:rPr>
              <a:t>Творчий</a:t>
            </a:r>
            <a:r>
              <a:rPr lang="ru-RU" dirty="0">
                <a:solidFill>
                  <a:srgbClr val="002060"/>
                </a:solidFill>
              </a:rPr>
              <a:t> талант Леся </a:t>
            </a:r>
            <a:r>
              <a:rPr lang="ru-RU" dirty="0" err="1">
                <a:solidFill>
                  <a:srgbClr val="002060"/>
                </a:solidFill>
              </a:rPr>
              <a:t>Курбаса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вразив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тож</a:t>
            </a:r>
            <a:r>
              <a:rPr lang="ru-RU" dirty="0">
                <a:solidFill>
                  <a:srgbClr val="002060"/>
                </a:solidFill>
              </a:rPr>
              <a:t> запросив </a:t>
            </a:r>
            <a:r>
              <a:rPr lang="ru-RU" dirty="0" err="1">
                <a:solidFill>
                  <a:srgbClr val="002060"/>
                </a:solidFill>
              </a:rPr>
              <a:t>тернопільського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режисера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попрацювати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Києві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9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85784" y="15567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7200800" cy="37890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900" dirty="0"/>
              <a:t>Як </a:t>
            </a:r>
            <a:r>
              <a:rPr lang="ru-RU" sz="1900" dirty="0" err="1"/>
              <a:t>актор</a:t>
            </a:r>
            <a:r>
              <a:rPr lang="ru-RU" sz="1900" dirty="0"/>
              <a:t> </a:t>
            </a:r>
            <a:r>
              <a:rPr lang="ru-RU" sz="1900" dirty="0" err="1"/>
              <a:t>Садовський</a:t>
            </a:r>
            <a:r>
              <a:rPr lang="ru-RU" sz="1900" dirty="0"/>
              <a:t> </a:t>
            </a:r>
            <a:r>
              <a:rPr lang="ru-RU" sz="1900" dirty="0" err="1"/>
              <a:t>відзначався</a:t>
            </a:r>
            <a:r>
              <a:rPr lang="ru-RU" sz="1900" dirty="0"/>
              <a:t> </a:t>
            </a:r>
            <a:r>
              <a:rPr lang="ru-RU" sz="1900" dirty="0" err="1"/>
              <a:t>винятковою</a:t>
            </a:r>
            <a:r>
              <a:rPr lang="ru-RU" sz="1900" dirty="0"/>
              <a:t> </a:t>
            </a:r>
            <a:r>
              <a:rPr lang="ru-RU" sz="1900" dirty="0" err="1"/>
              <a:t>пластичністю</a:t>
            </a:r>
            <a:r>
              <a:rPr lang="ru-RU" sz="1900" dirty="0"/>
              <a:t>, </a:t>
            </a:r>
            <a:r>
              <a:rPr lang="ru-RU" sz="1900" dirty="0" err="1"/>
              <a:t>простотою</a:t>
            </a:r>
            <a:r>
              <a:rPr lang="ru-RU" sz="1900" dirty="0"/>
              <a:t>, </a:t>
            </a:r>
            <a:r>
              <a:rPr lang="ru-RU" sz="1900" dirty="0" err="1"/>
              <a:t>глибиною</a:t>
            </a:r>
            <a:r>
              <a:rPr lang="ru-RU" sz="1900" dirty="0"/>
              <a:t> і </a:t>
            </a:r>
            <a:r>
              <a:rPr lang="ru-RU" sz="1900" dirty="0" err="1"/>
              <a:t>щирістю</a:t>
            </a:r>
            <a:r>
              <a:rPr lang="ru-RU" sz="1900" dirty="0"/>
              <a:t> </a:t>
            </a:r>
            <a:r>
              <a:rPr lang="ru-RU" sz="1900" dirty="0" err="1"/>
              <a:t>почуттів</a:t>
            </a:r>
            <a:r>
              <a:rPr lang="ru-RU" sz="1900" dirty="0"/>
              <a:t>, </a:t>
            </a:r>
            <a:r>
              <a:rPr lang="ru-RU" sz="1900" dirty="0" err="1"/>
              <a:t>хоч</a:t>
            </a:r>
            <a:r>
              <a:rPr lang="ru-RU" sz="1900" dirty="0"/>
              <a:t> і не </a:t>
            </a:r>
            <a:r>
              <a:rPr lang="ru-RU" sz="1900" dirty="0" err="1"/>
              <a:t>позбавлених</a:t>
            </a:r>
            <a:r>
              <a:rPr lang="ru-RU" sz="1900" dirty="0"/>
              <a:t> характером </a:t>
            </a:r>
            <a:r>
              <a:rPr lang="ru-RU" sz="1900" dirty="0" err="1"/>
              <a:t>гри</a:t>
            </a:r>
            <a:r>
              <a:rPr lang="ru-RU" sz="1900" dirty="0"/>
              <a:t> «нутром» (</a:t>
            </a:r>
            <a:r>
              <a:rPr lang="ru-RU" sz="1900" dirty="0" err="1"/>
              <a:t>від</a:t>
            </a:r>
            <a:r>
              <a:rPr lang="ru-RU" sz="1900" dirty="0"/>
              <a:t> великих </a:t>
            </a:r>
            <a:r>
              <a:rPr lang="ru-RU" sz="1900" dirty="0" err="1"/>
              <a:t>емоцій</a:t>
            </a:r>
            <a:r>
              <a:rPr lang="ru-RU" sz="1900" dirty="0"/>
              <a:t> до спаду). </a:t>
            </a:r>
            <a:r>
              <a:rPr lang="ru-RU" sz="1900" dirty="0" err="1"/>
              <a:t>Садовський</a:t>
            </a:r>
            <a:r>
              <a:rPr lang="ru-RU" sz="1900" dirty="0"/>
              <a:t> </a:t>
            </a:r>
            <a:r>
              <a:rPr lang="ru-RU" sz="1900" dirty="0" err="1"/>
              <a:t>уславився</a:t>
            </a:r>
            <a:r>
              <a:rPr lang="ru-RU" sz="1900" dirty="0"/>
              <a:t> в </a:t>
            </a:r>
            <a:r>
              <a:rPr lang="ru-RU" sz="1900" dirty="0" err="1"/>
              <a:t>героїчно-історичному</a:t>
            </a:r>
            <a:r>
              <a:rPr lang="ru-RU" sz="1900" dirty="0"/>
              <a:t> — Богдан </a:t>
            </a:r>
            <a:r>
              <a:rPr lang="ru-RU" sz="1900" dirty="0" err="1"/>
              <a:t>Хмельницький</a:t>
            </a:r>
            <a:r>
              <a:rPr lang="ru-RU" sz="1900" dirty="0"/>
              <a:t> (в </a:t>
            </a:r>
            <a:r>
              <a:rPr lang="ru-RU" sz="1900" dirty="0" err="1"/>
              <a:t>однойменній</a:t>
            </a:r>
            <a:r>
              <a:rPr lang="ru-RU" sz="1900" dirty="0"/>
              <a:t> </a:t>
            </a:r>
            <a:r>
              <a:rPr lang="ru-RU" sz="1900" dirty="0" err="1"/>
              <a:t>п'єсі</a:t>
            </a:r>
            <a:r>
              <a:rPr lang="ru-RU" sz="1900" dirty="0"/>
              <a:t> М. </a:t>
            </a:r>
            <a:r>
              <a:rPr lang="ru-RU" sz="1900" dirty="0" err="1"/>
              <a:t>Старицького</a:t>
            </a:r>
            <a:r>
              <a:rPr lang="ru-RU" sz="1900" dirty="0"/>
              <a:t>), Сава </a:t>
            </a:r>
            <a:r>
              <a:rPr lang="ru-RU" sz="1900" dirty="0" err="1"/>
              <a:t>Чалий</a:t>
            </a:r>
            <a:r>
              <a:rPr lang="ru-RU" sz="1900" dirty="0"/>
              <a:t> (І. </a:t>
            </a:r>
            <a:r>
              <a:rPr lang="ru-RU" sz="1900" dirty="0" err="1"/>
              <a:t>Карпенка-Карого</a:t>
            </a:r>
            <a:r>
              <a:rPr lang="ru-RU" sz="1900" dirty="0"/>
              <a:t>), </a:t>
            </a:r>
            <a:r>
              <a:rPr lang="ru-RU" sz="1900" dirty="0" err="1"/>
              <a:t>Гетьман</a:t>
            </a:r>
            <a:r>
              <a:rPr lang="ru-RU" sz="1900" dirty="0"/>
              <a:t> Дорошенко (Л. </a:t>
            </a:r>
            <a:r>
              <a:rPr lang="ru-RU" sz="1900" dirty="0" err="1"/>
              <a:t>Старицької-Черняхівської</a:t>
            </a:r>
            <a:r>
              <a:rPr lang="ru-RU" sz="1900" dirty="0"/>
              <a:t>) і </a:t>
            </a:r>
            <a:r>
              <a:rPr lang="ru-RU" sz="1900" dirty="0" err="1"/>
              <a:t>героїчно-побутовому</a:t>
            </a:r>
            <a:r>
              <a:rPr lang="ru-RU" sz="1900" dirty="0"/>
              <a:t> </a:t>
            </a:r>
            <a:r>
              <a:rPr lang="ru-RU" sz="1900" dirty="0" err="1"/>
              <a:t>репертуарі</a:t>
            </a:r>
            <a:r>
              <a:rPr lang="ru-RU" sz="1900" dirty="0"/>
              <a:t>: </a:t>
            </a:r>
            <a:r>
              <a:rPr lang="ru-RU" sz="1900" dirty="0" err="1"/>
              <a:t>Дмитро</a:t>
            </a:r>
            <a:r>
              <a:rPr lang="ru-RU" sz="1900" dirty="0"/>
              <a:t> («Не </a:t>
            </a:r>
            <a:r>
              <a:rPr lang="ru-RU" sz="1900" dirty="0" err="1"/>
              <a:t>судилося</a:t>
            </a:r>
            <a:r>
              <a:rPr lang="ru-RU" sz="1900" dirty="0"/>
              <a:t>» М. </a:t>
            </a:r>
            <a:r>
              <a:rPr lang="ru-RU" sz="1900" dirty="0" err="1"/>
              <a:t>Старицького</a:t>
            </a:r>
            <a:r>
              <a:rPr lang="ru-RU" sz="1900" dirty="0"/>
              <a:t>), </a:t>
            </a:r>
            <a:r>
              <a:rPr lang="ru-RU" sz="1900" dirty="0" err="1"/>
              <a:t>Опанас</a:t>
            </a:r>
            <a:r>
              <a:rPr lang="ru-RU" sz="1900" dirty="0"/>
              <a:t> («Бурлака» І. </a:t>
            </a:r>
            <a:r>
              <a:rPr lang="ru-RU" sz="1900" dirty="0" err="1"/>
              <a:t>Карпенка-Карого</a:t>
            </a:r>
            <a:r>
              <a:rPr lang="ru-RU" sz="1900" dirty="0"/>
              <a:t>); </a:t>
            </a:r>
            <a:r>
              <a:rPr lang="ru-RU" sz="1900" dirty="0" err="1"/>
              <a:t>був</a:t>
            </a:r>
            <a:r>
              <a:rPr lang="ru-RU" sz="1900" dirty="0"/>
              <a:t> першим Командором («</a:t>
            </a:r>
            <a:r>
              <a:rPr lang="ru-RU" sz="1900" dirty="0" err="1"/>
              <a:t>Камінний</a:t>
            </a:r>
            <a:r>
              <a:rPr lang="ru-RU" sz="1900" dirty="0"/>
              <a:t> </a:t>
            </a:r>
            <a:r>
              <a:rPr lang="ru-RU" sz="1900" dirty="0" err="1"/>
              <a:t>господар</a:t>
            </a:r>
            <a:r>
              <a:rPr lang="ru-RU" sz="1900" dirty="0"/>
              <a:t>» </a:t>
            </a:r>
            <a:r>
              <a:rPr lang="ru-RU" sz="1900" dirty="0" err="1"/>
              <a:t>Лесі</a:t>
            </a:r>
            <a:r>
              <a:rPr lang="ru-RU" sz="1900" dirty="0"/>
              <a:t> </a:t>
            </a:r>
            <a:r>
              <a:rPr lang="ru-RU" sz="1900" dirty="0" err="1"/>
              <a:t>Українки</a:t>
            </a:r>
            <a:r>
              <a:rPr lang="ru-RU" sz="1900" dirty="0"/>
              <a:t>) і Городничим на </a:t>
            </a:r>
            <a:r>
              <a:rPr lang="ru-RU" sz="1900" dirty="0" err="1"/>
              <a:t>українській</a:t>
            </a:r>
            <a:r>
              <a:rPr lang="ru-RU" sz="1900" dirty="0"/>
              <a:t> </a:t>
            </a:r>
            <a:r>
              <a:rPr lang="ru-RU" sz="1900" dirty="0" err="1"/>
              <a:t>сцені</a:t>
            </a:r>
            <a:r>
              <a:rPr lang="ru-RU" sz="1900" dirty="0"/>
              <a:t> («</a:t>
            </a:r>
            <a:r>
              <a:rPr lang="ru-RU" sz="1900" dirty="0" err="1"/>
              <a:t>Ревізор</a:t>
            </a:r>
            <a:r>
              <a:rPr lang="ru-RU" sz="1900" dirty="0"/>
              <a:t>» М. Гоголя); </a:t>
            </a:r>
            <a:r>
              <a:rPr lang="ru-RU" sz="1900" dirty="0" err="1"/>
              <a:t>крім</a:t>
            </a:r>
            <a:r>
              <a:rPr lang="ru-RU" sz="1900" dirty="0"/>
              <a:t> того, </a:t>
            </a:r>
            <a:r>
              <a:rPr lang="ru-RU" sz="1900" dirty="0" err="1"/>
              <a:t>виступав</a:t>
            </a:r>
            <a:r>
              <a:rPr lang="ru-RU" sz="1900" dirty="0"/>
              <a:t> у оперному </a:t>
            </a:r>
            <a:r>
              <a:rPr lang="ru-RU" sz="1900" dirty="0" err="1"/>
              <a:t>репертуарі</a:t>
            </a:r>
            <a:r>
              <a:rPr lang="ru-RU" sz="1900" dirty="0"/>
              <a:t> й </a:t>
            </a:r>
            <a:r>
              <a:rPr lang="ru-RU" sz="1900" dirty="0" err="1"/>
              <a:t>уславився</a:t>
            </a:r>
            <a:r>
              <a:rPr lang="ru-RU" sz="1900" dirty="0"/>
              <a:t> як </a:t>
            </a:r>
            <a:r>
              <a:rPr lang="ru-RU" sz="1900" dirty="0" err="1"/>
              <a:t>виконавець</a:t>
            </a:r>
            <a:r>
              <a:rPr lang="ru-RU" sz="1900" dirty="0"/>
              <a:t> </a:t>
            </a:r>
            <a:r>
              <a:rPr lang="ru-RU" sz="1900" dirty="0" err="1"/>
              <a:t>українських</a:t>
            </a:r>
            <a:r>
              <a:rPr lang="ru-RU" sz="1900" dirty="0"/>
              <a:t> </a:t>
            </a:r>
            <a:r>
              <a:rPr lang="ru-RU" sz="1900" dirty="0" err="1"/>
              <a:t>народних</a:t>
            </a:r>
            <a:r>
              <a:rPr lang="ru-RU" sz="1900" dirty="0"/>
              <a:t> </a:t>
            </a:r>
            <a:r>
              <a:rPr lang="ru-RU" sz="1900" dirty="0" err="1"/>
              <a:t>пісень</a:t>
            </a:r>
            <a:r>
              <a:rPr lang="ru-RU" sz="19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774" y="3705611"/>
            <a:ext cx="91440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Садовський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вніс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вклад до </a:t>
            </a:r>
            <a:r>
              <a:rPr lang="ru-RU" sz="2000" dirty="0" err="1"/>
              <a:t>збагачення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репертуару перекладами («</a:t>
            </a:r>
            <a:r>
              <a:rPr lang="ru-RU" sz="2000" dirty="0" err="1"/>
              <a:t>Ревізор</a:t>
            </a:r>
            <a:r>
              <a:rPr lang="ru-RU" sz="2000" dirty="0"/>
              <a:t>» М. Гоголя, </a:t>
            </a:r>
            <a:r>
              <a:rPr lang="ru-RU" sz="2000" dirty="0" err="1"/>
              <a:t>лібретта</a:t>
            </a:r>
            <a:r>
              <a:rPr lang="ru-RU" sz="2000" dirty="0"/>
              <a:t> опер «Галька» С. Монюшка, «Продана наречена» Б. </a:t>
            </a:r>
            <a:r>
              <a:rPr lang="ru-RU" sz="2000" dirty="0" err="1"/>
              <a:t>Сметани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.). Як </a:t>
            </a:r>
            <a:r>
              <a:rPr lang="ru-RU" sz="2000" dirty="0" err="1"/>
              <a:t>режисер</a:t>
            </a:r>
            <a:r>
              <a:rPr lang="ru-RU" sz="2000" dirty="0"/>
              <a:t> </a:t>
            </a:r>
            <a:r>
              <a:rPr lang="ru-RU" sz="2000" dirty="0" err="1"/>
              <a:t>Садовський</a:t>
            </a:r>
            <a:r>
              <a:rPr lang="ru-RU" sz="2000" dirty="0"/>
              <a:t> </a:t>
            </a:r>
            <a:r>
              <a:rPr lang="ru-RU" sz="2000" dirty="0" err="1"/>
              <a:t>виховав</a:t>
            </a:r>
            <a:r>
              <a:rPr lang="ru-RU" sz="2000" dirty="0"/>
              <a:t> </a:t>
            </a:r>
            <a:r>
              <a:rPr lang="ru-RU" sz="2000" dirty="0" err="1"/>
              <a:t>цілу</a:t>
            </a:r>
            <a:r>
              <a:rPr lang="ru-RU" sz="2000" dirty="0"/>
              <a:t> плеяду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акторів</a:t>
            </a:r>
            <a:r>
              <a:rPr lang="ru-RU" sz="2000" dirty="0"/>
              <a:t> (О. </a:t>
            </a:r>
            <a:r>
              <a:rPr lang="ru-RU" sz="2000" dirty="0" err="1"/>
              <a:t>Петляш</a:t>
            </a:r>
            <a:r>
              <a:rPr lang="ru-RU" sz="2000" dirty="0"/>
              <a:t>, О. </a:t>
            </a:r>
            <a:r>
              <a:rPr lang="ru-RU" sz="2000" dirty="0" err="1"/>
              <a:t>Корольчук</a:t>
            </a:r>
            <a:r>
              <a:rPr lang="ru-RU" sz="2000" dirty="0"/>
              <a:t>, Є. </a:t>
            </a:r>
            <a:r>
              <a:rPr lang="ru-RU" sz="2000" dirty="0" err="1"/>
              <a:t>Хуторна</a:t>
            </a:r>
            <a:r>
              <a:rPr lang="ru-RU" sz="2000" dirty="0"/>
              <a:t>, М. </a:t>
            </a:r>
            <a:r>
              <a:rPr lang="ru-RU" sz="2000" dirty="0" err="1"/>
              <a:t>Малиш-Федорець</a:t>
            </a:r>
            <a:r>
              <a:rPr lang="ru-RU" sz="2000" dirty="0"/>
              <a:t>, І. </a:t>
            </a:r>
            <a:r>
              <a:rPr lang="ru-RU" sz="2000" dirty="0" err="1"/>
              <a:t>Ковалевський</a:t>
            </a:r>
            <a:r>
              <a:rPr lang="ru-RU" sz="2000" dirty="0"/>
              <a:t> і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ін</a:t>
            </a:r>
            <a:r>
              <a:rPr lang="ru-RU" sz="2000" dirty="0"/>
              <a:t>.), </a:t>
            </a:r>
            <a:r>
              <a:rPr lang="ru-RU" sz="2000" dirty="0" err="1"/>
              <a:t>даючи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волю в </a:t>
            </a:r>
            <a:r>
              <a:rPr lang="ru-RU" sz="2000" dirty="0" err="1"/>
              <a:t>творенні</a:t>
            </a:r>
            <a:r>
              <a:rPr lang="ru-RU" sz="2000" dirty="0"/>
              <a:t> образу. Роль </a:t>
            </a:r>
            <a:r>
              <a:rPr lang="ru-RU" sz="2000" dirty="0" err="1"/>
              <a:t>Садовського</a:t>
            </a:r>
            <a:r>
              <a:rPr lang="ru-RU" sz="2000" dirty="0"/>
              <a:t> як культурного і </a:t>
            </a:r>
            <a:r>
              <a:rPr lang="ru-RU" sz="2000" dirty="0" err="1"/>
              <a:t>громадського</a:t>
            </a:r>
            <a:r>
              <a:rPr lang="ru-RU" sz="2000" dirty="0"/>
              <a:t> </a:t>
            </a:r>
            <a:r>
              <a:rPr lang="ru-RU" sz="2000" dirty="0" err="1"/>
              <a:t>діяча</a:t>
            </a:r>
            <a:r>
              <a:rPr lang="ru-RU" sz="2000" dirty="0"/>
              <a:t> </a:t>
            </a:r>
            <a:r>
              <a:rPr lang="ru-RU" sz="2000" dirty="0" err="1"/>
              <a:t>виходить</a:t>
            </a:r>
            <a:r>
              <a:rPr lang="ru-RU" sz="2000" dirty="0"/>
              <a:t> далеко за </a:t>
            </a:r>
            <a:r>
              <a:rPr lang="ru-RU" sz="2000" dirty="0" err="1"/>
              <a:t>межі</a:t>
            </a:r>
            <a:r>
              <a:rPr lang="ru-RU" sz="2000" dirty="0"/>
              <a:t> театру. У </a:t>
            </a:r>
            <a:r>
              <a:rPr lang="ru-RU" sz="2000" dirty="0" err="1"/>
              <a:t>товаристві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корифеїв</a:t>
            </a:r>
            <a:r>
              <a:rPr lang="ru-RU" sz="2000" dirty="0"/>
              <a:t> і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діячів</a:t>
            </a:r>
            <a:r>
              <a:rPr lang="ru-RU" sz="2000" dirty="0"/>
              <a:t> 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галузях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й </a:t>
            </a:r>
            <a:r>
              <a:rPr lang="ru-RU" sz="2000" dirty="0" err="1"/>
              <a:t>мистецтва</a:t>
            </a:r>
            <a:r>
              <a:rPr lang="ru-RU" sz="2000" dirty="0"/>
              <a:t> (М. Лисенко, Л. </a:t>
            </a:r>
            <a:r>
              <a:rPr lang="ru-RU" sz="2000" dirty="0" err="1"/>
              <a:t>Старицька-Черняхівська</a:t>
            </a:r>
            <a:r>
              <a:rPr lang="ru-RU" sz="2000" dirty="0"/>
              <a:t>, В. </a:t>
            </a:r>
            <a:r>
              <a:rPr lang="ru-RU" sz="2000" dirty="0" err="1"/>
              <a:t>Кричевський</a:t>
            </a:r>
            <a:r>
              <a:rPr lang="ru-RU" sz="2000" dirty="0"/>
              <a:t> і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ін</a:t>
            </a:r>
            <a:r>
              <a:rPr lang="ru-RU" sz="2000" dirty="0"/>
              <a:t>.)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Садовського</a:t>
            </a:r>
            <a:r>
              <a:rPr lang="ru-RU" sz="2000" dirty="0"/>
              <a:t> </a:t>
            </a:r>
            <a:r>
              <a:rPr lang="ru-RU" sz="2000" dirty="0" err="1"/>
              <a:t>сприяла</a:t>
            </a:r>
            <a:r>
              <a:rPr lang="ru-RU" sz="2000" dirty="0"/>
              <a:t> </a:t>
            </a:r>
            <a:r>
              <a:rPr lang="ru-RU" sz="2000" dirty="0" err="1"/>
              <a:t>народженню</a:t>
            </a:r>
            <a:r>
              <a:rPr lang="ru-RU" sz="2000" dirty="0"/>
              <a:t> нового </a:t>
            </a:r>
            <a:r>
              <a:rPr lang="ru-RU" sz="2000" dirty="0" err="1"/>
              <a:t>покоління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інтелігенції</a:t>
            </a:r>
            <a:r>
              <a:rPr lang="ru-RU" sz="2000" dirty="0"/>
              <a:t> 20 </a:t>
            </a:r>
            <a:r>
              <a:rPr lang="ru-RU" sz="2000" dirty="0" err="1"/>
              <a:t>століття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0029"/>
            <a:ext cx="1905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Гурович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339" y="886014"/>
            <a:ext cx="5709320" cy="180020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vi-VN" dirty="0"/>
              <a:t>Мико́ла Гу́рович Кулі́ш (*6 (18) грудня 1892, Чаплинка — †3 листопада 1937, ур. Сандармох, Карелія) — український письменник, режисер, драматург, громадський діяч, газетяр і редактор, діяч української освіти, педагог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3526" y="2564904"/>
            <a:ext cx="552679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/>
              <a:t>Від</a:t>
            </a:r>
            <a:r>
              <a:rPr lang="ru-RU" sz="1700" dirty="0" smtClean="0"/>
              <a:t> </a:t>
            </a:r>
            <a:r>
              <a:rPr lang="ru-RU" sz="1700" dirty="0" err="1"/>
              <a:t>дитинства</a:t>
            </a:r>
            <a:r>
              <a:rPr lang="ru-RU" sz="1700" dirty="0"/>
              <a:t> в </a:t>
            </a:r>
            <a:r>
              <a:rPr lang="ru-RU" sz="1700" dirty="0" err="1"/>
              <a:t>нього</a:t>
            </a:r>
            <a:r>
              <a:rPr lang="ru-RU" sz="1700" dirty="0"/>
              <a:t> </a:t>
            </a:r>
            <a:r>
              <a:rPr lang="ru-RU" sz="1700" dirty="0" err="1"/>
              <a:t>залишилися</a:t>
            </a:r>
            <a:r>
              <a:rPr lang="ru-RU" sz="1700" dirty="0"/>
              <a:t> </a:t>
            </a:r>
            <a:r>
              <a:rPr lang="ru-RU" sz="1700" dirty="0" err="1"/>
              <a:t>суперечливі</a:t>
            </a:r>
            <a:r>
              <a:rPr lang="ru-RU" sz="1700" dirty="0"/>
              <a:t> і </a:t>
            </a:r>
            <a:r>
              <a:rPr lang="ru-RU" sz="1700" dirty="0" err="1"/>
              <a:t>гіркі</a:t>
            </a:r>
            <a:r>
              <a:rPr lang="ru-RU" sz="1700" dirty="0"/>
              <a:t> </a:t>
            </a:r>
            <a:r>
              <a:rPr lang="ru-RU" sz="1700" dirty="0" err="1"/>
              <a:t>враження</a:t>
            </a:r>
            <a:r>
              <a:rPr lang="ru-RU" sz="1700" dirty="0"/>
              <a:t> та </a:t>
            </a:r>
            <a:r>
              <a:rPr lang="ru-RU" sz="1700" dirty="0" err="1"/>
              <a:t>почуття</a:t>
            </a:r>
            <a:r>
              <a:rPr lang="ru-RU" sz="1700" dirty="0"/>
              <a:t>. </a:t>
            </a:r>
            <a:r>
              <a:rPr lang="ru-RU" sz="1700" dirty="0" err="1"/>
              <a:t>Антоніна</a:t>
            </a:r>
            <a:r>
              <a:rPr lang="ru-RU" sz="1700" dirty="0"/>
              <a:t> </a:t>
            </a:r>
            <a:r>
              <a:rPr lang="ru-RU" sz="1700" dirty="0" err="1"/>
              <a:t>Куліш</a:t>
            </a:r>
            <a:r>
              <a:rPr lang="ru-RU" sz="1700" dirty="0"/>
              <a:t>, дружина </a:t>
            </a:r>
            <a:r>
              <a:rPr lang="ru-RU" sz="1700" dirty="0" err="1"/>
              <a:t>митця</a:t>
            </a:r>
            <a:r>
              <a:rPr lang="ru-RU" sz="1700" dirty="0"/>
              <a:t>, у </a:t>
            </a:r>
            <a:r>
              <a:rPr lang="ru-RU" sz="1700" dirty="0" err="1"/>
              <a:t>своїх</a:t>
            </a:r>
            <a:r>
              <a:rPr lang="ru-RU" sz="1700" dirty="0"/>
              <a:t> мемуарах «</a:t>
            </a:r>
            <a:r>
              <a:rPr lang="ru-RU" sz="1700" dirty="0" err="1"/>
              <a:t>Спогади</a:t>
            </a:r>
            <a:r>
              <a:rPr lang="ru-RU" sz="1700" dirty="0"/>
              <a:t> про </a:t>
            </a:r>
            <a:r>
              <a:rPr lang="ru-RU" sz="1700" dirty="0" err="1"/>
              <a:t>Миколу</a:t>
            </a:r>
            <a:r>
              <a:rPr lang="ru-RU" sz="1700" dirty="0"/>
              <a:t> </a:t>
            </a:r>
            <a:r>
              <a:rPr lang="ru-RU" sz="1700" dirty="0" err="1"/>
              <a:t>Куліша</a:t>
            </a:r>
            <a:r>
              <a:rPr lang="ru-RU" sz="1700" dirty="0"/>
              <a:t>», </a:t>
            </a:r>
            <a:r>
              <a:rPr lang="ru-RU" sz="1700" dirty="0" err="1"/>
              <a:t>завершених</a:t>
            </a:r>
            <a:r>
              <a:rPr lang="ru-RU" sz="1700" dirty="0"/>
              <a:t> у 1953 у </a:t>
            </a:r>
            <a:r>
              <a:rPr lang="ru-RU" sz="1700" dirty="0" err="1"/>
              <a:t>Філадельфії</a:t>
            </a:r>
            <a:r>
              <a:rPr lang="ru-RU" sz="1700" dirty="0"/>
              <a:t>, детально </a:t>
            </a:r>
            <a:r>
              <a:rPr lang="ru-RU" sz="1700" dirty="0" err="1"/>
              <a:t>виклала</a:t>
            </a:r>
            <a:r>
              <a:rPr lang="ru-RU" sz="1700" dirty="0"/>
              <a:t> один </a:t>
            </a:r>
            <a:r>
              <a:rPr lang="ru-RU" sz="1700" dirty="0" err="1"/>
              <a:t>із</a:t>
            </a:r>
            <a:r>
              <a:rPr lang="ru-RU" sz="1700" dirty="0"/>
              <a:t> </a:t>
            </a:r>
            <a:r>
              <a:rPr lang="ru-RU" sz="1700" dirty="0" err="1"/>
              <a:t>драматичних</a:t>
            </a:r>
            <a:r>
              <a:rPr lang="ru-RU" sz="1700" dirty="0"/>
              <a:t> </a:t>
            </a:r>
            <a:r>
              <a:rPr lang="ru-RU" sz="1700" dirty="0" err="1"/>
              <a:t>моментів</a:t>
            </a:r>
            <a:r>
              <a:rPr lang="ru-RU" sz="1700" dirty="0"/>
              <a:t> </a:t>
            </a:r>
            <a:r>
              <a:rPr lang="ru-RU" sz="1700" dirty="0" err="1"/>
              <a:t>його</a:t>
            </a:r>
            <a:r>
              <a:rPr lang="ru-RU" sz="1700" dirty="0"/>
              <a:t> </a:t>
            </a:r>
            <a:r>
              <a:rPr lang="ru-RU" sz="1700" dirty="0" err="1"/>
              <a:t>дитячих</a:t>
            </a:r>
            <a:r>
              <a:rPr lang="ru-RU" sz="1700" dirty="0"/>
              <a:t> </a:t>
            </a:r>
            <a:r>
              <a:rPr lang="ru-RU" sz="1700" dirty="0" err="1"/>
              <a:t>літ</a:t>
            </a:r>
            <a:r>
              <a:rPr lang="ru-RU" sz="1700" dirty="0"/>
              <a:t>, </a:t>
            </a:r>
            <a:r>
              <a:rPr lang="ru-RU" sz="1700" dirty="0" err="1"/>
              <a:t>записаний</a:t>
            </a:r>
            <a:r>
              <a:rPr lang="ru-RU" sz="1700" dirty="0"/>
              <a:t> </a:t>
            </a:r>
            <a:r>
              <a:rPr lang="ru-RU" sz="1700" dirty="0" err="1"/>
              <a:t>зі</a:t>
            </a:r>
            <a:r>
              <a:rPr lang="ru-RU" sz="1700" dirty="0"/>
              <a:t> </a:t>
            </a:r>
            <a:r>
              <a:rPr lang="ru-RU" sz="1700" dirty="0" err="1"/>
              <a:t>слів</a:t>
            </a:r>
            <a:r>
              <a:rPr lang="ru-RU" sz="1700" dirty="0"/>
              <a:t> </a:t>
            </a:r>
            <a:r>
              <a:rPr lang="ru-RU" sz="1700" dirty="0" err="1"/>
              <a:t>письменника</a:t>
            </a:r>
            <a:r>
              <a:rPr lang="ru-RU" sz="1700" dirty="0"/>
              <a:t>. </a:t>
            </a:r>
            <a:r>
              <a:rPr lang="ru-RU" sz="1700" dirty="0" err="1"/>
              <a:t>Він</a:t>
            </a:r>
            <a:r>
              <a:rPr lang="ru-RU" sz="1700" dirty="0"/>
              <a:t> </a:t>
            </a:r>
            <a:r>
              <a:rPr lang="ru-RU" sz="1700" dirty="0" err="1"/>
              <a:t>засвідчує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мати</a:t>
            </a:r>
            <a:r>
              <a:rPr lang="ru-RU" sz="1700" dirty="0"/>
              <a:t> </a:t>
            </a:r>
            <a:r>
              <a:rPr lang="ru-RU" sz="1700" dirty="0" err="1"/>
              <a:t>його</a:t>
            </a:r>
            <a:r>
              <a:rPr lang="ru-RU" sz="1700" dirty="0"/>
              <a:t> </a:t>
            </a:r>
            <a:r>
              <a:rPr lang="ru-RU" sz="1700" dirty="0" err="1"/>
              <a:t>неодноразово</a:t>
            </a:r>
            <a:r>
              <a:rPr lang="ru-RU" sz="1700" dirty="0"/>
              <a:t> била за </a:t>
            </a:r>
            <a:r>
              <a:rPr lang="ru-RU" sz="1700" dirty="0" err="1"/>
              <a:t>брехню</a:t>
            </a:r>
            <a:r>
              <a:rPr lang="ru-RU" sz="1700" dirty="0"/>
              <a:t> та </a:t>
            </a:r>
            <a:r>
              <a:rPr lang="ru-RU" sz="1700" dirty="0" err="1"/>
              <a:t>інші</a:t>
            </a:r>
            <a:r>
              <a:rPr lang="ru-RU" sz="1700" dirty="0"/>
              <a:t> </a:t>
            </a:r>
            <a:r>
              <a:rPr lang="ru-RU" sz="1700" dirty="0" err="1"/>
              <a:t>провини</a:t>
            </a:r>
            <a:r>
              <a:rPr lang="ru-RU" sz="17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947"/>
            <a:ext cx="3424014" cy="546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526" y="4549676"/>
            <a:ext cx="5216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літературною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все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— 30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45. Драматург писав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перебував</a:t>
            </a:r>
            <a:r>
              <a:rPr lang="ru-RU" dirty="0"/>
              <a:t> на Соловках, в </a:t>
            </a:r>
            <a:r>
              <a:rPr lang="ru-RU" dirty="0" err="1"/>
              <a:t>ув'язненні</a:t>
            </a:r>
            <a:r>
              <a:rPr lang="ru-RU" dirty="0"/>
              <a:t>. За 1923 — 1934 роки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створив </a:t>
            </a:r>
            <a:r>
              <a:rPr lang="ru-RU" dirty="0" err="1"/>
              <a:t>близько</a:t>
            </a:r>
            <a:r>
              <a:rPr lang="ru-RU" dirty="0"/>
              <a:t> 15 </a:t>
            </a:r>
            <a:r>
              <a:rPr lang="ru-RU" dirty="0" err="1"/>
              <a:t>п'єс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(«На рыбной ловле») та </a:t>
            </a:r>
            <a:r>
              <a:rPr lang="ru-RU" dirty="0" err="1"/>
              <a:t>останнього</a:t>
            </a:r>
            <a:r>
              <a:rPr lang="ru-RU" dirty="0"/>
              <a:t> («</a:t>
            </a:r>
            <a:r>
              <a:rPr lang="ru-RU" dirty="0" err="1"/>
              <a:t>Такі</a:t>
            </a:r>
            <a:r>
              <a:rPr lang="ru-RU" dirty="0"/>
              <a:t>»)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вилучені</a:t>
            </a:r>
            <a:r>
              <a:rPr lang="ru-RU" dirty="0"/>
              <a:t> у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арешту</a:t>
            </a:r>
            <a:r>
              <a:rPr lang="ru-RU" dirty="0"/>
              <a:t>, і тому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втраченими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6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85784" y="76470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100" dirty="0" err="1"/>
              <a:t>Микола</a:t>
            </a:r>
            <a:r>
              <a:rPr lang="ru-RU" sz="2100" dirty="0"/>
              <a:t> </a:t>
            </a:r>
            <a:r>
              <a:rPr lang="ru-RU" sz="2100" dirty="0" err="1"/>
              <a:t>Куліш</a:t>
            </a:r>
            <a:r>
              <a:rPr lang="ru-RU" sz="2100" dirty="0"/>
              <a:t> </a:t>
            </a:r>
            <a:r>
              <a:rPr lang="ru-RU" sz="2100" dirty="0" err="1"/>
              <a:t>вважав</a:t>
            </a:r>
            <a:r>
              <a:rPr lang="ru-RU" sz="2100" dirty="0"/>
              <a:t> Леся </a:t>
            </a:r>
            <a:r>
              <a:rPr lang="ru-RU" sz="2100" dirty="0" err="1"/>
              <a:t>Курбаса</a:t>
            </a:r>
            <a:r>
              <a:rPr lang="ru-RU" sz="2100" dirty="0"/>
              <a:t> </a:t>
            </a:r>
            <a:r>
              <a:rPr lang="ru-RU" sz="2100" dirty="0" err="1"/>
              <a:t>видатним</a:t>
            </a:r>
            <a:r>
              <a:rPr lang="ru-RU" sz="2100" dirty="0"/>
              <a:t> </a:t>
            </a:r>
            <a:r>
              <a:rPr lang="ru-RU" sz="2100" dirty="0" err="1"/>
              <a:t>режисером</a:t>
            </a:r>
            <a:r>
              <a:rPr lang="ru-RU" sz="2100" dirty="0"/>
              <a:t> і </a:t>
            </a:r>
            <a:r>
              <a:rPr lang="ru-RU" sz="2100" dirty="0" err="1"/>
              <a:t>мислителем</a:t>
            </a:r>
            <a:r>
              <a:rPr lang="ru-RU" sz="2100" dirty="0"/>
              <a:t>. </a:t>
            </a:r>
            <a:r>
              <a:rPr lang="ru-RU" sz="2100" dirty="0" err="1"/>
              <a:t>Куліш</a:t>
            </a:r>
            <a:r>
              <a:rPr lang="ru-RU" sz="2100" dirty="0"/>
              <a:t> </a:t>
            </a:r>
            <a:r>
              <a:rPr lang="ru-RU" sz="2100" dirty="0" err="1"/>
              <a:t>цінував</a:t>
            </a:r>
            <a:r>
              <a:rPr lang="ru-RU" sz="2100" dirty="0"/>
              <a:t> </a:t>
            </a:r>
            <a:r>
              <a:rPr lang="ru-RU" sz="2100" dirty="0" err="1"/>
              <a:t>Курбаса</a:t>
            </a:r>
            <a:r>
              <a:rPr lang="ru-RU" sz="2100" dirty="0"/>
              <a:t> як </a:t>
            </a:r>
            <a:r>
              <a:rPr lang="ru-RU" sz="2100" dirty="0" err="1"/>
              <a:t>аналітика</a:t>
            </a:r>
            <a:r>
              <a:rPr lang="ru-RU" sz="2100" dirty="0"/>
              <a:t> </a:t>
            </a:r>
            <a:r>
              <a:rPr lang="ru-RU" sz="2100" dirty="0" err="1"/>
              <a:t>мистецтва</a:t>
            </a:r>
            <a:r>
              <a:rPr lang="ru-RU" sz="2100" dirty="0"/>
              <a:t> і </a:t>
            </a:r>
            <a:r>
              <a:rPr lang="ru-RU" sz="2100" dirty="0" err="1"/>
              <a:t>літератури</a:t>
            </a:r>
            <a:r>
              <a:rPr lang="ru-RU" sz="2100" dirty="0"/>
              <a:t>, як </a:t>
            </a:r>
            <a:r>
              <a:rPr lang="ru-RU" sz="2100" dirty="0" err="1"/>
              <a:t>людину</a:t>
            </a:r>
            <a:r>
              <a:rPr lang="ru-RU" sz="2100" dirty="0"/>
              <a:t> </a:t>
            </a:r>
            <a:r>
              <a:rPr lang="ru-RU" sz="2100" dirty="0" err="1"/>
              <a:t>широкої</a:t>
            </a:r>
            <a:r>
              <a:rPr lang="ru-RU" sz="2100" dirty="0"/>
              <a:t> </a:t>
            </a:r>
            <a:r>
              <a:rPr lang="ru-RU" sz="2100" dirty="0" err="1"/>
              <a:t>гуманітарної</a:t>
            </a:r>
            <a:r>
              <a:rPr lang="ru-RU" sz="2100" dirty="0"/>
              <a:t> </a:t>
            </a:r>
            <a:r>
              <a:rPr lang="ru-RU" sz="2100" dirty="0" err="1"/>
              <a:t>освіти</a:t>
            </a:r>
            <a:r>
              <a:rPr lang="ru-RU" sz="2100" dirty="0"/>
              <a:t>, одного з </a:t>
            </a:r>
            <a:r>
              <a:rPr lang="ru-RU" sz="2100" dirty="0" err="1"/>
              <a:t>теоретиків</a:t>
            </a:r>
            <a:r>
              <a:rPr lang="ru-RU" sz="2100" dirty="0"/>
              <a:t> </a:t>
            </a:r>
            <a:r>
              <a:rPr lang="ru-RU" sz="2100" dirty="0" err="1"/>
              <a:t>української</a:t>
            </a:r>
            <a:r>
              <a:rPr lang="ru-RU" sz="2100" dirty="0"/>
              <a:t> </a:t>
            </a:r>
            <a:r>
              <a:rPr lang="ru-RU" sz="2100" dirty="0" err="1"/>
              <a:t>культури</a:t>
            </a:r>
            <a:r>
              <a:rPr lang="ru-RU" sz="2100" dirty="0" smtClean="0"/>
              <a:t>.</a:t>
            </a:r>
            <a:endParaRPr lang="ru-RU" sz="2100" dirty="0"/>
          </a:p>
          <a:p>
            <a:r>
              <a:rPr lang="ru-RU" sz="2100" dirty="0"/>
              <a:t>Дружба </a:t>
            </a:r>
            <a:r>
              <a:rPr lang="ru-RU" sz="2100" dirty="0" err="1"/>
              <a:t>між</a:t>
            </a:r>
            <a:r>
              <a:rPr lang="ru-RU" sz="2100" dirty="0"/>
              <a:t> </a:t>
            </a:r>
            <a:r>
              <a:rPr lang="ru-RU" sz="2100" dirty="0" err="1"/>
              <a:t>Кулішем</a:t>
            </a:r>
            <a:r>
              <a:rPr lang="ru-RU" sz="2100" dirty="0"/>
              <a:t> і </a:t>
            </a:r>
            <a:r>
              <a:rPr lang="ru-RU" sz="2100" dirty="0" err="1"/>
              <a:t>Курбасем</a:t>
            </a:r>
            <a:r>
              <a:rPr lang="ru-RU" sz="2100" dirty="0"/>
              <a:t> </a:t>
            </a:r>
            <a:r>
              <a:rPr lang="ru-RU" sz="2100" dirty="0" err="1"/>
              <a:t>тривала</a:t>
            </a:r>
            <a:r>
              <a:rPr lang="ru-RU" sz="2100" dirty="0"/>
              <a:t> 8 </a:t>
            </a:r>
            <a:r>
              <a:rPr lang="ru-RU" sz="2100" dirty="0" err="1"/>
              <a:t>років</a:t>
            </a:r>
            <a:r>
              <a:rPr lang="ru-RU" sz="2100" dirty="0"/>
              <a:t> — аж до </a:t>
            </a:r>
            <a:r>
              <a:rPr lang="ru-RU" sz="2100" dirty="0" err="1"/>
              <a:t>смерті</a:t>
            </a:r>
            <a:r>
              <a:rPr lang="ru-RU" sz="2100" dirty="0"/>
              <a:t> і мала великий </a:t>
            </a:r>
            <a:r>
              <a:rPr lang="ru-RU" sz="2100" dirty="0" err="1"/>
              <a:t>вплив</a:t>
            </a:r>
            <a:r>
              <a:rPr lang="ru-RU" sz="2100" dirty="0"/>
              <a:t> на </a:t>
            </a:r>
            <a:r>
              <a:rPr lang="ru-RU" sz="2100" dirty="0" err="1"/>
              <a:t>становлення</a:t>
            </a:r>
            <a:r>
              <a:rPr lang="ru-RU" sz="2100" dirty="0"/>
              <a:t> </a:t>
            </a:r>
            <a:r>
              <a:rPr lang="ru-RU" sz="2100" dirty="0" err="1"/>
              <a:t>українського</a:t>
            </a:r>
            <a:r>
              <a:rPr lang="ru-RU" sz="2100" dirty="0"/>
              <a:t> театру у </a:t>
            </a:r>
            <a:r>
              <a:rPr lang="ru-RU" sz="2100" dirty="0" err="1"/>
              <a:t>першій</a:t>
            </a:r>
            <a:r>
              <a:rPr lang="ru-RU" sz="2100" dirty="0"/>
              <a:t> </a:t>
            </a:r>
            <a:r>
              <a:rPr lang="ru-RU" sz="2100" dirty="0" err="1"/>
              <a:t>половині</a:t>
            </a:r>
            <a:r>
              <a:rPr lang="ru-RU" sz="2100" dirty="0"/>
              <a:t> 20 </a:t>
            </a:r>
            <a:r>
              <a:rPr lang="ru-RU" sz="2100" dirty="0" err="1"/>
              <a:t>століття</a:t>
            </a:r>
            <a:r>
              <a:rPr lang="ru-RU" sz="2100" dirty="0" smtClean="0"/>
              <a:t>.</a:t>
            </a:r>
            <a:endParaRPr lang="ru-RU" sz="2100" dirty="0"/>
          </a:p>
          <a:p>
            <a:r>
              <a:rPr lang="ru-RU" sz="2100" dirty="0"/>
              <a:t>Через те, </a:t>
            </a:r>
            <a:r>
              <a:rPr lang="ru-RU" sz="2100" dirty="0" err="1"/>
              <a:t>що</a:t>
            </a:r>
            <a:r>
              <a:rPr lang="ru-RU" sz="2100" dirty="0"/>
              <a:t> Лесь </a:t>
            </a:r>
            <a:r>
              <a:rPr lang="ru-RU" sz="2100" dirty="0" err="1"/>
              <a:t>Курбас</a:t>
            </a:r>
            <a:r>
              <a:rPr lang="ru-RU" sz="2100" dirty="0"/>
              <a:t> </a:t>
            </a:r>
            <a:r>
              <a:rPr lang="ru-RU" sz="2100" dirty="0" err="1"/>
              <a:t>дуже</a:t>
            </a:r>
            <a:r>
              <a:rPr lang="ru-RU" sz="2100" dirty="0"/>
              <a:t> </a:t>
            </a:r>
            <a:r>
              <a:rPr lang="ru-RU" sz="2100" dirty="0" err="1"/>
              <a:t>шанував</a:t>
            </a:r>
            <a:r>
              <a:rPr lang="ru-RU" sz="2100" dirty="0"/>
              <a:t> </a:t>
            </a:r>
            <a:r>
              <a:rPr lang="ru-RU" sz="2100" dirty="0" err="1"/>
              <a:t>Куліша</a:t>
            </a:r>
            <a:r>
              <a:rPr lang="ru-RU" sz="2100" dirty="0"/>
              <a:t>,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п'єси</a:t>
            </a:r>
            <a:r>
              <a:rPr lang="ru-RU" sz="2100" dirty="0"/>
              <a:t> </a:t>
            </a:r>
            <a:r>
              <a:rPr lang="ru-RU" sz="2100" dirty="0" err="1"/>
              <a:t>ставилися</a:t>
            </a:r>
            <a:r>
              <a:rPr lang="ru-RU" sz="2100" dirty="0"/>
              <a:t> у </a:t>
            </a:r>
            <a:r>
              <a:rPr lang="ru-RU" sz="2100" dirty="0" err="1"/>
              <a:t>театрі</a:t>
            </a:r>
            <a:r>
              <a:rPr lang="ru-RU" sz="2100" dirty="0"/>
              <a:t> «</a:t>
            </a:r>
            <a:r>
              <a:rPr lang="ru-RU" sz="2100" dirty="0" err="1"/>
              <a:t>Березіль</a:t>
            </a:r>
            <a:r>
              <a:rPr lang="ru-RU" sz="2100" dirty="0"/>
              <a:t>» </a:t>
            </a:r>
            <a:r>
              <a:rPr lang="ru-RU" sz="2100" dirty="0" err="1"/>
              <a:t>найчастіше</a:t>
            </a:r>
            <a:r>
              <a:rPr lang="ru-RU" sz="2100" dirty="0"/>
              <a:t>. </a:t>
            </a:r>
            <a:r>
              <a:rPr lang="ru-RU" sz="2100" dirty="0" err="1"/>
              <a:t>Безпосередньо</a:t>
            </a:r>
            <a:r>
              <a:rPr lang="ru-RU" sz="2100" dirty="0"/>
              <a:t> Лесь </a:t>
            </a:r>
            <a:r>
              <a:rPr lang="ru-RU" sz="2100" dirty="0" err="1"/>
              <a:t>Курбас</a:t>
            </a:r>
            <a:r>
              <a:rPr lang="ru-RU" sz="2100" dirty="0"/>
              <a:t> поставив </a:t>
            </a:r>
            <a:r>
              <a:rPr lang="ru-RU" sz="2100" dirty="0" err="1"/>
              <a:t>п'єси</a:t>
            </a:r>
            <a:r>
              <a:rPr lang="ru-RU" sz="2100" dirty="0"/>
              <a:t> «</a:t>
            </a:r>
            <a:r>
              <a:rPr lang="ru-RU" sz="2100" dirty="0" err="1"/>
              <a:t>Народний</a:t>
            </a:r>
            <a:r>
              <a:rPr lang="ru-RU" sz="2100" dirty="0"/>
              <a:t> </a:t>
            </a:r>
            <a:r>
              <a:rPr lang="ru-RU" sz="2100" dirty="0" err="1"/>
              <a:t>Малахій</a:t>
            </a:r>
            <a:r>
              <a:rPr lang="ru-RU" sz="2100" dirty="0"/>
              <a:t>», «Мина </a:t>
            </a:r>
            <a:r>
              <a:rPr lang="ru-RU" sz="2100" dirty="0" err="1"/>
              <a:t>Мазайло</a:t>
            </a:r>
            <a:r>
              <a:rPr lang="ru-RU" sz="2100" dirty="0"/>
              <a:t>», «</a:t>
            </a:r>
            <a:r>
              <a:rPr lang="ru-RU" sz="2100" dirty="0" err="1"/>
              <a:t>Маклена</a:t>
            </a:r>
            <a:r>
              <a:rPr lang="ru-RU" sz="2100" dirty="0"/>
              <a:t> </a:t>
            </a:r>
            <a:r>
              <a:rPr lang="ru-RU" sz="2100" dirty="0" err="1"/>
              <a:t>Граса</a:t>
            </a:r>
            <a:r>
              <a:rPr lang="ru-RU" sz="2100" dirty="0"/>
              <a:t>», а за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підтримки</a:t>
            </a:r>
            <a:r>
              <a:rPr lang="ru-RU" sz="2100" dirty="0"/>
              <a:t> ставили </a:t>
            </a:r>
            <a:r>
              <a:rPr lang="ru-RU" sz="2100" dirty="0" err="1"/>
              <a:t>п'єси</a:t>
            </a:r>
            <a:r>
              <a:rPr lang="ru-RU" sz="2100" dirty="0"/>
              <a:t> «</a:t>
            </a:r>
            <a:r>
              <a:rPr lang="ru-RU" sz="2100" dirty="0" err="1"/>
              <a:t>Комуни</a:t>
            </a:r>
            <a:r>
              <a:rPr lang="ru-RU" sz="2100" dirty="0"/>
              <a:t> в степах» і «97». </a:t>
            </a:r>
            <a:r>
              <a:rPr lang="ru-RU" sz="2100" dirty="0" err="1"/>
              <a:t>Якби</a:t>
            </a:r>
            <a:r>
              <a:rPr lang="ru-RU" sz="2100" dirty="0"/>
              <a:t> не заборони </a:t>
            </a:r>
            <a:r>
              <a:rPr lang="ru-RU" sz="2100" dirty="0" err="1"/>
              <a:t>реперткому</a:t>
            </a:r>
            <a:r>
              <a:rPr lang="ru-RU" sz="2100" dirty="0"/>
              <a:t>, у </a:t>
            </a:r>
            <a:r>
              <a:rPr lang="ru-RU" sz="2100" dirty="0" err="1"/>
              <a:t>цьому</a:t>
            </a:r>
            <a:r>
              <a:rPr lang="ru-RU" sz="2100" dirty="0"/>
              <a:t> </a:t>
            </a:r>
            <a:r>
              <a:rPr lang="ru-RU" sz="2100" dirty="0" err="1"/>
              <a:t>театрі</a:t>
            </a:r>
            <a:r>
              <a:rPr lang="ru-RU" sz="2100" dirty="0"/>
              <a:t> </a:t>
            </a:r>
            <a:r>
              <a:rPr lang="ru-RU" sz="2100" dirty="0" err="1"/>
              <a:t>також</a:t>
            </a:r>
            <a:r>
              <a:rPr lang="ru-RU" sz="2100" dirty="0"/>
              <a:t> </a:t>
            </a:r>
            <a:r>
              <a:rPr lang="ru-RU" sz="2100" dirty="0" err="1"/>
              <a:t>було</a:t>
            </a:r>
            <a:r>
              <a:rPr lang="ru-RU" sz="2100" dirty="0"/>
              <a:t> </a:t>
            </a:r>
            <a:r>
              <a:rPr lang="ru-RU" sz="2100" dirty="0" err="1"/>
              <a:t>би</a:t>
            </a:r>
            <a:r>
              <a:rPr lang="ru-RU" sz="2100" dirty="0"/>
              <a:t> поставлено </a:t>
            </a:r>
            <a:r>
              <a:rPr lang="ru-RU" sz="2100" dirty="0" err="1"/>
              <a:t>комедії</a:t>
            </a:r>
            <a:r>
              <a:rPr lang="ru-RU" sz="2100" dirty="0"/>
              <a:t> «</a:t>
            </a:r>
            <a:r>
              <a:rPr lang="ru-RU" sz="2100" dirty="0" err="1"/>
              <a:t>Отак</a:t>
            </a:r>
            <a:r>
              <a:rPr lang="ru-RU" sz="2100" dirty="0"/>
              <a:t> </a:t>
            </a:r>
            <a:r>
              <a:rPr lang="ru-RU" sz="2100" dirty="0" err="1"/>
              <a:t>загинув</a:t>
            </a:r>
            <a:r>
              <a:rPr lang="ru-RU" sz="2100" dirty="0"/>
              <a:t> </a:t>
            </a:r>
            <a:r>
              <a:rPr lang="ru-RU" sz="2100" dirty="0" err="1"/>
              <a:t>Гуска</a:t>
            </a:r>
            <a:r>
              <a:rPr lang="ru-RU" sz="2100" dirty="0"/>
              <a:t>», «</a:t>
            </a:r>
            <a:r>
              <a:rPr lang="ru-RU" sz="2100" dirty="0" err="1"/>
              <a:t>Хулій</a:t>
            </a:r>
            <a:r>
              <a:rPr lang="ru-RU" sz="2100" dirty="0"/>
              <a:t> </a:t>
            </a:r>
            <a:r>
              <a:rPr lang="ru-RU" sz="2100" dirty="0" err="1"/>
              <a:t>Хурина</a:t>
            </a:r>
            <a:r>
              <a:rPr lang="ru-RU" sz="2100" dirty="0"/>
              <a:t>», </a:t>
            </a:r>
            <a:r>
              <a:rPr lang="ru-RU" sz="2100" dirty="0" err="1"/>
              <a:t>драми</a:t>
            </a:r>
            <a:r>
              <a:rPr lang="ru-RU" sz="2100" dirty="0"/>
              <a:t> «Зона», «Закут», «</a:t>
            </a:r>
            <a:r>
              <a:rPr lang="ru-RU" sz="2100" dirty="0" err="1"/>
              <a:t>Вічний</a:t>
            </a:r>
            <a:r>
              <a:rPr lang="ru-RU" sz="2100" dirty="0"/>
              <a:t> бунт», «Патетична соната» — </a:t>
            </a:r>
            <a:r>
              <a:rPr lang="ru-RU" sz="2100" dirty="0" err="1"/>
              <a:t>це</a:t>
            </a:r>
            <a:r>
              <a:rPr lang="ru-RU" sz="2100" dirty="0"/>
              <a:t> </a:t>
            </a:r>
            <a:r>
              <a:rPr lang="ru-RU" sz="2100" dirty="0" err="1"/>
              <a:t>було</a:t>
            </a:r>
            <a:r>
              <a:rPr lang="ru-RU" sz="2100" dirty="0"/>
              <a:t> в </a:t>
            </a:r>
            <a:r>
              <a:rPr lang="ru-RU" sz="2100" dirty="0" err="1"/>
              <a:t>намірах</a:t>
            </a:r>
            <a:r>
              <a:rPr lang="ru-RU" sz="2100" dirty="0"/>
              <a:t> театру «</a:t>
            </a:r>
            <a:r>
              <a:rPr lang="ru-RU" sz="2100" dirty="0" err="1"/>
              <a:t>Березіль</a:t>
            </a:r>
            <a:r>
              <a:rPr lang="ru-RU" sz="2100" dirty="0" smtClean="0"/>
              <a:t>».</a:t>
            </a:r>
          </a:p>
          <a:p>
            <a:endParaRPr lang="ru-RU" sz="2100" dirty="0"/>
          </a:p>
          <a:p>
            <a:r>
              <a:rPr lang="ru-RU" sz="2100" dirty="0"/>
              <a:t>Лесь </a:t>
            </a:r>
            <a:r>
              <a:rPr lang="ru-RU" sz="2100" dirty="0" err="1"/>
              <a:t>Курбас</a:t>
            </a:r>
            <a:r>
              <a:rPr lang="ru-RU" sz="2100" dirty="0"/>
              <a:t> </a:t>
            </a:r>
            <a:r>
              <a:rPr lang="ru-RU" sz="2100" dirty="0" err="1"/>
              <a:t>вважав</a:t>
            </a:r>
            <a:r>
              <a:rPr lang="ru-RU" sz="2100" dirty="0"/>
              <a:t> </a:t>
            </a:r>
            <a:r>
              <a:rPr lang="ru-RU" sz="2100" dirty="0" err="1"/>
              <a:t>Миколу</a:t>
            </a:r>
            <a:r>
              <a:rPr lang="ru-RU" sz="2100" dirty="0"/>
              <a:t> </a:t>
            </a:r>
            <a:r>
              <a:rPr lang="ru-RU" sz="2100" dirty="0" err="1"/>
              <a:t>Куліша</a:t>
            </a:r>
            <a:r>
              <a:rPr lang="ru-RU" sz="2100" dirty="0"/>
              <a:t> </a:t>
            </a:r>
            <a:r>
              <a:rPr lang="ru-RU" sz="2100" dirty="0" err="1"/>
              <a:t>провідним</a:t>
            </a:r>
            <a:r>
              <a:rPr lang="ru-RU" sz="2100" dirty="0"/>
              <a:t> </a:t>
            </a:r>
            <a:r>
              <a:rPr lang="ru-RU" sz="2100" dirty="0" err="1"/>
              <a:t>українським</a:t>
            </a:r>
            <a:r>
              <a:rPr lang="ru-RU" sz="2100" dirty="0"/>
              <a:t> драматургом і </a:t>
            </a:r>
            <a:r>
              <a:rPr lang="ru-RU" sz="2100" dirty="0" err="1"/>
              <a:t>неодноразово</a:t>
            </a:r>
            <a:r>
              <a:rPr lang="ru-RU" sz="2100" dirty="0"/>
              <a:t> говорив про </a:t>
            </a:r>
            <a:r>
              <a:rPr lang="ru-RU" sz="2100" dirty="0" err="1"/>
              <a:t>це</a:t>
            </a:r>
            <a:r>
              <a:rPr lang="ru-RU" sz="2100" dirty="0"/>
              <a:t> у </a:t>
            </a:r>
            <a:r>
              <a:rPr lang="ru-RU" sz="2100" dirty="0" err="1"/>
              <a:t>численних</a:t>
            </a:r>
            <a:r>
              <a:rPr lang="ru-RU" sz="2100" dirty="0"/>
              <a:t> </a:t>
            </a:r>
            <a:r>
              <a:rPr lang="ru-RU" sz="2100" dirty="0" err="1"/>
              <a:t>виступах</a:t>
            </a:r>
            <a:r>
              <a:rPr lang="ru-RU" sz="2100" dirty="0"/>
              <a:t>, диспутах, </a:t>
            </a:r>
            <a:r>
              <a:rPr lang="ru-RU" sz="2100" dirty="0" err="1"/>
              <a:t>статтях</a:t>
            </a:r>
            <a:r>
              <a:rPr lang="ru-RU" sz="2100" dirty="0"/>
              <a:t>. </a:t>
            </a:r>
            <a:r>
              <a:rPr lang="ru-RU" sz="2100" dirty="0" err="1"/>
              <a:t>Курбас</a:t>
            </a:r>
            <a:r>
              <a:rPr lang="ru-RU" sz="2100" dirty="0"/>
              <a:t> </a:t>
            </a:r>
            <a:r>
              <a:rPr lang="ru-RU" sz="2100" dirty="0" err="1"/>
              <a:t>був</a:t>
            </a:r>
            <a:r>
              <a:rPr lang="ru-RU" sz="2100" dirty="0"/>
              <a:t> </a:t>
            </a:r>
            <a:r>
              <a:rPr lang="ru-RU" sz="2100" dirty="0" err="1"/>
              <a:t>також</a:t>
            </a:r>
            <a:r>
              <a:rPr lang="ru-RU" sz="2100" dirty="0"/>
              <a:t> одним </a:t>
            </a:r>
            <a:r>
              <a:rPr lang="ru-RU" sz="2100" dirty="0" err="1"/>
              <a:t>із</a:t>
            </a:r>
            <a:r>
              <a:rPr lang="ru-RU" sz="2100" dirty="0"/>
              <a:t> </a:t>
            </a:r>
            <a:r>
              <a:rPr lang="ru-RU" sz="2100" dirty="0" err="1"/>
              <a:t>найретельніших</a:t>
            </a:r>
            <a:r>
              <a:rPr lang="ru-RU" sz="2100" dirty="0"/>
              <a:t> </a:t>
            </a:r>
            <a:r>
              <a:rPr lang="ru-RU" sz="2100" dirty="0" err="1"/>
              <a:t>аналітиків</a:t>
            </a:r>
            <a:r>
              <a:rPr lang="ru-RU" sz="2100" dirty="0"/>
              <a:t> </a:t>
            </a:r>
            <a:r>
              <a:rPr lang="ru-RU" sz="2100" dirty="0" err="1"/>
              <a:t>творчості</a:t>
            </a:r>
            <a:r>
              <a:rPr lang="ru-RU" sz="2100" dirty="0"/>
              <a:t> </a:t>
            </a:r>
            <a:r>
              <a:rPr lang="ru-RU" sz="2100" dirty="0" err="1"/>
              <a:t>Куліша</a:t>
            </a:r>
            <a:r>
              <a:rPr lang="ru-RU" sz="2100" dirty="0"/>
              <a:t>. </a:t>
            </a:r>
            <a:r>
              <a:rPr lang="ru-RU" sz="2100" dirty="0" err="1"/>
              <a:t>Відзначаючи</a:t>
            </a:r>
            <a:r>
              <a:rPr lang="ru-RU" sz="2100" dirty="0"/>
              <a:t> </a:t>
            </a:r>
            <a:r>
              <a:rPr lang="ru-RU" sz="2100" dirty="0" err="1"/>
              <a:t>особливість</a:t>
            </a:r>
            <a:r>
              <a:rPr lang="ru-RU" sz="2100" dirty="0"/>
              <a:t> </a:t>
            </a:r>
            <a:r>
              <a:rPr lang="ru-RU" sz="2100" dirty="0" err="1"/>
              <a:t>драматичної</a:t>
            </a:r>
            <a:r>
              <a:rPr lang="ru-RU" sz="2100" dirty="0"/>
              <a:t> </a:t>
            </a:r>
            <a:r>
              <a:rPr lang="ru-RU" sz="2100" dirty="0" err="1"/>
              <a:t>манери</a:t>
            </a:r>
            <a:r>
              <a:rPr lang="ru-RU" sz="2100" dirty="0"/>
              <a:t>, </a:t>
            </a:r>
            <a:r>
              <a:rPr lang="ru-RU" sz="2100" dirty="0" err="1"/>
              <a:t>режисер</a:t>
            </a:r>
            <a:r>
              <a:rPr lang="ru-RU" sz="2100" dirty="0"/>
              <a:t> </a:t>
            </a:r>
            <a:r>
              <a:rPr lang="ru-RU" sz="2100" dirty="0" err="1"/>
              <a:t>акцентував</a:t>
            </a:r>
            <a:r>
              <a:rPr lang="ru-RU" sz="2100" dirty="0"/>
              <a:t> </a:t>
            </a:r>
            <a:r>
              <a:rPr lang="ru-RU" sz="2100" dirty="0" err="1"/>
              <a:t>увагу</a:t>
            </a:r>
            <a:r>
              <a:rPr lang="ru-RU" sz="2100" dirty="0"/>
              <a:t> на тому, </a:t>
            </a:r>
            <a:r>
              <a:rPr lang="ru-RU" sz="2100" dirty="0" err="1"/>
              <a:t>що</a:t>
            </a:r>
            <a:r>
              <a:rPr lang="ru-RU" sz="2100" dirty="0"/>
              <a:t> вона «романтична в </a:t>
            </a:r>
            <a:r>
              <a:rPr lang="ru-RU" sz="2100" dirty="0" err="1"/>
              <a:t>реалістичному</a:t>
            </a:r>
            <a:r>
              <a:rPr lang="ru-RU" sz="21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90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err="1"/>
              <a:t>Меллер</a:t>
            </a:r>
            <a:r>
              <a:rPr lang="ru-RU" dirty="0"/>
              <a:t> Вадим </a:t>
            </a:r>
            <a:r>
              <a:rPr lang="ru-RU" dirty="0" err="1"/>
              <a:t>Георгійович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0119" y="980728"/>
            <a:ext cx="5508104" cy="2676976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>Вади́м Георгі́йович Ме́ллер (*14 (26) квітня 1884, Санкт-Петербург — †4 травня 1962, Київ)  — український художник-авангардист (кубофутурист, конструктивіст), сценічний художник, дизайнер театральних костюмів, ілюстратор та архітектор. Заслужений діяч мистецтв УРСР (1942).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356992"/>
            <a:ext cx="586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1922 р. Лесь </a:t>
            </a:r>
            <a:r>
              <a:rPr lang="ru-RU" dirty="0" err="1"/>
              <a:t>Курбас</a:t>
            </a:r>
            <a:r>
              <a:rPr lang="ru-RU" dirty="0"/>
              <a:t> </a:t>
            </a:r>
            <a:r>
              <a:rPr lang="ru-RU" dirty="0" err="1"/>
              <a:t>запрошує</a:t>
            </a:r>
            <a:r>
              <a:rPr lang="ru-RU" dirty="0"/>
              <a:t> </a:t>
            </a:r>
            <a:r>
              <a:rPr lang="ru-RU" dirty="0" err="1"/>
              <a:t>Меллера</a:t>
            </a:r>
            <a:r>
              <a:rPr lang="ru-RU" dirty="0"/>
              <a:t> до </a:t>
            </a:r>
            <a:r>
              <a:rPr lang="ru-RU" dirty="0" err="1"/>
              <a:t>співпраці</a:t>
            </a:r>
            <a:r>
              <a:rPr lang="ru-RU" dirty="0"/>
              <a:t> у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театр «</a:t>
            </a:r>
            <a:r>
              <a:rPr lang="ru-RU" dirty="0" err="1"/>
              <a:t>Березіль</a:t>
            </a:r>
            <a:r>
              <a:rPr lang="ru-RU" dirty="0"/>
              <a:t>». </a:t>
            </a:r>
            <a:r>
              <a:rPr lang="ru-RU" dirty="0" err="1"/>
              <a:t>Курбас</a:t>
            </a:r>
            <a:r>
              <a:rPr lang="ru-RU" dirty="0"/>
              <a:t> та </a:t>
            </a:r>
            <a:r>
              <a:rPr lang="ru-RU" dirty="0" err="1"/>
              <a:t>Меллер</a:t>
            </a:r>
            <a:r>
              <a:rPr lang="ru-RU" dirty="0"/>
              <a:t> у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ресурс знаку, символу, </a:t>
            </a:r>
            <a:r>
              <a:rPr lang="ru-RU" dirty="0" err="1"/>
              <a:t>умовного</a:t>
            </a:r>
            <a:r>
              <a:rPr lang="ru-RU" dirty="0"/>
              <a:t> образу. Тут-то й </a:t>
            </a:r>
            <a:r>
              <a:rPr lang="ru-RU" dirty="0" err="1"/>
              <a:t>згодився</a:t>
            </a:r>
            <a:r>
              <a:rPr lang="ru-RU" dirty="0"/>
              <a:t> художнику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кубофутуризму</a:t>
            </a:r>
            <a:r>
              <a:rPr lang="ru-RU" dirty="0"/>
              <a:t> та </a:t>
            </a:r>
            <a:r>
              <a:rPr lang="ru-RU" dirty="0" err="1"/>
              <a:t>експресіонізму</a:t>
            </a:r>
            <a:r>
              <a:rPr lang="ru-RU" dirty="0"/>
              <a:t>. Синтез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торжествував</a:t>
            </a:r>
            <a:r>
              <a:rPr lang="ru-RU" dirty="0"/>
              <a:t> на </a:t>
            </a:r>
            <a:r>
              <a:rPr lang="ru-RU" dirty="0" err="1"/>
              <a:t>сцені</a:t>
            </a:r>
            <a:r>
              <a:rPr lang="ru-RU" dirty="0"/>
              <a:t>: </a:t>
            </a:r>
            <a:r>
              <a:rPr lang="ru-RU" dirty="0" err="1"/>
              <a:t>симфонія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феєрія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пафос без </a:t>
            </a:r>
            <a:r>
              <a:rPr lang="ru-RU" dirty="0" err="1"/>
              <a:t>кордонів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прибічником</a:t>
            </a:r>
            <a:r>
              <a:rPr lang="ru-RU" dirty="0"/>
              <a:t> «культурного синтезу», </a:t>
            </a:r>
            <a:r>
              <a:rPr lang="ru-RU" dirty="0" err="1"/>
              <a:t>програми</a:t>
            </a:r>
            <a:r>
              <a:rPr lang="ru-RU" dirty="0"/>
              <a:t>, яка повинна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об'єднати</a:t>
            </a:r>
            <a:r>
              <a:rPr lang="ru-RU" dirty="0"/>
              <a:t> </a:t>
            </a:r>
            <a:r>
              <a:rPr lang="ru-RU" dirty="0" err="1"/>
              <a:t>архітектуру</a:t>
            </a:r>
            <a:r>
              <a:rPr lang="ru-RU" dirty="0"/>
              <a:t>, театр,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простір</a:t>
            </a:r>
            <a:r>
              <a:rPr lang="ru-RU" dirty="0"/>
              <a:t>, </a:t>
            </a:r>
            <a:r>
              <a:rPr lang="ru-RU" dirty="0" err="1"/>
              <a:t>просвітництво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, як і Лесь </a:t>
            </a:r>
            <a:r>
              <a:rPr lang="ru-RU" dirty="0" err="1"/>
              <a:t>Курбас</a:t>
            </a:r>
            <a:r>
              <a:rPr lang="ru-RU" dirty="0"/>
              <a:t>, пережив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технікою</a:t>
            </a:r>
            <a:r>
              <a:rPr lang="ru-RU" dirty="0"/>
              <a:t> та </a:t>
            </a:r>
            <a:r>
              <a:rPr lang="ru-RU" dirty="0" err="1"/>
              <a:t>агітвидовищами</a:t>
            </a:r>
            <a:r>
              <a:rPr lang="ru-RU" dirty="0"/>
              <a:t> — «</a:t>
            </a:r>
            <a:r>
              <a:rPr lang="ru-RU" dirty="0" err="1"/>
              <a:t>дитяче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» </a:t>
            </a:r>
            <a:r>
              <a:rPr lang="ru-RU" dirty="0" err="1"/>
              <a:t>всіх</a:t>
            </a:r>
            <a:r>
              <a:rPr lang="ru-RU" dirty="0"/>
              <a:t> «</a:t>
            </a:r>
            <a:r>
              <a:rPr lang="ru-RU" dirty="0" err="1"/>
              <a:t>лівих</a:t>
            </a:r>
            <a:r>
              <a:rPr lang="ru-RU" dirty="0"/>
              <a:t>» </a:t>
            </a:r>
            <a:r>
              <a:rPr lang="ru-RU" dirty="0" err="1"/>
              <a:t>художників</a:t>
            </a:r>
            <a:r>
              <a:rPr lang="ru-RU" dirty="0"/>
              <a:t> 20-х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" y="1484784"/>
            <a:ext cx="3148591" cy="43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49663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4568" y="6570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1237</Words>
  <Application>Microsoft Office PowerPoint</Application>
  <PresentationFormat>Экран (4:3)</PresentationFormat>
  <Paragraphs>25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Лесь Курбас</vt:lpstr>
      <vt:lpstr>Хоткевич Гнат Мартинович</vt:lpstr>
      <vt:lpstr>Презентация PowerPoint</vt:lpstr>
      <vt:lpstr>Микола Садовський</vt:lpstr>
      <vt:lpstr>Презентация PowerPoint</vt:lpstr>
      <vt:lpstr>Куліш Микола Гурович</vt:lpstr>
      <vt:lpstr>Презентация PowerPoint</vt:lpstr>
      <vt:lpstr>Меллер Вадим Георгійович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Лесь Курбас</dc:title>
  <dc:creator>User</dc:creator>
  <cp:lastModifiedBy>User</cp:lastModifiedBy>
  <cp:revision>12</cp:revision>
  <dcterms:created xsi:type="dcterms:W3CDTF">2014-04-09T16:25:49Z</dcterms:created>
  <dcterms:modified xsi:type="dcterms:W3CDTF">2014-04-10T13:31:08Z</dcterms:modified>
</cp:coreProperties>
</file>