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4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7991953-75A0-475F-ADA9-BB2DF512E1C2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9A3C0AF-2298-4762-945F-CFA10DD29E6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sz="8000" b="1" i="1" dirty="0" smtClean="0"/>
              <a:t>Іван</a:t>
            </a:r>
            <a:r>
              <a:rPr lang="uk-UA" sz="8000" dirty="0" smtClean="0"/>
              <a:t> </a:t>
            </a:r>
            <a:r>
              <a:rPr lang="uk-UA" sz="8000" b="1" i="1" dirty="0" smtClean="0"/>
              <a:t> </a:t>
            </a:r>
          </a:p>
          <a:p>
            <a:pPr>
              <a:buNone/>
            </a:pPr>
            <a:r>
              <a:rPr lang="uk-UA" sz="8000" b="1" i="1" dirty="0" smtClean="0"/>
              <a:t>   Петрович  </a:t>
            </a:r>
          </a:p>
          <a:p>
            <a:pPr>
              <a:buNone/>
            </a:pPr>
            <a:r>
              <a:rPr lang="uk-UA" sz="8000" b="1" i="1" dirty="0" smtClean="0"/>
              <a:t> </a:t>
            </a:r>
            <a:r>
              <a:rPr lang="uk-UA" sz="8000" b="1" i="1" dirty="0" smtClean="0"/>
              <a:t>    </a:t>
            </a:r>
            <a:r>
              <a:rPr lang="uk-UA" sz="7200" b="1" i="1" dirty="0" smtClean="0"/>
              <a:t>Котляревський</a:t>
            </a:r>
            <a:endParaRPr lang="ru-RU" sz="8000" b="1" i="1" dirty="0"/>
          </a:p>
        </p:txBody>
      </p:sp>
    </p:spTree>
  </p:cSld>
  <p:clrMapOvr>
    <a:masterClrMapping/>
  </p:clrMapOvr>
  <p:transition spd="slow">
    <p:wedge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92696"/>
            <a:ext cx="9144000" cy="6165304"/>
          </a:xfrm>
        </p:spPr>
        <p:txBody>
          <a:bodyPr>
            <a:normAutofit/>
          </a:bodyPr>
          <a:lstStyle/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(</a:t>
            </a:r>
            <a:r>
              <a:rPr lang="ru-RU" dirty="0" err="1" smtClean="0"/>
              <a:t>школи</a:t>
            </a:r>
            <a:r>
              <a:rPr lang="ru-RU" dirty="0" smtClean="0"/>
              <a:t>, </a:t>
            </a:r>
            <a:r>
              <a:rPr lang="ru-RU" dirty="0" err="1" smtClean="0"/>
              <a:t>ліцеї</a:t>
            </a:r>
            <a:r>
              <a:rPr lang="ru-RU" dirty="0" smtClean="0"/>
              <a:t>, </a:t>
            </a:r>
            <a:r>
              <a:rPr lang="ru-RU" dirty="0" err="1" smtClean="0"/>
              <a:t>вузи</a:t>
            </a:r>
            <a:r>
              <a:rPr lang="ru-RU" dirty="0" smtClean="0"/>
              <a:t>),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носять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Полтавський</a:t>
            </a:r>
            <a:r>
              <a:rPr lang="ru-RU" dirty="0" smtClean="0"/>
              <a:t> </a:t>
            </a:r>
            <a:r>
              <a:rPr lang="ru-RU" dirty="0" err="1" smtClean="0"/>
              <a:t>міський</a:t>
            </a:r>
            <a:r>
              <a:rPr lang="ru-RU" dirty="0" smtClean="0"/>
              <a:t> </a:t>
            </a:r>
            <a:r>
              <a:rPr lang="ru-RU" dirty="0" err="1" smtClean="0"/>
              <a:t>багатопрофільний</a:t>
            </a:r>
            <a:r>
              <a:rPr lang="ru-RU" dirty="0" smtClean="0"/>
              <a:t> </a:t>
            </a:r>
            <a:r>
              <a:rPr lang="ru-RU" dirty="0" err="1" smtClean="0"/>
              <a:t>ліцей</a:t>
            </a:r>
            <a:r>
              <a:rPr lang="ru-RU" dirty="0" smtClean="0"/>
              <a:t> № 1 </a:t>
            </a:r>
            <a:r>
              <a:rPr lang="ru-RU" dirty="0" err="1" smtClean="0"/>
              <a:t>ім</a:t>
            </a:r>
            <a:r>
              <a:rPr lang="ru-RU" dirty="0" smtClean="0"/>
              <a:t>. І. П.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Бендерська</a:t>
            </a:r>
            <a:r>
              <a:rPr lang="ru-RU" dirty="0" smtClean="0"/>
              <a:t> </a:t>
            </a:r>
            <a:r>
              <a:rPr lang="ru-RU" dirty="0" err="1" smtClean="0"/>
              <a:t>гімназія</a:t>
            </a:r>
            <a:r>
              <a:rPr lang="ru-RU" dirty="0" smtClean="0"/>
              <a:t> № 3 </a:t>
            </a:r>
            <a:r>
              <a:rPr lang="ru-RU" dirty="0" err="1" smtClean="0"/>
              <a:t>ім</a:t>
            </a:r>
            <a:r>
              <a:rPr lang="ru-RU" dirty="0" smtClean="0"/>
              <a:t>. І. П.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[7]</a:t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Гадяцьке</a:t>
            </a:r>
            <a:r>
              <a:rPr lang="ru-RU" dirty="0" smtClean="0"/>
              <a:t> </a:t>
            </a:r>
            <a:r>
              <a:rPr lang="ru-RU" dirty="0" smtClean="0"/>
              <a:t>училище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І. П.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Полтавська</a:t>
            </a:r>
            <a:r>
              <a:rPr lang="ru-RU" dirty="0" smtClean="0"/>
              <a:t> </a:t>
            </a:r>
            <a:r>
              <a:rPr lang="ru-RU" dirty="0" err="1" smtClean="0"/>
              <a:t>обласна</a:t>
            </a:r>
            <a:r>
              <a:rPr lang="ru-RU" dirty="0" smtClean="0"/>
              <a:t> </a:t>
            </a:r>
            <a:r>
              <a:rPr lang="ru-RU" dirty="0" err="1" smtClean="0"/>
              <a:t>універсальна</a:t>
            </a:r>
            <a:r>
              <a:rPr lang="ru-RU" dirty="0" smtClean="0"/>
              <a:t> </a:t>
            </a:r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бібліотека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І. П.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Бібліотека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І. П.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 </a:t>
            </a:r>
            <a:r>
              <a:rPr lang="ru-RU" dirty="0" err="1" smtClean="0"/>
              <a:t>Шевченківського</a:t>
            </a:r>
            <a:r>
              <a:rPr lang="ru-RU" dirty="0" smtClean="0"/>
              <a:t> району м. </a:t>
            </a:r>
            <a:r>
              <a:rPr lang="ru-RU" dirty="0" err="1" smtClean="0"/>
              <a:t>Києва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Кінотеатр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 І.П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 (Полтава)</a:t>
            </a:r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416564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    Твори  Котляревського</a:t>
            </a:r>
            <a:endParaRPr lang="ru-RU" sz="48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381000" y="404664"/>
            <a:ext cx="8583488" cy="5904656"/>
          </a:xfrm>
        </p:spPr>
        <p:txBody>
          <a:bodyPr>
            <a:normAutofit/>
          </a:bodyPr>
          <a:lstStyle/>
          <a:p>
            <a:r>
              <a:rPr lang="ru-RU" dirty="0" smtClean="0"/>
              <a:t>- «</a:t>
            </a:r>
            <a:r>
              <a:rPr lang="ru-RU" dirty="0" err="1" smtClean="0"/>
              <a:t>Енеїда</a:t>
            </a:r>
            <a:r>
              <a:rPr lang="ru-RU" dirty="0" smtClean="0"/>
              <a:t>» (1798)</a:t>
            </a:r>
            <a:br>
              <a:rPr lang="ru-RU" dirty="0" smtClean="0"/>
            </a:br>
            <a:r>
              <a:rPr lang="ru-RU" dirty="0" smtClean="0"/>
              <a:t>-«</a:t>
            </a:r>
            <a:r>
              <a:rPr lang="ru-RU" dirty="0" err="1" smtClean="0"/>
              <a:t>Москаль-чарівник</a:t>
            </a:r>
            <a:r>
              <a:rPr lang="ru-RU" dirty="0" smtClean="0"/>
              <a:t>» (1819)</a:t>
            </a:r>
            <a:br>
              <a:rPr lang="ru-RU" dirty="0" smtClean="0"/>
            </a:br>
            <a:r>
              <a:rPr lang="ru-RU" dirty="0" smtClean="0"/>
              <a:t>-«</a:t>
            </a:r>
            <a:r>
              <a:rPr lang="ru-RU" dirty="0" smtClean="0"/>
              <a:t>Наталка-Полтавка» (1819)</a:t>
            </a:r>
            <a:br>
              <a:rPr lang="ru-RU" dirty="0" smtClean="0"/>
            </a:br>
            <a:r>
              <a:rPr lang="ru-RU" dirty="0" smtClean="0"/>
              <a:t>-«</a:t>
            </a:r>
            <a:r>
              <a:rPr lang="ru-RU" dirty="0" err="1" smtClean="0"/>
              <a:t>Пісня</a:t>
            </a:r>
            <a:r>
              <a:rPr lang="ru-RU" dirty="0" smtClean="0"/>
              <a:t> на </a:t>
            </a:r>
            <a:r>
              <a:rPr lang="ru-RU" dirty="0" err="1" smtClean="0"/>
              <a:t>Новий</a:t>
            </a:r>
            <a:r>
              <a:rPr lang="ru-RU" dirty="0" smtClean="0"/>
              <a:t> 1805 год пану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батьку князю </a:t>
            </a:r>
            <a:r>
              <a:rPr lang="ru-RU" dirty="0" err="1" smtClean="0"/>
              <a:t>Олексію</a:t>
            </a:r>
            <a:r>
              <a:rPr lang="ru-RU" dirty="0" smtClean="0"/>
              <a:t> </a:t>
            </a:r>
            <a:r>
              <a:rPr lang="ru-RU" dirty="0" smtClean="0"/>
              <a:t>-Борисовичу </a:t>
            </a:r>
            <a:r>
              <a:rPr lang="ru-RU" dirty="0" err="1" smtClean="0"/>
              <a:t>Куракіну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-Записи </a:t>
            </a:r>
            <a:r>
              <a:rPr lang="ru-RU" dirty="0" smtClean="0"/>
              <a:t>про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у </a:t>
            </a:r>
            <a:r>
              <a:rPr lang="ru-RU" dirty="0" err="1" smtClean="0"/>
              <a:t>турецьку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 1806 року (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-Кантата </a:t>
            </a:r>
            <a:r>
              <a:rPr lang="ru-RU" dirty="0" smtClean="0"/>
              <a:t>«Малороссийский губернский общий хор»</a:t>
            </a:r>
            <a:br>
              <a:rPr lang="ru-RU" dirty="0" smtClean="0"/>
            </a:br>
            <a:r>
              <a:rPr lang="ru-RU" dirty="0" smtClean="0"/>
              <a:t>-«</a:t>
            </a:r>
            <a:r>
              <a:rPr lang="ru-RU" dirty="0" smtClean="0"/>
              <a:t>Ода Сафо» — переклад на </a:t>
            </a:r>
            <a:r>
              <a:rPr lang="ru-RU" dirty="0" err="1" smtClean="0"/>
              <a:t>російську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-Размышления </a:t>
            </a:r>
            <a:r>
              <a:rPr lang="ru-RU" dirty="0" smtClean="0"/>
              <a:t>на евангелие от Луки, переведенные с французского сочинения аббата </a:t>
            </a:r>
            <a:r>
              <a:rPr lang="ru-RU" dirty="0" err="1" smtClean="0"/>
              <a:t>Дюкеня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-171400"/>
            <a:ext cx="7344816" cy="1080120"/>
          </a:xfrm>
        </p:spPr>
        <p:txBody>
          <a:bodyPr/>
          <a:lstStyle/>
          <a:p>
            <a:r>
              <a:rPr lang="uk-UA" dirty="0" smtClean="0"/>
              <a:t>Портрет Котляревського</a:t>
            </a:r>
            <a:endParaRPr lang="ru-RU" dirty="0"/>
          </a:p>
        </p:txBody>
      </p:sp>
      <p:pic>
        <p:nvPicPr>
          <p:cNvPr id="4" name="Содержимое 3" descr="Котляревський_І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95736" y="692696"/>
            <a:ext cx="4968552" cy="5904656"/>
          </a:xfrm>
        </p:spPr>
      </p:pic>
    </p:spTree>
  </p:cSld>
  <p:clrMapOvr>
    <a:masterClrMapping/>
  </p:clrMapOvr>
  <p:transition spd="slow">
    <p:split orient="vert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Роки життя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Іван Петрович Котляре́вський </a:t>
            </a:r>
            <a:r>
              <a:rPr lang="uk-UA" dirty="0" smtClean="0"/>
              <a:t>народився</a:t>
            </a:r>
            <a:r>
              <a:rPr lang="vi-VN" dirty="0" smtClean="0"/>
              <a:t> </a:t>
            </a:r>
            <a:r>
              <a:rPr lang="vi-VN" b="1" i="1" dirty="0" smtClean="0"/>
              <a:t>9 вересня</a:t>
            </a:r>
            <a:r>
              <a:rPr lang="uk-UA" b="1" i="1" dirty="0" smtClean="0"/>
              <a:t> </a:t>
            </a:r>
            <a:r>
              <a:rPr lang="vi-VN" b="1" i="1" dirty="0" smtClean="0"/>
              <a:t>1769</a:t>
            </a:r>
            <a:r>
              <a:rPr lang="uk-UA" b="1" i="1" dirty="0" smtClean="0"/>
              <a:t> </a:t>
            </a:r>
            <a:r>
              <a:rPr lang="vi-VN" dirty="0" smtClean="0"/>
              <a:t>,</a:t>
            </a:r>
            <a:r>
              <a:rPr lang="uk-UA" dirty="0" smtClean="0"/>
              <a:t> в </a:t>
            </a:r>
            <a:r>
              <a:rPr lang="vi-VN" dirty="0" smtClean="0"/>
              <a:t>Полтав</a:t>
            </a:r>
            <a:r>
              <a:rPr lang="uk-UA" dirty="0" smtClean="0"/>
              <a:t>і,помер </a:t>
            </a:r>
            <a:r>
              <a:rPr lang="vi-VN" b="1" i="1" dirty="0" smtClean="0"/>
              <a:t>10</a:t>
            </a:r>
            <a:r>
              <a:rPr lang="uk-UA" b="1" i="1" dirty="0" smtClean="0"/>
              <a:t> </a:t>
            </a:r>
            <a:r>
              <a:rPr lang="vi-VN" b="1" i="1" dirty="0" smtClean="0"/>
              <a:t>листопада</a:t>
            </a:r>
            <a:r>
              <a:rPr lang="vi-VN" b="1" i="1" dirty="0" smtClean="0"/>
              <a:t> 1838</a:t>
            </a:r>
            <a:r>
              <a:rPr lang="vi-VN" dirty="0" smtClean="0"/>
              <a:t>, </a:t>
            </a:r>
            <a:r>
              <a:rPr lang="uk-UA" dirty="0" smtClean="0"/>
              <a:t>в </a:t>
            </a:r>
            <a:r>
              <a:rPr lang="vi-VN" dirty="0" smtClean="0"/>
              <a:t>Полтав</a:t>
            </a:r>
            <a:r>
              <a:rPr lang="uk-UA" dirty="0" smtClean="0"/>
              <a:t>і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uk-UA" dirty="0" smtClean="0"/>
              <a:t>Прожив </a:t>
            </a:r>
            <a:r>
              <a:rPr lang="uk-UA" b="1" i="1" dirty="0" smtClean="0"/>
              <a:t>69</a:t>
            </a:r>
            <a:r>
              <a:rPr lang="uk-UA" dirty="0" smtClean="0"/>
              <a:t> років</a:t>
            </a:r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9523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9600" dirty="0" err="1" smtClean="0"/>
              <a:t>Біографія</a:t>
            </a:r>
            <a:r>
              <a:rPr lang="ru-RU" sz="9600" dirty="0" smtClean="0"/>
              <a:t/>
            </a:r>
            <a:br>
              <a:rPr lang="ru-RU" sz="9600" dirty="0" smtClean="0"/>
            </a:br>
            <a:r>
              <a:rPr lang="ru-RU" sz="8000" dirty="0" err="1" smtClean="0"/>
              <a:t>Івана</a:t>
            </a:r>
            <a:r>
              <a:rPr lang="ru-RU" sz="8000" dirty="0" smtClean="0"/>
              <a:t> </a:t>
            </a:r>
            <a:r>
              <a:rPr lang="ru-RU" sz="6700" dirty="0" err="1" smtClean="0"/>
              <a:t>Петроввича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81000" y="548680"/>
            <a:ext cx="8583488" cy="612068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Із 1780 по 1789 </a:t>
            </a:r>
            <a:r>
              <a:rPr lang="ru-RU" dirty="0" err="1" smtClean="0"/>
              <a:t>вчився</a:t>
            </a:r>
            <a:r>
              <a:rPr lang="ru-RU" dirty="0" smtClean="0"/>
              <a:t> у </a:t>
            </a:r>
            <a:r>
              <a:rPr lang="ru-RU" dirty="0" err="1" smtClean="0"/>
              <a:t>духовній</a:t>
            </a:r>
            <a:r>
              <a:rPr lang="ru-RU" dirty="0" smtClean="0"/>
              <a:t> </a:t>
            </a:r>
            <a:r>
              <a:rPr lang="ru-RU" dirty="0" err="1" smtClean="0"/>
              <a:t>семінарії</a:t>
            </a:r>
            <a:r>
              <a:rPr lang="ru-RU" dirty="0" smtClean="0"/>
              <a:t>. В 1789–1793 </a:t>
            </a:r>
            <a:r>
              <a:rPr lang="ru-RU" dirty="0" err="1" smtClean="0"/>
              <a:t>працював</a:t>
            </a:r>
            <a:r>
              <a:rPr lang="ru-RU" dirty="0" smtClean="0"/>
              <a:t> канцеляристом, у 1793–1796 — </a:t>
            </a:r>
            <a:r>
              <a:rPr lang="ru-RU" dirty="0" err="1" smtClean="0"/>
              <a:t>домашнім</a:t>
            </a:r>
            <a:r>
              <a:rPr lang="ru-RU" dirty="0" smtClean="0"/>
              <a:t> учителем у </a:t>
            </a:r>
            <a:r>
              <a:rPr lang="ru-RU" dirty="0" err="1" smtClean="0"/>
              <a:t>сільських</a:t>
            </a:r>
            <a:r>
              <a:rPr lang="ru-RU" dirty="0" smtClean="0"/>
              <a:t> </a:t>
            </a:r>
            <a:r>
              <a:rPr lang="ru-RU" dirty="0" err="1" smtClean="0"/>
              <a:t>поміщицьких</a:t>
            </a:r>
            <a:r>
              <a:rPr lang="ru-RU" dirty="0" smtClean="0"/>
              <a:t> родинах.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1796–1808 </a:t>
            </a:r>
            <a:r>
              <a:rPr lang="ru-RU" dirty="0" err="1" smtClean="0"/>
              <a:t>перебував</a:t>
            </a:r>
            <a:r>
              <a:rPr lang="ru-RU" dirty="0" smtClean="0"/>
              <a:t> на </a:t>
            </a:r>
            <a:r>
              <a:rPr lang="ru-RU" dirty="0" err="1" smtClean="0"/>
              <a:t>військовій</a:t>
            </a:r>
            <a:r>
              <a:rPr lang="ru-RU" dirty="0" smtClean="0"/>
              <a:t> </a:t>
            </a:r>
            <a:r>
              <a:rPr lang="ru-RU" dirty="0" err="1" smtClean="0"/>
              <a:t>службі</a:t>
            </a:r>
            <a:r>
              <a:rPr lang="ru-RU" dirty="0" smtClean="0"/>
              <a:t> в </a:t>
            </a:r>
            <a:r>
              <a:rPr lang="ru-RU" dirty="0" err="1" smtClean="0"/>
              <a:t>Сіверському</a:t>
            </a:r>
            <a:r>
              <a:rPr lang="ru-RU" dirty="0" smtClean="0"/>
              <a:t> </a:t>
            </a:r>
            <a:r>
              <a:rPr lang="ru-RU" dirty="0" err="1" smtClean="0"/>
              <a:t>карабінерському</a:t>
            </a:r>
            <a:r>
              <a:rPr lang="ru-RU" dirty="0" smtClean="0"/>
              <a:t> полку. В 1806–1807 </a:t>
            </a:r>
            <a:r>
              <a:rPr lang="ru-RU" dirty="0" err="1" smtClean="0"/>
              <a:t>Котляревський</a:t>
            </a:r>
            <a:r>
              <a:rPr lang="ru-RU" dirty="0" smtClean="0"/>
              <a:t> в </a:t>
            </a:r>
            <a:r>
              <a:rPr lang="ru-RU" dirty="0" err="1" smtClean="0"/>
              <a:t>ранзі</a:t>
            </a:r>
            <a:r>
              <a:rPr lang="ru-RU" dirty="0" smtClean="0"/>
              <a:t> </a:t>
            </a:r>
            <a:r>
              <a:rPr lang="ru-RU" dirty="0" err="1" smtClean="0"/>
              <a:t>штабс-капітана</a:t>
            </a:r>
            <a:r>
              <a:rPr lang="ru-RU" dirty="0" smtClean="0"/>
              <a:t> брав участь у </a:t>
            </a:r>
            <a:r>
              <a:rPr lang="ru-RU" dirty="0" err="1" smtClean="0"/>
              <a:t>російсько-турецькій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 1806–1812,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учасником</a:t>
            </a:r>
            <a:r>
              <a:rPr lang="ru-RU" dirty="0" smtClean="0"/>
              <a:t> облоги </a:t>
            </a:r>
            <a:r>
              <a:rPr lang="ru-RU" dirty="0" err="1" smtClean="0"/>
              <a:t>Ізмаїлу</a:t>
            </a:r>
            <a:r>
              <a:rPr lang="ru-RU" dirty="0" smtClean="0"/>
              <a:t>. В 1808 </a:t>
            </a:r>
            <a:r>
              <a:rPr lang="ru-RU" dirty="0" err="1" smtClean="0"/>
              <a:t>вийшов</a:t>
            </a:r>
            <a:r>
              <a:rPr lang="ru-RU" dirty="0" smtClean="0"/>
              <a:t> у </a:t>
            </a:r>
            <a:r>
              <a:rPr lang="ru-RU" dirty="0" err="1" smtClean="0"/>
              <a:t>відставку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орденом </a:t>
            </a:r>
            <a:r>
              <a:rPr lang="ru-RU" dirty="0" err="1" smtClean="0"/>
              <a:t>Святої</a:t>
            </a:r>
            <a:r>
              <a:rPr lang="ru-RU" dirty="0" smtClean="0"/>
              <a:t> </a:t>
            </a:r>
            <a:r>
              <a:rPr lang="ru-RU" dirty="0" err="1" smtClean="0"/>
              <a:t>Анни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 1810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наглядачем</a:t>
            </a:r>
            <a:r>
              <a:rPr lang="ru-RU" dirty="0" smtClean="0"/>
              <a:t> «Дому для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бідних</a:t>
            </a:r>
            <a:r>
              <a:rPr lang="ru-RU" dirty="0" smtClean="0"/>
              <a:t> дворян».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1812, </a:t>
            </a:r>
            <a:r>
              <a:rPr lang="ru-RU" dirty="0" err="1" smtClean="0"/>
              <a:t>під</a:t>
            </a:r>
            <a:r>
              <a:rPr lang="ru-RU" dirty="0" smtClean="0"/>
              <a:t> час походу Наполеона I Бонапарта на </a:t>
            </a:r>
            <a:r>
              <a:rPr lang="ru-RU" dirty="0" err="1" smtClean="0"/>
              <a:t>Росію</a:t>
            </a:r>
            <a:r>
              <a:rPr lang="ru-RU" dirty="0" smtClean="0"/>
              <a:t>, </a:t>
            </a:r>
            <a:r>
              <a:rPr lang="ru-RU" dirty="0" err="1" smtClean="0"/>
              <a:t>Котляревський</a:t>
            </a:r>
            <a:r>
              <a:rPr lang="ru-RU" dirty="0" smtClean="0"/>
              <a:t>, за </a:t>
            </a:r>
            <a:r>
              <a:rPr lang="ru-RU" dirty="0" err="1" smtClean="0"/>
              <a:t>дозволом</a:t>
            </a:r>
            <a:r>
              <a:rPr lang="ru-RU" dirty="0" smtClean="0"/>
              <a:t> генерал-губернатора Я. </a:t>
            </a:r>
            <a:r>
              <a:rPr lang="ru-RU" dirty="0" err="1" smtClean="0"/>
              <a:t>Лобанова-Ростовського</a:t>
            </a:r>
            <a:r>
              <a:rPr lang="ru-RU" dirty="0" smtClean="0"/>
              <a:t>, </a:t>
            </a:r>
            <a:r>
              <a:rPr lang="ru-RU" dirty="0" err="1" smtClean="0"/>
              <a:t>сформував</a:t>
            </a:r>
            <a:r>
              <a:rPr lang="ru-RU" dirty="0" smtClean="0"/>
              <a:t> у </a:t>
            </a:r>
            <a:r>
              <a:rPr lang="ru-RU" dirty="0" err="1" smtClean="0"/>
              <a:t>містечку</a:t>
            </a:r>
            <a:r>
              <a:rPr lang="ru-RU" dirty="0" smtClean="0"/>
              <a:t> </a:t>
            </a:r>
            <a:r>
              <a:rPr lang="ru-RU" dirty="0" err="1" smtClean="0"/>
              <a:t>Горошині</a:t>
            </a:r>
            <a:r>
              <a:rPr lang="ru-RU" dirty="0" smtClean="0"/>
              <a:t> </a:t>
            </a:r>
            <a:r>
              <a:rPr lang="ru-RU" dirty="0" err="1" smtClean="0"/>
              <a:t>Хорольського</a:t>
            </a:r>
            <a:r>
              <a:rPr lang="ru-RU" dirty="0" smtClean="0"/>
              <a:t> </a:t>
            </a:r>
            <a:r>
              <a:rPr lang="ru-RU" dirty="0" err="1" smtClean="0"/>
              <a:t>повіту</a:t>
            </a:r>
            <a:r>
              <a:rPr lang="ru-RU" dirty="0" smtClean="0"/>
              <a:t> на </a:t>
            </a:r>
            <a:r>
              <a:rPr lang="ru-RU" dirty="0" err="1" smtClean="0"/>
              <a:t>Полтавщині</a:t>
            </a:r>
            <a:r>
              <a:rPr lang="ru-RU" dirty="0" smtClean="0"/>
              <a:t> 5-ий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козачий</a:t>
            </a:r>
            <a:r>
              <a:rPr lang="ru-RU" dirty="0" smtClean="0"/>
              <a:t> полк (за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полк буде </a:t>
            </a:r>
            <a:r>
              <a:rPr lang="ru-RU" dirty="0" err="1" smtClean="0"/>
              <a:t>збережено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як </a:t>
            </a:r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 smtClean="0"/>
              <a:t>козацьке</a:t>
            </a:r>
            <a:r>
              <a:rPr lang="ru-RU" dirty="0" smtClean="0"/>
              <a:t> </a:t>
            </a:r>
            <a:r>
              <a:rPr lang="ru-RU" dirty="0" err="1" smtClean="0"/>
              <a:t>військо</a:t>
            </a:r>
            <a:r>
              <a:rPr lang="ru-RU" dirty="0" smtClean="0"/>
              <a:t>), за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чин майора.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1817–1821 — директор </a:t>
            </a:r>
            <a:r>
              <a:rPr lang="ru-RU" dirty="0" err="1" smtClean="0"/>
              <a:t>Полтавського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театру.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1818 разом </a:t>
            </a:r>
            <a:r>
              <a:rPr lang="ru-RU" dirty="0" err="1" smtClean="0"/>
              <a:t>з</a:t>
            </a:r>
            <a:r>
              <a:rPr lang="ru-RU" dirty="0" smtClean="0"/>
              <a:t> В. Лукашевичем, В. </a:t>
            </a:r>
            <a:r>
              <a:rPr lang="ru-RU" dirty="0" err="1" smtClean="0"/>
              <a:t>Тарновським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входив до складу </a:t>
            </a:r>
            <a:r>
              <a:rPr lang="ru-RU" dirty="0" err="1" smtClean="0"/>
              <a:t>полтавської</a:t>
            </a:r>
            <a:r>
              <a:rPr lang="ru-RU" dirty="0" smtClean="0"/>
              <a:t> </a:t>
            </a:r>
            <a:r>
              <a:rPr lang="ru-RU" dirty="0" err="1" smtClean="0"/>
              <a:t>масонської</a:t>
            </a:r>
            <a:r>
              <a:rPr lang="ru-RU" dirty="0" smtClean="0"/>
              <a:t> </a:t>
            </a:r>
            <a:r>
              <a:rPr lang="ru-RU" dirty="0" err="1" smtClean="0"/>
              <a:t>ложі</a:t>
            </a:r>
            <a:r>
              <a:rPr lang="ru-RU" dirty="0" smtClean="0"/>
              <a:t> «</a:t>
            </a:r>
            <a:r>
              <a:rPr lang="ru-RU" dirty="0" err="1" smtClean="0"/>
              <a:t>Любов</a:t>
            </a:r>
            <a:r>
              <a:rPr lang="ru-RU" dirty="0" smtClean="0"/>
              <a:t> до </a:t>
            </a:r>
            <a:r>
              <a:rPr lang="ru-RU" dirty="0" err="1" smtClean="0"/>
              <a:t>істини</a:t>
            </a:r>
            <a:r>
              <a:rPr lang="ru-RU" dirty="0" smtClean="0"/>
              <a:t>». Член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любителів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словесності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1821 року. За </a:t>
            </a:r>
            <a:r>
              <a:rPr lang="ru-RU" dirty="0" err="1" smtClean="0"/>
              <a:t>свідченнями</a:t>
            </a:r>
            <a:r>
              <a:rPr lang="ru-RU" dirty="0" smtClean="0"/>
              <a:t> декабриста </a:t>
            </a:r>
            <a:r>
              <a:rPr lang="ru-RU" dirty="0" err="1" smtClean="0"/>
              <a:t>Муравйова-Апостола</a:t>
            </a:r>
            <a:r>
              <a:rPr lang="ru-RU" dirty="0" smtClean="0"/>
              <a:t> </a:t>
            </a:r>
            <a:r>
              <a:rPr lang="ru-RU" dirty="0" err="1" smtClean="0"/>
              <a:t>Матвія</a:t>
            </a:r>
            <a:r>
              <a:rPr lang="ru-RU" dirty="0" smtClean="0"/>
              <a:t> </a:t>
            </a:r>
            <a:r>
              <a:rPr lang="ru-RU" dirty="0" err="1" smtClean="0"/>
              <a:t>Івановича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дав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слідства</a:t>
            </a:r>
            <a:r>
              <a:rPr lang="ru-RU" dirty="0" smtClean="0"/>
              <a:t> у </a:t>
            </a:r>
            <a:r>
              <a:rPr lang="ru-RU" dirty="0" err="1" smtClean="0"/>
              <a:t>справі</a:t>
            </a:r>
            <a:r>
              <a:rPr lang="ru-RU" dirty="0" smtClean="0"/>
              <a:t> </a:t>
            </a:r>
            <a:r>
              <a:rPr lang="ru-RU" dirty="0" err="1" smtClean="0"/>
              <a:t>декабристів</a:t>
            </a:r>
            <a:r>
              <a:rPr lang="ru-RU" dirty="0" smtClean="0"/>
              <a:t>, член </a:t>
            </a:r>
            <a:r>
              <a:rPr lang="ru-RU" dirty="0" err="1" smtClean="0"/>
              <a:t>Малоросійського</a:t>
            </a:r>
            <a:r>
              <a:rPr lang="ru-RU" dirty="0" smtClean="0"/>
              <a:t> </a:t>
            </a:r>
            <a:r>
              <a:rPr lang="ru-RU" dirty="0" err="1" smtClean="0"/>
              <a:t>таємного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.[1] </a:t>
            </a:r>
            <a:r>
              <a:rPr lang="ru-RU" dirty="0" err="1" smtClean="0"/>
              <a:t>Слідчий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без </a:t>
            </a:r>
            <a:r>
              <a:rPr lang="ru-RU" dirty="0" err="1" smtClean="0"/>
              <a:t>уваги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Котляревський</a:t>
            </a:r>
            <a:r>
              <a:rPr lang="ru-RU" dirty="0" smtClean="0"/>
              <a:t> </a:t>
            </a:r>
            <a:r>
              <a:rPr lang="ru-RU" dirty="0" err="1" smtClean="0"/>
              <a:t>сприяв</a:t>
            </a:r>
            <a:r>
              <a:rPr lang="ru-RU" dirty="0" smtClean="0"/>
              <a:t> </a:t>
            </a:r>
            <a:r>
              <a:rPr lang="ru-RU" dirty="0" err="1" smtClean="0"/>
              <a:t>викупові</a:t>
            </a:r>
            <a:r>
              <a:rPr lang="ru-RU" dirty="0" smtClean="0"/>
              <a:t> М. </a:t>
            </a:r>
            <a:r>
              <a:rPr lang="ru-RU" dirty="0" err="1" smtClean="0"/>
              <a:t>Щепкіна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кріпацтва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1827–1835 — попечитель «</a:t>
            </a:r>
            <a:r>
              <a:rPr lang="ru-RU" dirty="0" err="1" smtClean="0"/>
              <a:t>богоугодних</a:t>
            </a:r>
            <a:r>
              <a:rPr lang="ru-RU" dirty="0" smtClean="0"/>
              <a:t>» </a:t>
            </a:r>
            <a:r>
              <a:rPr lang="ru-RU" dirty="0" err="1" smtClean="0"/>
              <a:t>закладів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Помер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похований</a:t>
            </a:r>
            <a:r>
              <a:rPr lang="ru-RU" dirty="0" smtClean="0"/>
              <a:t> у </a:t>
            </a:r>
            <a:r>
              <a:rPr lang="ru-RU" dirty="0" err="1" smtClean="0"/>
              <a:t>Полтаві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3888432"/>
          </a:xfrm>
        </p:spPr>
        <p:txBody>
          <a:bodyPr>
            <a:normAutofit/>
          </a:bodyPr>
          <a:lstStyle/>
          <a:p>
            <a:r>
              <a:rPr lang="ru-RU" sz="6600" b="1" dirty="0" err="1" smtClean="0"/>
              <a:t>Драматургія</a:t>
            </a:r>
            <a:endParaRPr lang="ru-RU" sz="6600" b="1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51520" y="404664"/>
            <a:ext cx="8892480" cy="6264696"/>
          </a:xfrm>
        </p:spPr>
        <p:txBody>
          <a:bodyPr>
            <a:normAutofit/>
          </a:bodyPr>
          <a:lstStyle/>
          <a:p>
            <a:r>
              <a:rPr lang="ru-RU" dirty="0" smtClean="0"/>
              <a:t>У 1819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Котляревський</a:t>
            </a:r>
            <a:r>
              <a:rPr lang="ru-RU" dirty="0" smtClean="0"/>
              <a:t> написав для </a:t>
            </a:r>
            <a:r>
              <a:rPr lang="ru-RU" dirty="0" err="1" smtClean="0"/>
              <a:t>Полтавського</a:t>
            </a:r>
            <a:r>
              <a:rPr lang="ru-RU" dirty="0" smtClean="0"/>
              <a:t> театру </a:t>
            </a:r>
            <a:r>
              <a:rPr lang="ru-RU" dirty="0" err="1" smtClean="0"/>
              <a:t>п'єсу</a:t>
            </a:r>
            <a:r>
              <a:rPr lang="ru-RU" dirty="0" smtClean="0"/>
              <a:t> «Наталка Полтавка» (</a:t>
            </a:r>
            <a:r>
              <a:rPr lang="ru-RU" dirty="0" err="1" smtClean="0"/>
              <a:t>надрукована</a:t>
            </a:r>
            <a:r>
              <a:rPr lang="ru-RU" dirty="0" smtClean="0"/>
              <a:t> 1838)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водевіль</a:t>
            </a:r>
            <a:r>
              <a:rPr lang="ru-RU" dirty="0" smtClean="0"/>
              <a:t> «</a:t>
            </a:r>
            <a:r>
              <a:rPr lang="ru-RU" dirty="0" err="1" smtClean="0"/>
              <a:t>Москаль-чарівник</a:t>
            </a:r>
            <a:r>
              <a:rPr lang="ru-RU" dirty="0" smtClean="0"/>
              <a:t>» (</a:t>
            </a:r>
            <a:r>
              <a:rPr lang="ru-RU" dirty="0" err="1" smtClean="0"/>
              <a:t>надрукований</a:t>
            </a:r>
            <a:r>
              <a:rPr lang="ru-RU" dirty="0" smtClean="0"/>
              <a:t> 1841), </a:t>
            </a:r>
            <a:r>
              <a:rPr lang="ru-RU" dirty="0" err="1" smtClean="0"/>
              <a:t>які</a:t>
            </a:r>
            <a:r>
              <a:rPr lang="ru-RU" dirty="0" smtClean="0"/>
              <a:t> стали основою </a:t>
            </a:r>
            <a:r>
              <a:rPr lang="ru-RU" dirty="0" err="1" smtClean="0"/>
              <a:t>започаткування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. </a:t>
            </a:r>
            <a:r>
              <a:rPr lang="ru-RU" dirty="0" err="1" smtClean="0"/>
              <a:t>Микола</a:t>
            </a:r>
            <a:r>
              <a:rPr lang="ru-RU" dirty="0" smtClean="0"/>
              <a:t> Лисенко, </a:t>
            </a:r>
            <a:r>
              <a:rPr lang="ru-RU" dirty="0" err="1" smtClean="0"/>
              <a:t>використавши</a:t>
            </a:r>
            <a:r>
              <a:rPr lang="ru-RU" dirty="0" smtClean="0"/>
              <a:t> </a:t>
            </a:r>
            <a:r>
              <a:rPr lang="ru-RU" dirty="0" err="1" smtClean="0"/>
              <a:t>доробок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попередників</a:t>
            </a:r>
            <a:r>
              <a:rPr lang="ru-RU" dirty="0" smtClean="0"/>
              <a:t> (А. </a:t>
            </a:r>
            <a:r>
              <a:rPr lang="ru-RU" dirty="0" err="1" smtClean="0"/>
              <a:t>Барцицького</a:t>
            </a:r>
            <a:r>
              <a:rPr lang="ru-RU" dirty="0" smtClean="0"/>
              <a:t>, А. </a:t>
            </a:r>
            <a:r>
              <a:rPr lang="ru-RU" dirty="0" err="1" smtClean="0"/>
              <a:t>Єдлічки</a:t>
            </a:r>
            <a:r>
              <a:rPr lang="ru-RU" dirty="0" smtClean="0"/>
              <a:t>) створив оперу «Наталка-Полтавка».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драматургічної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 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smtClean="0"/>
              <a:t>невелика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дійових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вдало</a:t>
            </a:r>
            <a:r>
              <a:rPr lang="ru-RU" dirty="0" smtClean="0"/>
              <a:t> </a:t>
            </a:r>
            <a:r>
              <a:rPr lang="ru-RU" dirty="0" err="1" smtClean="0"/>
              <a:t>вибраний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напруженість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природність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сюжету</a:t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стрункість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органічно</a:t>
            </a:r>
            <a:r>
              <a:rPr lang="ru-RU" dirty="0" smtClean="0"/>
              <a:t> </a:t>
            </a:r>
            <a:r>
              <a:rPr lang="ru-RU" dirty="0" err="1" smtClean="0"/>
              <a:t>вмонтовані</a:t>
            </a:r>
            <a:r>
              <a:rPr lang="ru-RU" dirty="0" smtClean="0"/>
              <a:t> в текст </a:t>
            </a:r>
            <a:r>
              <a:rPr lang="ru-RU" dirty="0" err="1" smtClean="0"/>
              <a:t>пісні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-народна</a:t>
            </a:r>
            <a:r>
              <a:rPr lang="ru-RU" dirty="0" smtClean="0"/>
              <a:t>, </a:t>
            </a:r>
            <a:r>
              <a:rPr lang="ru-RU" dirty="0" err="1" smtClean="0"/>
              <a:t>індивідуалізована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гранично</a:t>
            </a:r>
            <a:r>
              <a:rPr lang="ru-RU" dirty="0" smtClean="0"/>
              <a:t> </a:t>
            </a:r>
            <a:r>
              <a:rPr lang="ru-RU" dirty="0" err="1" smtClean="0"/>
              <a:t>виразна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гумор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чіткість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рельєфно</a:t>
            </a:r>
            <a:r>
              <a:rPr lang="ru-RU" dirty="0" smtClean="0"/>
              <a:t> </a:t>
            </a:r>
            <a:r>
              <a:rPr lang="ru-RU" dirty="0" err="1" smtClean="0"/>
              <a:t>зримі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180528" y="267494"/>
            <a:ext cx="9324528" cy="3881586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8000" dirty="0" err="1" smtClean="0"/>
              <a:t>Пам'ять</a:t>
            </a:r>
            <a:endParaRPr lang="ru-RU" sz="8000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79512" y="404664"/>
            <a:ext cx="8964488" cy="6192688"/>
          </a:xfrm>
        </p:spPr>
        <p:txBody>
          <a:bodyPr>
            <a:normAutofit/>
          </a:bodyPr>
          <a:lstStyle/>
          <a:p>
            <a:r>
              <a:rPr lang="ru-RU" dirty="0" smtClean="0"/>
              <a:t>У 1952 у </a:t>
            </a:r>
            <a:r>
              <a:rPr lang="ru-RU" dirty="0" err="1" smtClean="0"/>
              <a:t>Полтаві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літературно-меморіальний</a:t>
            </a:r>
            <a:r>
              <a:rPr lang="ru-RU" dirty="0" smtClean="0"/>
              <a:t> музей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Садиба-музей</a:t>
            </a:r>
            <a:r>
              <a:rPr lang="ru-RU" dirty="0" smtClean="0"/>
              <a:t> І. П.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, Полтава, 2008</a:t>
            </a:r>
            <a:br>
              <a:rPr lang="ru-RU" dirty="0" smtClean="0"/>
            </a:b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Полтаві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 канцеляриста. У 1969 у </a:t>
            </a:r>
            <a:r>
              <a:rPr lang="ru-RU" dirty="0" err="1" smtClean="0"/>
              <a:t>Полтаві</a:t>
            </a:r>
            <a:r>
              <a:rPr lang="ru-RU" dirty="0" smtClean="0"/>
              <a:t> на </a:t>
            </a:r>
            <a:r>
              <a:rPr lang="ru-RU" dirty="0" err="1" smtClean="0"/>
              <a:t>Івановій</a:t>
            </a:r>
            <a:r>
              <a:rPr lang="ru-RU" dirty="0" smtClean="0"/>
              <a:t> </a:t>
            </a:r>
            <a:r>
              <a:rPr lang="ru-RU" dirty="0" err="1" smtClean="0"/>
              <a:t>горі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музей-садиба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 — </a:t>
            </a:r>
            <a:r>
              <a:rPr lang="ru-RU" dirty="0" err="1" smtClean="0"/>
              <a:t>меморіальний</a:t>
            </a:r>
            <a:r>
              <a:rPr lang="ru-RU" dirty="0" smtClean="0"/>
              <a:t> комплекс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садиби</a:t>
            </a:r>
            <a:r>
              <a:rPr lang="ru-RU" dirty="0" smtClean="0"/>
              <a:t>, де 1769 року </a:t>
            </a:r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де мешкав </a:t>
            </a:r>
            <a:r>
              <a:rPr lang="ru-RU" dirty="0" err="1" smtClean="0"/>
              <a:t>Іван</a:t>
            </a:r>
            <a:r>
              <a:rPr lang="ru-RU" dirty="0" smtClean="0"/>
              <a:t> Петрович </a:t>
            </a:r>
            <a:r>
              <a:rPr lang="ru-RU" dirty="0" err="1" smtClean="0"/>
              <a:t>Котляревський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(</a:t>
            </a:r>
            <a:r>
              <a:rPr lang="ru-RU" dirty="0" err="1" smtClean="0"/>
              <a:t>Київ</a:t>
            </a:r>
            <a:r>
              <a:rPr lang="ru-RU" dirty="0" smtClean="0"/>
              <a:t>, Полтава, </a:t>
            </a:r>
            <a:r>
              <a:rPr lang="ru-RU" dirty="0" err="1" smtClean="0"/>
              <a:t>Чернігів</a:t>
            </a:r>
            <a:r>
              <a:rPr lang="ru-RU" dirty="0" smtClean="0"/>
              <a:t>, </a:t>
            </a:r>
            <a:r>
              <a:rPr lang="ru-RU" dirty="0" err="1" smtClean="0"/>
              <a:t>Вінниця</a:t>
            </a:r>
            <a:r>
              <a:rPr lang="ru-RU" dirty="0" smtClean="0"/>
              <a:t>, </a:t>
            </a:r>
            <a:r>
              <a:rPr lang="ru-RU" dirty="0" err="1" smtClean="0"/>
              <a:t>Хмельницький</a:t>
            </a:r>
            <a:r>
              <a:rPr lang="ru-RU" dirty="0" smtClean="0"/>
              <a:t>, </a:t>
            </a:r>
            <a:r>
              <a:rPr lang="ru-RU" dirty="0" err="1" smtClean="0"/>
              <a:t>Чернівці</a:t>
            </a:r>
            <a:r>
              <a:rPr lang="ru-RU" dirty="0" smtClean="0"/>
              <a:t>, Прилуки, </a:t>
            </a:r>
            <a:r>
              <a:rPr lang="ru-RU" dirty="0" err="1" smtClean="0"/>
              <a:t>Лубни</a:t>
            </a:r>
            <a:r>
              <a:rPr lang="ru-RU" dirty="0" smtClean="0"/>
              <a:t>, </a:t>
            </a:r>
            <a:r>
              <a:rPr lang="ru-RU" dirty="0" err="1" smtClean="0"/>
              <a:t>Бердичів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бульвари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вулиці</a:t>
            </a:r>
            <a:r>
              <a:rPr lang="ru-RU" dirty="0" smtClean="0"/>
              <a:t>, </a:t>
            </a:r>
            <a:r>
              <a:rPr lang="ru-RU" dirty="0" err="1" smtClean="0"/>
              <a:t>названі</a:t>
            </a:r>
            <a:r>
              <a:rPr lang="ru-RU" dirty="0" smtClean="0"/>
              <a:t> на честь </a:t>
            </a:r>
            <a:r>
              <a:rPr lang="ru-RU" dirty="0" err="1" smtClean="0"/>
              <a:t>поета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 smtClean="0"/>
              <a:t>Полтаві</a:t>
            </a:r>
            <a:r>
              <a:rPr lang="ru-RU" dirty="0" smtClean="0"/>
              <a:t> та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парки, </a:t>
            </a:r>
            <a:r>
              <a:rPr lang="ru-RU" dirty="0" err="1" smtClean="0"/>
              <a:t>названі</a:t>
            </a:r>
            <a:r>
              <a:rPr lang="ru-RU" dirty="0" smtClean="0"/>
              <a:t> на честь </a:t>
            </a:r>
            <a:r>
              <a:rPr lang="ru-RU" dirty="0" err="1" smtClean="0"/>
              <a:t>поета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</TotalTime>
  <Words>132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Слайд 1</vt:lpstr>
      <vt:lpstr>Портрет Котляревського</vt:lpstr>
      <vt:lpstr>Роки життя</vt:lpstr>
      <vt:lpstr> Біографія Івана Петроввича </vt:lpstr>
      <vt:lpstr>Слайд 5</vt:lpstr>
      <vt:lpstr>Драматургія</vt:lpstr>
      <vt:lpstr>Слайд 7</vt:lpstr>
      <vt:lpstr>   Пам'ять</vt:lpstr>
      <vt:lpstr>Слайд 9</vt:lpstr>
      <vt:lpstr>Слайд 10</vt:lpstr>
      <vt:lpstr>    Твори  Котляревського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Влад</dc:creator>
  <cp:lastModifiedBy>Влад</cp:lastModifiedBy>
  <cp:revision>6</cp:revision>
  <dcterms:created xsi:type="dcterms:W3CDTF">2014-12-10T14:20:38Z</dcterms:created>
  <dcterms:modified xsi:type="dcterms:W3CDTF">2014-12-10T15:03:22Z</dcterms:modified>
</cp:coreProperties>
</file>