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5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6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8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1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5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1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8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6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3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A212-AAF3-4E16-AD0C-57E123AD4E7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BAF2-C8A7-41B0-BDEF-CBDE8E32F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484" y="3606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Ліна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Василівна</a:t>
            </a:r>
            <a:r>
              <a:rPr lang="ru-RU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Костенко</a:t>
            </a:r>
            <a:endParaRPr lang="ru-RU" sz="54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871485" cy="558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9947" y="1340768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Дата </a:t>
            </a:r>
            <a:r>
              <a:rPr lang="ru-RU" sz="2800" b="1" dirty="0" err="1" smtClean="0"/>
              <a:t>народження</a:t>
            </a:r>
            <a:r>
              <a:rPr lang="ru-RU" sz="2800" b="1" dirty="0" smtClean="0"/>
              <a:t>: </a:t>
            </a:r>
          </a:p>
          <a:p>
            <a:r>
              <a:rPr lang="ru-RU" sz="2800" b="1" dirty="0" smtClean="0"/>
              <a:t>19 </a:t>
            </a:r>
            <a:r>
              <a:rPr lang="ru-RU" sz="2800" b="1" dirty="0" err="1" smtClean="0"/>
              <a:t>березня</a:t>
            </a:r>
            <a:r>
              <a:rPr lang="ru-RU" sz="2800" b="1" dirty="0" smtClean="0"/>
              <a:t> 1930р.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0888" y="2659469"/>
            <a:ext cx="36332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Місце</a:t>
            </a:r>
            <a:r>
              <a:rPr lang="ru-RU" sz="2800" b="1" dirty="0"/>
              <a:t> </a:t>
            </a:r>
            <a:r>
              <a:rPr lang="ru-RU" sz="2800" b="1" dirty="0" err="1" smtClean="0"/>
              <a:t>народження</a:t>
            </a:r>
            <a:r>
              <a:rPr lang="ru-RU" sz="2800" b="1" dirty="0"/>
              <a:t>: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Ржищів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київська</a:t>
            </a:r>
            <a:r>
              <a:rPr lang="ru-RU" sz="2800" b="1" dirty="0" smtClean="0"/>
              <a:t> обл.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547" y="3845639"/>
            <a:ext cx="25648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Громадянство</a:t>
            </a:r>
            <a:r>
              <a:rPr lang="ru-RU" sz="2800" b="1" dirty="0" smtClean="0"/>
              <a:t>: </a:t>
            </a:r>
          </a:p>
          <a:p>
            <a:r>
              <a:rPr lang="ru-RU" sz="2800" b="1" dirty="0" err="1" smtClean="0"/>
              <a:t>українка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48" y="5085184"/>
            <a:ext cx="37032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Рід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 smtClean="0"/>
              <a:t>: </a:t>
            </a:r>
          </a:p>
          <a:p>
            <a:r>
              <a:rPr lang="ru-RU" sz="2800" b="1" dirty="0" err="1" smtClean="0"/>
              <a:t>письменниця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поетеса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015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868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</a:t>
            </a:r>
            <a:r>
              <a:rPr lang="ru-RU" sz="2000" b="1" dirty="0" err="1" smtClean="0"/>
              <a:t>Лі́на</a:t>
            </a:r>
            <a:r>
              <a:rPr lang="ru-RU" sz="2000" b="1" dirty="0" smtClean="0"/>
              <a:t> </a:t>
            </a:r>
            <a:r>
              <a:rPr lang="ru-RU" sz="2000" b="1" dirty="0" err="1"/>
              <a:t>Васи́лівна</a:t>
            </a:r>
            <a:r>
              <a:rPr lang="ru-RU" sz="2000" b="1" dirty="0"/>
              <a:t> </a:t>
            </a:r>
            <a:r>
              <a:rPr lang="ru-RU" sz="2000" b="1" dirty="0" err="1"/>
              <a:t>Косте́нко</a:t>
            </a:r>
            <a:r>
              <a:rPr lang="ru-RU" sz="2000" b="1" dirty="0"/>
              <a:t>— </a:t>
            </a:r>
            <a:r>
              <a:rPr lang="ru-RU" sz="2000" b="1" dirty="0" err="1"/>
              <a:t>українська</a:t>
            </a:r>
            <a:r>
              <a:rPr lang="ru-RU" sz="2000" b="1" dirty="0"/>
              <a:t> </a:t>
            </a:r>
            <a:r>
              <a:rPr lang="ru-RU" sz="2000" b="1" dirty="0" err="1"/>
              <a:t>письменниця-шістдесятниця</a:t>
            </a:r>
            <a:r>
              <a:rPr lang="ru-RU" sz="2000" b="1" dirty="0"/>
              <a:t>, </a:t>
            </a:r>
            <a:r>
              <a:rPr lang="ru-RU" sz="2000" b="1" dirty="0" err="1"/>
              <a:t>поетеса</a:t>
            </a:r>
            <a:r>
              <a:rPr lang="ru-RU" sz="2000" b="1" dirty="0"/>
              <a:t>. </a:t>
            </a:r>
          </a:p>
          <a:p>
            <a:r>
              <a:rPr lang="ru-RU" sz="2000" b="1" dirty="0" smtClean="0"/>
              <a:t>    Лауреат </a:t>
            </a:r>
            <a:r>
              <a:rPr lang="ru-RU" sz="2000" b="1" dirty="0" err="1"/>
              <a:t>Шевченківської</a:t>
            </a:r>
            <a:r>
              <a:rPr lang="ru-RU" sz="2000" b="1" dirty="0"/>
              <a:t> </a:t>
            </a:r>
            <a:r>
              <a:rPr lang="ru-RU" sz="2000" b="1" dirty="0" err="1"/>
              <a:t>премії</a:t>
            </a:r>
            <a:r>
              <a:rPr lang="ru-RU" sz="2000" b="1" dirty="0"/>
              <a:t> (1987), </a:t>
            </a:r>
            <a:r>
              <a:rPr lang="ru-RU" sz="2000" b="1" dirty="0" err="1"/>
              <a:t>Премії</a:t>
            </a:r>
            <a:r>
              <a:rPr lang="ru-RU" sz="2000" b="1" dirty="0"/>
              <a:t> </a:t>
            </a:r>
            <a:r>
              <a:rPr lang="ru-RU" sz="2000" b="1" dirty="0" err="1"/>
              <a:t>Антоновичів</a:t>
            </a:r>
            <a:r>
              <a:rPr lang="ru-RU" sz="2000" b="1" dirty="0"/>
              <a:t> (1989), </a:t>
            </a:r>
            <a:r>
              <a:rPr lang="ru-RU" sz="2000" b="1" dirty="0" err="1"/>
              <a:t>премії</a:t>
            </a:r>
            <a:r>
              <a:rPr lang="ru-RU" sz="2000" b="1" dirty="0"/>
              <a:t> Петрарки (1994).</a:t>
            </a:r>
          </a:p>
          <a:p>
            <a:r>
              <a:rPr lang="ru-RU" sz="2000" b="1" dirty="0" smtClean="0"/>
              <a:t>    У </a:t>
            </a:r>
            <a:r>
              <a:rPr lang="ru-RU" sz="2000" b="1" dirty="0" err="1"/>
              <a:t>радянські</a:t>
            </a:r>
            <a:r>
              <a:rPr lang="ru-RU" sz="2000" b="1" dirty="0"/>
              <a:t> </a:t>
            </a:r>
            <a:r>
              <a:rPr lang="ru-RU" sz="2000" b="1" dirty="0" err="1"/>
              <a:t>часи</a:t>
            </a:r>
            <a:r>
              <a:rPr lang="ru-RU" sz="2000" b="1" dirty="0"/>
              <a:t> брала </a:t>
            </a:r>
            <a:r>
              <a:rPr lang="ru-RU" sz="2000" b="1" dirty="0" err="1"/>
              <a:t>активну</a:t>
            </a:r>
            <a:r>
              <a:rPr lang="ru-RU" sz="2000" b="1" dirty="0"/>
              <a:t> участь у </a:t>
            </a:r>
            <a:r>
              <a:rPr lang="ru-RU" sz="2000" b="1" dirty="0" err="1"/>
              <a:t>дисидентському</a:t>
            </a:r>
            <a:r>
              <a:rPr lang="ru-RU" sz="2000" b="1" dirty="0"/>
              <a:t> </a:t>
            </a:r>
            <a:r>
              <a:rPr lang="ru-RU" sz="2000" b="1" dirty="0" err="1"/>
              <a:t>русі</a:t>
            </a:r>
            <a:r>
              <a:rPr lang="ru-RU" sz="2000" b="1" dirty="0"/>
              <a:t>, за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надовго</a:t>
            </a:r>
            <a:r>
              <a:rPr lang="ru-RU" sz="2000" b="1" dirty="0"/>
              <a:t> </a:t>
            </a:r>
            <a:r>
              <a:rPr lang="ru-RU" sz="2000" b="1" dirty="0" err="1"/>
              <a:t>виключена</a:t>
            </a:r>
            <a:r>
              <a:rPr lang="ru-RU" sz="2000" b="1" dirty="0"/>
              <a:t> з </a:t>
            </a:r>
            <a:r>
              <a:rPr lang="ru-RU" sz="2000" b="1" dirty="0" err="1"/>
              <a:t>літературного</a:t>
            </a:r>
            <a:r>
              <a:rPr lang="ru-RU" sz="2000" b="1" dirty="0"/>
              <a:t> </a:t>
            </a:r>
            <a:r>
              <a:rPr lang="ru-RU" sz="2000" b="1" dirty="0" err="1"/>
              <a:t>процесу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Авторка</a:t>
            </a:r>
            <a:r>
              <a:rPr lang="ru-RU" sz="2000" b="1" dirty="0" smtClean="0"/>
              <a:t> </a:t>
            </a:r>
            <a:r>
              <a:rPr lang="ru-RU" sz="2000" b="1" dirty="0" err="1"/>
              <a:t>поетичних</a:t>
            </a:r>
            <a:r>
              <a:rPr lang="ru-RU" sz="2000" b="1" dirty="0"/>
              <a:t> </a:t>
            </a:r>
            <a:r>
              <a:rPr lang="ru-RU" sz="2000" b="1" dirty="0" err="1"/>
              <a:t>збірок</a:t>
            </a:r>
            <a:r>
              <a:rPr lang="ru-RU" sz="2000" b="1" dirty="0"/>
              <a:t> «Над берегами </a:t>
            </a:r>
            <a:r>
              <a:rPr lang="ru-RU" sz="2000" b="1" dirty="0" err="1"/>
              <a:t>вічної</a:t>
            </a:r>
            <a:r>
              <a:rPr lang="ru-RU" sz="2000" b="1" dirty="0"/>
              <a:t> </a:t>
            </a:r>
            <a:r>
              <a:rPr lang="ru-RU" sz="2000" b="1" dirty="0" err="1"/>
              <a:t>ріки</a:t>
            </a:r>
            <a:r>
              <a:rPr lang="ru-RU" sz="2000" b="1" dirty="0"/>
              <a:t>» (1977), «</a:t>
            </a:r>
            <a:r>
              <a:rPr lang="ru-RU" sz="2000" b="1" dirty="0" err="1"/>
              <a:t>Неповторність</a:t>
            </a:r>
            <a:r>
              <a:rPr lang="ru-RU" sz="2000" b="1" dirty="0"/>
              <a:t>» (1980), «Сад </a:t>
            </a:r>
            <a:r>
              <a:rPr lang="ru-RU" sz="2000" b="1" dirty="0" err="1"/>
              <a:t>нетанучих</a:t>
            </a:r>
            <a:r>
              <a:rPr lang="ru-RU" sz="2000" b="1" dirty="0"/>
              <a:t> скульптур» (1987), роману у </a:t>
            </a:r>
            <a:r>
              <a:rPr lang="ru-RU" sz="2000" b="1" dirty="0" err="1"/>
              <a:t>віршах</a:t>
            </a:r>
            <a:r>
              <a:rPr lang="ru-RU" sz="2000" b="1" dirty="0"/>
              <a:t> «Маруся </a:t>
            </a:r>
            <a:r>
              <a:rPr lang="ru-RU" sz="2000" b="1" dirty="0" err="1"/>
              <a:t>Чурай</a:t>
            </a:r>
            <a:r>
              <a:rPr lang="ru-RU" sz="2000" b="1" dirty="0"/>
              <a:t>» (</a:t>
            </a:r>
            <a:r>
              <a:rPr lang="ru-RU" sz="2000" b="1" dirty="0" smtClean="0"/>
              <a:t>1979), </a:t>
            </a:r>
            <a:r>
              <a:rPr lang="ru-RU" sz="2000" b="1" dirty="0" err="1"/>
              <a:t>поеми</a:t>
            </a:r>
            <a:r>
              <a:rPr lang="ru-RU" sz="2000" b="1" dirty="0"/>
              <a:t> «Берестечко» (</a:t>
            </a:r>
            <a:r>
              <a:rPr lang="ru-RU" sz="2000" b="1" dirty="0" smtClean="0"/>
              <a:t>1999).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2010 </a:t>
            </a:r>
            <a:r>
              <a:rPr lang="ru-RU" sz="2000" b="1" dirty="0"/>
              <a:t>року </a:t>
            </a:r>
            <a:r>
              <a:rPr lang="ru-RU" sz="2000" b="1" dirty="0" err="1"/>
              <a:t>опублікувала</a:t>
            </a:r>
            <a:r>
              <a:rPr lang="ru-RU" sz="2000" b="1" dirty="0"/>
              <a:t> перший </a:t>
            </a:r>
            <a:r>
              <a:rPr lang="ru-RU" sz="2000" b="1" dirty="0" err="1"/>
              <a:t>прозовий</a:t>
            </a:r>
            <a:r>
              <a:rPr lang="ru-RU" sz="2000" b="1" dirty="0"/>
              <a:t> роман «Записки </a:t>
            </a:r>
            <a:r>
              <a:rPr lang="ru-RU" sz="2000" b="1" dirty="0" err="1"/>
              <a:t>українського</a:t>
            </a:r>
            <a:r>
              <a:rPr lang="ru-RU" sz="2000" b="1" dirty="0"/>
              <a:t> </a:t>
            </a:r>
            <a:r>
              <a:rPr lang="ru-RU" sz="2000" b="1" dirty="0" err="1"/>
              <a:t>самашедшого</a:t>
            </a:r>
            <a:r>
              <a:rPr lang="ru-RU" sz="2000" b="1" dirty="0"/>
              <a:t>», </a:t>
            </a:r>
            <a:r>
              <a:rPr lang="ru-RU" sz="2000" b="1" dirty="0" err="1"/>
              <a:t>що</a:t>
            </a:r>
            <a:r>
              <a:rPr lang="ru-RU" sz="2000" b="1" dirty="0"/>
              <a:t> став одним з </a:t>
            </a:r>
            <a:r>
              <a:rPr lang="ru-RU" sz="2000" b="1" dirty="0" err="1"/>
              <a:t>лідерів</a:t>
            </a:r>
            <a:r>
              <a:rPr lang="ru-RU" sz="2000" b="1" dirty="0"/>
              <a:t> продажу </a:t>
            </a:r>
            <a:r>
              <a:rPr lang="ru-RU" sz="2000" b="1" dirty="0" err="1"/>
              <a:t>серед</a:t>
            </a:r>
            <a:r>
              <a:rPr lang="ru-RU" sz="2000" b="1" dirty="0"/>
              <a:t> </a:t>
            </a:r>
            <a:r>
              <a:rPr lang="ru-RU" sz="2000" b="1" dirty="0" err="1"/>
              <a:t>українських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книжок</a:t>
            </a:r>
            <a:r>
              <a:rPr lang="ru-RU" sz="2000" b="1" dirty="0" smtClean="0"/>
              <a:t> </a:t>
            </a:r>
            <a:r>
              <a:rPr lang="ru-RU" sz="2000" b="1" dirty="0"/>
              <a:t>у 2011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51" y="181712"/>
            <a:ext cx="3404948" cy="468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759"/>
            <a:ext cx="2016224" cy="168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94342" y="5046977"/>
            <a:ext cx="6898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Почесний</a:t>
            </a:r>
            <a:r>
              <a:rPr lang="ru-RU" sz="2400" b="1" dirty="0"/>
              <a:t> </a:t>
            </a:r>
            <a:r>
              <a:rPr lang="ru-RU" sz="2400" b="1" dirty="0" err="1"/>
              <a:t>професор</a:t>
            </a:r>
            <a:r>
              <a:rPr lang="ru-RU" sz="2400" b="1" dirty="0"/>
              <a:t> </a:t>
            </a:r>
            <a:r>
              <a:rPr lang="ru-RU" sz="2400" b="1" dirty="0" err="1"/>
              <a:t>Києво-Могилянської</a:t>
            </a:r>
            <a:r>
              <a:rPr lang="ru-RU" sz="2400" b="1" dirty="0"/>
              <a:t> </a:t>
            </a:r>
            <a:r>
              <a:rPr lang="ru-RU" sz="2400" b="1" dirty="0" err="1"/>
              <a:t>академії</a:t>
            </a:r>
            <a:r>
              <a:rPr lang="ru-RU" sz="2400" b="1" dirty="0"/>
              <a:t>, </a:t>
            </a:r>
            <a:r>
              <a:rPr lang="ru-RU" sz="2400" b="1" dirty="0" err="1"/>
              <a:t>почесний</a:t>
            </a:r>
            <a:r>
              <a:rPr lang="ru-RU" sz="2400" b="1" dirty="0"/>
              <a:t> доктор </a:t>
            </a:r>
            <a:r>
              <a:rPr lang="ru-RU" sz="2400" b="1" dirty="0" err="1"/>
              <a:t>Львівського</a:t>
            </a:r>
            <a:r>
              <a:rPr lang="ru-RU" sz="2400" b="1" dirty="0"/>
              <a:t> та </a:t>
            </a:r>
            <a:r>
              <a:rPr lang="ru-RU" sz="2400" b="1" dirty="0" err="1"/>
              <a:t>Чернівецького</a:t>
            </a:r>
            <a:r>
              <a:rPr lang="ru-RU" sz="2400" b="1" dirty="0"/>
              <a:t> </a:t>
            </a:r>
            <a:r>
              <a:rPr lang="ru-RU" sz="2400" b="1" dirty="0" err="1"/>
              <a:t>університетів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Відмовилась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звання</a:t>
            </a:r>
            <a:r>
              <a:rPr lang="ru-RU" sz="2400" b="1" dirty="0"/>
              <a:t> Героя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103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67" y="535906"/>
            <a:ext cx="56559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Народилась у </a:t>
            </a:r>
            <a:r>
              <a:rPr lang="ru-RU" sz="2800" dirty="0" err="1"/>
              <a:t>родині</a:t>
            </a:r>
            <a:r>
              <a:rPr lang="ru-RU" sz="2800" dirty="0"/>
              <a:t> </a:t>
            </a:r>
            <a:r>
              <a:rPr lang="ru-RU" sz="2800" dirty="0" err="1"/>
              <a:t>вчителів</a:t>
            </a:r>
            <a:r>
              <a:rPr lang="ru-RU" sz="2800" dirty="0"/>
              <a:t>.</a:t>
            </a:r>
          </a:p>
          <a:p>
            <a:r>
              <a:rPr lang="ru-RU" sz="2800" dirty="0"/>
              <a:t>У 1936 </a:t>
            </a:r>
            <a:r>
              <a:rPr lang="ru-RU" sz="2800" dirty="0" err="1"/>
              <a:t>році</a:t>
            </a:r>
            <a:r>
              <a:rPr lang="ru-RU" sz="2800" dirty="0"/>
              <a:t> родина перебралась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Ржищева</a:t>
            </a:r>
            <a:r>
              <a:rPr lang="ru-RU" sz="2800" dirty="0"/>
              <a:t> до </a:t>
            </a:r>
            <a:r>
              <a:rPr lang="ru-RU" sz="2800" dirty="0" err="1"/>
              <a:t>Києва</a:t>
            </a:r>
            <a:r>
              <a:rPr lang="ru-RU" sz="2800" dirty="0"/>
              <a:t>, де </a:t>
            </a:r>
            <a:r>
              <a:rPr lang="ru-RU" sz="2800" dirty="0" err="1"/>
              <a:t>майбутня</a:t>
            </a:r>
            <a:r>
              <a:rPr lang="ru-RU" sz="2800" dirty="0"/>
              <a:t> </a:t>
            </a:r>
            <a:r>
              <a:rPr lang="ru-RU" sz="2800" dirty="0" err="1"/>
              <a:t>поетеса</a:t>
            </a:r>
            <a:r>
              <a:rPr lang="ru-RU" sz="2800" dirty="0"/>
              <a:t> </a:t>
            </a:r>
            <a:r>
              <a:rPr lang="ru-RU" sz="2800" dirty="0" err="1"/>
              <a:t>закінчила</a:t>
            </a:r>
            <a:r>
              <a:rPr lang="ru-RU" sz="2800" dirty="0"/>
              <a:t> </a:t>
            </a:r>
            <a:r>
              <a:rPr lang="ru-RU" sz="2800" dirty="0" err="1"/>
              <a:t>середню</a:t>
            </a:r>
            <a:r>
              <a:rPr lang="ru-RU" sz="2800" dirty="0"/>
              <a:t> школу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9113" y="-3874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8741" y="3812827"/>
            <a:ext cx="522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Київському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педагогічному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інституті</a:t>
            </a:r>
            <a:r>
              <a:rPr lang="ru-RU" sz="3200" dirty="0" smtClean="0"/>
              <a:t>, а </a:t>
            </a:r>
            <a:r>
              <a:rPr lang="ru-RU" sz="3200" dirty="0" err="1" smtClean="0"/>
              <a:t>згодом</a:t>
            </a:r>
            <a:r>
              <a:rPr lang="ru-RU" sz="3200" dirty="0" smtClean="0"/>
              <a:t> — у </a:t>
            </a:r>
            <a:r>
              <a:rPr lang="ru-RU" sz="3200" dirty="0" err="1" smtClean="0"/>
              <a:t>Московському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літературному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інституті</a:t>
            </a:r>
            <a:r>
              <a:rPr lang="ru-RU" sz="3200" dirty="0" smtClean="0"/>
              <a:t> </a:t>
            </a:r>
            <a:r>
              <a:rPr lang="ru-RU" sz="3200" dirty="0" err="1" smtClean="0"/>
              <a:t>імені</a:t>
            </a:r>
            <a:r>
              <a:rPr lang="ru-RU" sz="3200" dirty="0" smtClean="0"/>
              <a:t> О. М. Горького,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закінчила</a:t>
            </a:r>
            <a:r>
              <a:rPr lang="ru-RU" sz="3200" dirty="0" smtClean="0"/>
              <a:t> в 1956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" y="2351789"/>
            <a:ext cx="3119144" cy="440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66" y="-99392"/>
            <a:ext cx="3311078" cy="391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11621" y="2351788"/>
            <a:ext cx="2828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закінчення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8741" y="3226952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навчалася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082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0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однією</a:t>
            </a:r>
            <a:r>
              <a:rPr lang="ru-RU" sz="2000" dirty="0"/>
              <a:t> з перших і </a:t>
            </a:r>
            <a:r>
              <a:rPr lang="ru-RU" sz="2000" dirty="0" err="1"/>
              <a:t>найпримітніших</a:t>
            </a:r>
            <a:r>
              <a:rPr lang="ru-RU" sz="2000" dirty="0"/>
              <a:t> у </a:t>
            </a:r>
            <a:r>
              <a:rPr lang="ru-RU" sz="2000" dirty="0" err="1"/>
              <a:t>плеяді</a:t>
            </a:r>
            <a:r>
              <a:rPr lang="ru-RU" sz="2000" dirty="0"/>
              <a:t> </a:t>
            </a:r>
            <a:r>
              <a:rPr lang="ru-RU" sz="2000" dirty="0" err="1"/>
              <a:t>молодих</a:t>
            </a:r>
            <a:r>
              <a:rPr lang="ru-RU" sz="2000" dirty="0"/>
              <a:t>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/>
              <a:t>поетів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виступили</a:t>
            </a:r>
            <a:r>
              <a:rPr lang="ru-RU" sz="2000" dirty="0"/>
              <a:t> на </a:t>
            </a:r>
            <a:r>
              <a:rPr lang="ru-RU" sz="2000" dirty="0" err="1"/>
              <a:t>межі</a:t>
            </a:r>
            <a:r>
              <a:rPr lang="ru-RU" sz="2000" dirty="0"/>
              <a:t> 1950—1960-х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Період</a:t>
            </a:r>
            <a:r>
              <a:rPr lang="ru-RU" sz="2000" dirty="0"/>
              <a:t> так </a:t>
            </a:r>
            <a:r>
              <a:rPr lang="ru-RU" sz="2000" dirty="0" err="1"/>
              <a:t>званих</a:t>
            </a:r>
            <a:r>
              <a:rPr lang="ru-RU" sz="2000" dirty="0"/>
              <a:t> «</a:t>
            </a:r>
            <a:r>
              <a:rPr lang="ru-RU" sz="2000" dirty="0" err="1"/>
              <a:t>шістдесятників</a:t>
            </a:r>
            <a:r>
              <a:rPr lang="ru-RU" sz="2000" dirty="0"/>
              <a:t>» створив </a:t>
            </a:r>
            <a:r>
              <a:rPr lang="ru-RU" sz="2000" dirty="0" err="1"/>
              <a:t>новітні</a:t>
            </a:r>
            <a:r>
              <a:rPr lang="ru-RU" sz="2000" dirty="0"/>
              <a:t> </a:t>
            </a:r>
            <a:r>
              <a:rPr lang="ru-RU" sz="2000" dirty="0" err="1"/>
              <a:t>стилі</a:t>
            </a:r>
            <a:r>
              <a:rPr lang="ru-RU" sz="2000" dirty="0"/>
              <a:t> в </a:t>
            </a:r>
            <a:r>
              <a:rPr lang="ru-RU" sz="2000" dirty="0" err="1"/>
              <a:t>українській</a:t>
            </a:r>
            <a:r>
              <a:rPr lang="ru-RU" sz="2000" dirty="0"/>
              <a:t> </a:t>
            </a:r>
            <a:r>
              <a:rPr lang="ru-RU" sz="2000" dirty="0" err="1"/>
              <a:t>літературі</a:t>
            </a:r>
            <a:r>
              <a:rPr lang="ru-RU" sz="2000" dirty="0"/>
              <a:t>, </a:t>
            </a:r>
            <a:r>
              <a:rPr lang="ru-RU" sz="2000" dirty="0" err="1"/>
              <a:t>змусив</a:t>
            </a:r>
            <a:r>
              <a:rPr lang="ru-RU" sz="2000" dirty="0"/>
              <a:t> </a:t>
            </a:r>
            <a:r>
              <a:rPr lang="ru-RU" sz="2000" dirty="0" err="1"/>
              <a:t>творити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нове</a:t>
            </a:r>
            <a:r>
              <a:rPr lang="ru-RU" sz="2000" dirty="0" smtClean="0"/>
              <a:t>,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авангардне</a:t>
            </a:r>
            <a:r>
              <a:rPr lang="ru-RU" sz="2000" dirty="0"/>
              <a:t>, але, як і </a:t>
            </a:r>
            <a:r>
              <a:rPr lang="ru-RU" sz="2000" dirty="0" err="1"/>
              <a:t>завше</a:t>
            </a:r>
            <a:r>
              <a:rPr lang="ru-RU" sz="2000" dirty="0"/>
              <a:t>, </a:t>
            </a:r>
            <a:r>
              <a:rPr lang="ru-RU" sz="2000" dirty="0" err="1"/>
              <a:t>безжальне</a:t>
            </a:r>
            <a:r>
              <a:rPr lang="ru-RU" sz="2000" dirty="0"/>
              <a:t> та максимально </a:t>
            </a:r>
            <a:r>
              <a:rPr lang="ru-RU" sz="2000" dirty="0" err="1"/>
              <a:t>критичне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та </a:t>
            </a:r>
            <a:r>
              <a:rPr lang="ru-RU" sz="2000" dirty="0" err="1"/>
              <a:t>тодішнього</a:t>
            </a:r>
            <a:r>
              <a:rPr lang="ru-RU" sz="2000" dirty="0"/>
              <a:t> режиму.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1" y="0"/>
            <a:ext cx="418795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9616" y="3284984"/>
            <a:ext cx="44320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Збірки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віршів</a:t>
            </a:r>
            <a:r>
              <a:rPr lang="ru-RU" sz="2000" dirty="0"/>
              <a:t> «</a:t>
            </a:r>
            <a:r>
              <a:rPr lang="ru-RU" sz="2000" dirty="0" err="1"/>
              <a:t>Проміння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» </a:t>
            </a:r>
            <a:r>
              <a:rPr lang="ru-RU" sz="2000" dirty="0" smtClean="0"/>
              <a:t>та </a:t>
            </a:r>
            <a:r>
              <a:rPr lang="ru-RU" sz="2000" dirty="0"/>
              <a:t>«</a:t>
            </a:r>
            <a:r>
              <a:rPr lang="ru-RU" sz="2000" dirty="0" err="1"/>
              <a:t>Вітрила</a:t>
            </a:r>
            <a:r>
              <a:rPr lang="ru-RU" sz="2000" dirty="0" smtClean="0"/>
              <a:t>» </a:t>
            </a:r>
            <a:r>
              <a:rPr lang="ru-RU" sz="2000" dirty="0" err="1"/>
              <a:t>викликали</a:t>
            </a:r>
            <a:r>
              <a:rPr lang="ru-RU" sz="2000" dirty="0"/>
              <a:t> </a:t>
            </a:r>
            <a:r>
              <a:rPr lang="ru-RU" sz="2000" dirty="0" err="1"/>
              <a:t>інтерес</a:t>
            </a:r>
            <a:r>
              <a:rPr lang="ru-RU" sz="2000" dirty="0"/>
              <a:t>  </a:t>
            </a:r>
            <a:r>
              <a:rPr lang="ru-RU" sz="2000" dirty="0" err="1"/>
              <a:t>читача</a:t>
            </a:r>
            <a:r>
              <a:rPr lang="ru-RU" sz="2000" dirty="0"/>
              <a:t> й критики, а </a:t>
            </a:r>
            <a:r>
              <a:rPr lang="ru-RU" sz="2000" dirty="0" err="1"/>
              <a:t>збірка</a:t>
            </a:r>
            <a:r>
              <a:rPr lang="ru-RU" sz="2000" dirty="0"/>
              <a:t> «</a:t>
            </a:r>
            <a:r>
              <a:rPr lang="ru-RU" sz="2000" dirty="0" err="1"/>
              <a:t>Мандрівки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» </a:t>
            </a:r>
            <a:r>
              <a:rPr lang="ru-RU" sz="2000" dirty="0" smtClean="0"/>
              <a:t>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закріпила</a:t>
            </a:r>
            <a:r>
              <a:rPr lang="ru-RU" sz="2000" dirty="0"/>
              <a:t> </a:t>
            </a:r>
            <a:r>
              <a:rPr lang="ru-RU" sz="2000" dirty="0" err="1"/>
              <a:t>успіх</a:t>
            </a:r>
            <a:r>
              <a:rPr lang="ru-RU" sz="2000" dirty="0"/>
              <a:t>, а й </a:t>
            </a:r>
            <a:r>
              <a:rPr lang="ru-RU" sz="2000" dirty="0" err="1"/>
              <a:t>засвідчила</a:t>
            </a:r>
            <a:r>
              <a:rPr lang="ru-RU" sz="2000" dirty="0"/>
              <a:t> </a:t>
            </a:r>
            <a:r>
              <a:rPr lang="ru-RU" sz="2000" dirty="0" err="1"/>
              <a:t>справжню</a:t>
            </a:r>
            <a:r>
              <a:rPr lang="ru-RU" sz="2000" dirty="0"/>
              <a:t> </a:t>
            </a:r>
            <a:r>
              <a:rPr lang="ru-RU" sz="2000" dirty="0" err="1"/>
              <a:t>творчу</a:t>
            </a:r>
            <a:r>
              <a:rPr lang="ru-RU" sz="2000" dirty="0"/>
              <a:t> </a:t>
            </a:r>
            <a:r>
              <a:rPr lang="ru-RU" sz="2000" dirty="0" err="1"/>
              <a:t>зрілість</a:t>
            </a:r>
            <a:r>
              <a:rPr lang="ru-RU" sz="2000" dirty="0"/>
              <a:t> </a:t>
            </a:r>
            <a:r>
              <a:rPr lang="ru-RU" sz="2000" dirty="0" err="1"/>
              <a:t>поетеси</a:t>
            </a:r>
            <a:r>
              <a:rPr lang="ru-RU" sz="2000" dirty="0"/>
              <a:t>, поставила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ім'я</a:t>
            </a:r>
            <a:r>
              <a:rPr lang="ru-RU" sz="2000" dirty="0"/>
              <a:t> </a:t>
            </a:r>
            <a:r>
              <a:rPr lang="ru-RU" sz="2000" dirty="0" err="1"/>
              <a:t>поміж</a:t>
            </a:r>
            <a:r>
              <a:rPr lang="ru-RU" sz="2000" dirty="0"/>
              <a:t> </a:t>
            </a:r>
            <a:r>
              <a:rPr lang="ru-RU" sz="2000" dirty="0" err="1"/>
              <a:t>визначних</a:t>
            </a:r>
            <a:r>
              <a:rPr lang="ru-RU" sz="2000" dirty="0"/>
              <a:t> </a:t>
            </a:r>
            <a:r>
              <a:rPr lang="ru-RU" sz="2000" dirty="0" err="1"/>
              <a:t>майстрів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поезії</a:t>
            </a:r>
            <a:r>
              <a:rPr lang="ru-RU" sz="2000" dirty="0" smtClean="0"/>
              <a:t>. </a:t>
            </a:r>
            <a:r>
              <a:rPr lang="ru-RU" sz="2000" dirty="0"/>
              <a:t>На початку 1960-х брала участь у </a:t>
            </a:r>
            <a:r>
              <a:rPr lang="ru-RU" sz="2000" dirty="0" err="1"/>
              <a:t>літературних</a:t>
            </a:r>
            <a:r>
              <a:rPr lang="ru-RU" sz="2000" dirty="0"/>
              <a:t> </a:t>
            </a:r>
            <a:r>
              <a:rPr lang="ru-RU" sz="2000" dirty="0" err="1"/>
              <a:t>вечорах</a:t>
            </a:r>
            <a:r>
              <a:rPr lang="ru-RU" sz="2000" dirty="0"/>
              <a:t> </a:t>
            </a:r>
            <a:r>
              <a:rPr lang="ru-RU" sz="2000" dirty="0" err="1"/>
              <a:t>київського</a:t>
            </a:r>
            <a:r>
              <a:rPr lang="ru-RU" sz="2000" dirty="0"/>
              <a:t> Клубу </a:t>
            </a:r>
            <a:r>
              <a:rPr lang="ru-RU" sz="2000" dirty="0" err="1"/>
              <a:t>творчої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32" y="2998052"/>
            <a:ext cx="4767064" cy="367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6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87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1965 — Л. Костенко </a:t>
            </a:r>
            <a:r>
              <a:rPr lang="ru-RU" sz="2000" dirty="0" err="1"/>
              <a:t>підписала</a:t>
            </a:r>
            <a:r>
              <a:rPr lang="ru-RU" sz="2000" dirty="0"/>
              <a:t> лист-протест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арештів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інтелігенції</a:t>
            </a:r>
            <a:r>
              <a:rPr lang="ru-RU" sz="2000" dirty="0"/>
              <a:t>.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присутня</a:t>
            </a:r>
            <a:r>
              <a:rPr lang="ru-RU" sz="2000" dirty="0"/>
              <a:t> на </a:t>
            </a:r>
            <a:r>
              <a:rPr lang="ru-RU" sz="2000" dirty="0" err="1"/>
              <a:t>суді</a:t>
            </a:r>
            <a:r>
              <a:rPr lang="ru-RU" sz="2000" dirty="0"/>
              <a:t> над М. Осадчим і М. </a:t>
            </a:r>
            <a:r>
              <a:rPr lang="ru-RU" sz="2000" dirty="0" err="1"/>
              <a:t>Зваричевською</a:t>
            </a:r>
            <a:r>
              <a:rPr lang="ru-RU" sz="2000" dirty="0"/>
              <a:t> у </a:t>
            </a:r>
            <a:r>
              <a:rPr lang="ru-RU" sz="2000" dirty="0" err="1"/>
              <a:t>Львові</a:t>
            </a:r>
            <a:r>
              <a:rPr lang="ru-RU" sz="2000" dirty="0"/>
              <a:t>. </a:t>
            </a:r>
            <a:r>
              <a:rPr lang="ru-RU" sz="2000" dirty="0" err="1"/>
              <a:t>Під</a:t>
            </a:r>
            <a:r>
              <a:rPr lang="ru-RU" sz="2000" dirty="0"/>
              <a:t> час суду </a:t>
            </a:r>
            <a:r>
              <a:rPr lang="ru-RU" sz="2000" dirty="0" smtClean="0"/>
              <a:t>кинула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квіти</a:t>
            </a:r>
            <a:r>
              <a:rPr lang="ru-RU" sz="2000" dirty="0"/>
              <a:t>. Разом з І. </a:t>
            </a:r>
            <a:r>
              <a:rPr lang="ru-RU" sz="2000" dirty="0" err="1"/>
              <a:t>Драчем</a:t>
            </a:r>
            <a:r>
              <a:rPr lang="ru-RU" sz="2000" dirty="0"/>
              <a:t> </a:t>
            </a:r>
            <a:r>
              <a:rPr lang="ru-RU" sz="2000" dirty="0" err="1"/>
              <a:t>звернулася</a:t>
            </a:r>
            <a:r>
              <a:rPr lang="ru-RU" sz="2000" dirty="0"/>
              <a:t> до </a:t>
            </a:r>
            <a:r>
              <a:rPr lang="ru-RU" sz="2000" dirty="0" err="1"/>
              <a:t>редакції</a:t>
            </a:r>
            <a:r>
              <a:rPr lang="ru-RU" sz="2000" dirty="0"/>
              <a:t> журналу «</a:t>
            </a:r>
            <a:r>
              <a:rPr lang="ru-RU" sz="2000" dirty="0" err="1"/>
              <a:t>Жовтень</a:t>
            </a:r>
            <a:r>
              <a:rPr lang="ru-RU" sz="2000" dirty="0"/>
              <a:t>» </a:t>
            </a:r>
            <a:r>
              <a:rPr lang="ru-RU" sz="2000" dirty="0" smtClean="0"/>
              <a:t>і </a:t>
            </a:r>
            <a:r>
              <a:rPr lang="ru-RU" sz="2000" dirty="0"/>
              <a:t>до </a:t>
            </a:r>
            <a:r>
              <a:rPr lang="ru-RU" sz="2000" dirty="0" err="1"/>
              <a:t>львівських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з </a:t>
            </a:r>
            <a:r>
              <a:rPr lang="ru-RU" sz="2000" dirty="0" err="1"/>
              <a:t>пропозицією</a:t>
            </a:r>
            <a:r>
              <a:rPr lang="ru-RU" sz="2000" dirty="0"/>
              <a:t> </a:t>
            </a:r>
            <a:r>
              <a:rPr lang="ru-RU" sz="2000" dirty="0" err="1"/>
              <a:t>виступити</a:t>
            </a:r>
            <a:r>
              <a:rPr lang="ru-RU" sz="2000" dirty="0"/>
              <a:t> на </a:t>
            </a:r>
            <a:r>
              <a:rPr lang="ru-RU" sz="2000" dirty="0" err="1"/>
              <a:t>захист</a:t>
            </a:r>
            <a:r>
              <a:rPr lang="ru-RU" sz="2000" dirty="0"/>
              <a:t> </a:t>
            </a:r>
            <a:r>
              <a:rPr lang="ru-RU" sz="2000" dirty="0" err="1"/>
              <a:t>заарештованих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Усе </a:t>
            </a:r>
            <a:r>
              <a:rPr lang="ru-RU" sz="2000" dirty="0" err="1"/>
              <a:t>це</a:t>
            </a:r>
            <a:r>
              <a:rPr lang="ru-RU" sz="2000" dirty="0"/>
              <a:t> не </a:t>
            </a:r>
            <a:r>
              <a:rPr lang="ru-RU" sz="2000" dirty="0" err="1"/>
              <a:t>вплинуло</a:t>
            </a:r>
            <a:r>
              <a:rPr lang="ru-RU" sz="2000" dirty="0"/>
              <a:t> на </a:t>
            </a:r>
            <a:r>
              <a:rPr lang="ru-RU" sz="2000" dirty="0" err="1"/>
              <a:t>перебіг</a:t>
            </a:r>
            <a:r>
              <a:rPr lang="ru-RU" sz="2000" dirty="0"/>
              <a:t> </a:t>
            </a:r>
            <a:r>
              <a:rPr lang="ru-RU" sz="2000" dirty="0" err="1"/>
              <a:t>судів</a:t>
            </a:r>
            <a:r>
              <a:rPr lang="ru-RU" sz="2000" dirty="0"/>
              <a:t>, але мало </a:t>
            </a:r>
            <a:r>
              <a:rPr lang="ru-RU" sz="2000" dirty="0" err="1"/>
              <a:t>величезне</a:t>
            </a:r>
            <a:r>
              <a:rPr lang="ru-RU" sz="2000" dirty="0"/>
              <a:t> </a:t>
            </a:r>
            <a:r>
              <a:rPr lang="ru-RU" sz="2000" dirty="0" err="1"/>
              <a:t>моральне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37" y="1650465"/>
            <a:ext cx="4558030" cy="341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92" y="1620586"/>
            <a:ext cx="4641807" cy="344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15719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1968 — написала </a:t>
            </a:r>
            <a:r>
              <a:rPr lang="ru-RU" sz="2400" dirty="0" err="1"/>
              <a:t>листи</a:t>
            </a:r>
            <a:r>
              <a:rPr lang="ru-RU" sz="2400" dirty="0"/>
              <a:t> на </a:t>
            </a:r>
            <a:r>
              <a:rPr lang="ru-RU" sz="2400" dirty="0" err="1"/>
              <a:t>захист</a:t>
            </a:r>
            <a:r>
              <a:rPr lang="ru-RU" sz="2400" dirty="0"/>
              <a:t> В. </a:t>
            </a:r>
            <a:r>
              <a:rPr lang="ru-RU" sz="2400" dirty="0" err="1"/>
              <a:t>Чорновола</a:t>
            </a:r>
            <a:r>
              <a:rPr lang="ru-RU" sz="2400" dirty="0"/>
              <a:t> у </a:t>
            </a:r>
            <a:r>
              <a:rPr lang="ru-RU" sz="2400" dirty="0" err="1"/>
              <a:t>відповідь</a:t>
            </a:r>
            <a:r>
              <a:rPr lang="ru-RU" sz="2400" dirty="0"/>
              <a:t> на наклеп на </a:t>
            </a:r>
            <a:r>
              <a:rPr lang="ru-RU" sz="2400" dirty="0" err="1"/>
              <a:t>нього</a:t>
            </a:r>
            <a:r>
              <a:rPr lang="ru-RU" sz="2400" dirty="0"/>
              <a:t> в </a:t>
            </a:r>
            <a:r>
              <a:rPr lang="ru-RU" sz="2400" dirty="0" err="1"/>
              <a:t>газеті</a:t>
            </a:r>
            <a:r>
              <a:rPr lang="ru-RU" sz="2400" dirty="0"/>
              <a:t> «</a:t>
            </a:r>
            <a:r>
              <a:rPr lang="ru-RU" sz="2400" dirty="0" err="1"/>
              <a:t>Літературна</a:t>
            </a:r>
            <a:r>
              <a:rPr lang="ru-RU" sz="2400" dirty="0"/>
              <a:t> </a:t>
            </a:r>
            <a:r>
              <a:rPr lang="ru-RU" sz="2400" dirty="0" err="1"/>
              <a:t>Україна</a:t>
            </a:r>
            <a:r>
              <a:rPr lang="ru-RU" sz="2400" dirty="0"/>
              <a:t>».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ім'я</a:t>
            </a:r>
            <a:r>
              <a:rPr lang="ru-RU" sz="2400" dirty="0"/>
              <a:t> Л. Костенко в </a:t>
            </a:r>
            <a:r>
              <a:rPr lang="ru-RU" sz="2400" dirty="0" err="1"/>
              <a:t>радянській</a:t>
            </a:r>
            <a:r>
              <a:rPr lang="ru-RU" sz="2400" dirty="0"/>
              <a:t> </a:t>
            </a:r>
            <a:r>
              <a:rPr lang="ru-RU" sz="2400" dirty="0" err="1"/>
              <a:t>пресі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роки не </a:t>
            </a:r>
            <a:r>
              <a:rPr lang="ru-RU" sz="2400" dirty="0" err="1"/>
              <a:t>згадувалося</a:t>
            </a:r>
            <a:r>
              <a:rPr lang="ru-RU" sz="2400" dirty="0"/>
              <a:t>. Вона </a:t>
            </a:r>
            <a:r>
              <a:rPr lang="ru-RU" sz="2400" dirty="0" err="1"/>
              <a:t>працювала</a:t>
            </a:r>
            <a:r>
              <a:rPr lang="ru-RU" sz="2400" dirty="0"/>
              <a:t> «в </a:t>
            </a:r>
            <a:r>
              <a:rPr lang="ru-RU" sz="2400" dirty="0" err="1"/>
              <a:t>шухляду</a:t>
            </a:r>
            <a:r>
              <a:rPr lang="ru-RU" sz="2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3417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1973 — </a:t>
            </a:r>
            <a:r>
              <a:rPr lang="ru-RU" sz="2000" dirty="0" err="1"/>
              <a:t>потрапила</a:t>
            </a:r>
            <a:r>
              <a:rPr lang="ru-RU" sz="2000" dirty="0"/>
              <a:t> до «</a:t>
            </a:r>
            <a:r>
              <a:rPr lang="ru-RU" sz="2000" dirty="0" err="1"/>
              <a:t>чорних</a:t>
            </a:r>
            <a:r>
              <a:rPr lang="ru-RU" sz="2000" dirty="0"/>
              <a:t> </a:t>
            </a:r>
            <a:r>
              <a:rPr lang="ru-RU" sz="2000" dirty="0" err="1"/>
              <a:t>списків</a:t>
            </a:r>
            <a:r>
              <a:rPr lang="ru-RU" sz="2000" dirty="0"/>
              <a:t>», </a:t>
            </a:r>
            <a:r>
              <a:rPr lang="ru-RU" sz="2000" dirty="0" err="1"/>
              <a:t>складених</a:t>
            </a:r>
            <a:r>
              <a:rPr lang="ru-RU" sz="2000" dirty="0"/>
              <a:t> секретарем ЦК КПУ з </a:t>
            </a:r>
            <a:r>
              <a:rPr lang="ru-RU" sz="2000" dirty="0" err="1"/>
              <a:t>ідеології</a:t>
            </a:r>
            <a:r>
              <a:rPr lang="ru-RU" sz="2000" dirty="0"/>
              <a:t> В. </a:t>
            </a:r>
            <a:r>
              <a:rPr lang="ru-RU" sz="2000" dirty="0" err="1"/>
              <a:t>Маланчуком</a:t>
            </a:r>
            <a:r>
              <a:rPr lang="ru-RU" sz="2000" dirty="0"/>
              <a:t>. Лише 1977 року,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відходу</a:t>
            </a:r>
            <a:r>
              <a:rPr lang="ru-RU" sz="2000" dirty="0"/>
              <a:t> В. </a:t>
            </a:r>
            <a:r>
              <a:rPr lang="ru-RU" sz="2000" dirty="0" err="1"/>
              <a:t>Маланчука</a:t>
            </a:r>
            <a:r>
              <a:rPr lang="ru-RU" sz="2000" dirty="0"/>
              <a:t>, </a:t>
            </a:r>
            <a:r>
              <a:rPr lang="ru-RU" sz="2000" dirty="0" err="1"/>
              <a:t>вийшла</a:t>
            </a:r>
            <a:r>
              <a:rPr lang="ru-RU" sz="2000" dirty="0"/>
              <a:t> </a:t>
            </a:r>
            <a:r>
              <a:rPr lang="ru-RU" sz="2000" dirty="0" err="1"/>
              <a:t>збірка</a:t>
            </a:r>
            <a:r>
              <a:rPr lang="ru-RU" sz="2000" dirty="0"/>
              <a:t> </a:t>
            </a:r>
            <a:r>
              <a:rPr lang="ru-RU" sz="2000" dirty="0" err="1"/>
              <a:t>віршів</a:t>
            </a:r>
            <a:r>
              <a:rPr lang="ru-RU" sz="2000" dirty="0"/>
              <a:t> «Над берегами </a:t>
            </a:r>
            <a:r>
              <a:rPr lang="ru-RU" sz="2000" dirty="0" err="1"/>
              <a:t>вічної</a:t>
            </a:r>
            <a:r>
              <a:rPr lang="ru-RU" sz="2000" dirty="0"/>
              <a:t> </a:t>
            </a:r>
            <a:r>
              <a:rPr lang="ru-RU" sz="2000" dirty="0" err="1"/>
              <a:t>ріки</a:t>
            </a:r>
            <a:r>
              <a:rPr lang="ru-RU" sz="2000" dirty="0"/>
              <a:t>», а 1979-го, за </a:t>
            </a:r>
            <a:r>
              <a:rPr lang="ru-RU" sz="2000" dirty="0" err="1"/>
              <a:t>спеціальною</a:t>
            </a:r>
            <a:r>
              <a:rPr lang="ru-RU" sz="2000" dirty="0"/>
              <a:t> </a:t>
            </a:r>
            <a:r>
              <a:rPr lang="ru-RU" sz="2000" dirty="0" err="1"/>
              <a:t>постановою</a:t>
            </a:r>
            <a:r>
              <a:rPr lang="ru-RU" sz="2000" dirty="0"/>
              <a:t> </a:t>
            </a:r>
            <a:r>
              <a:rPr lang="ru-RU" sz="2000" dirty="0" err="1"/>
              <a:t>Президії</a:t>
            </a:r>
            <a:r>
              <a:rPr lang="ru-RU" sz="2000" dirty="0"/>
              <a:t> СПУ, — </a:t>
            </a:r>
            <a:r>
              <a:rPr lang="ru-RU" sz="2000" dirty="0" err="1"/>
              <a:t>історичний</a:t>
            </a:r>
            <a:r>
              <a:rPr lang="ru-RU" sz="2000" dirty="0"/>
              <a:t> роман у </a:t>
            </a:r>
            <a:r>
              <a:rPr lang="ru-RU" sz="2000" dirty="0" err="1"/>
              <a:t>віршах</a:t>
            </a:r>
            <a:r>
              <a:rPr lang="ru-RU" sz="2000" dirty="0"/>
              <a:t> «Маруся </a:t>
            </a:r>
            <a:r>
              <a:rPr lang="ru-RU" sz="2000" dirty="0" err="1"/>
              <a:t>Чурай</a:t>
            </a:r>
            <a:r>
              <a:rPr lang="ru-RU" sz="2000" dirty="0"/>
              <a:t>», </a:t>
            </a:r>
            <a:r>
              <a:rPr lang="ru-RU" sz="2000" dirty="0" err="1"/>
              <a:t>що</a:t>
            </a:r>
            <a:r>
              <a:rPr lang="ru-RU" sz="2000" dirty="0"/>
              <a:t> пролежав без </a:t>
            </a:r>
            <a:r>
              <a:rPr lang="ru-RU" sz="2000" dirty="0" err="1"/>
              <a:t>руху</a:t>
            </a:r>
            <a:r>
              <a:rPr lang="ru-RU" sz="2000" dirty="0"/>
              <a:t> 6 </a:t>
            </a:r>
            <a:r>
              <a:rPr lang="ru-RU" sz="2000" dirty="0" err="1"/>
              <a:t>років</a:t>
            </a:r>
            <a:r>
              <a:rPr lang="ru-RU" sz="2000" dirty="0"/>
              <a:t>. За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поетеса</a:t>
            </a:r>
            <a:r>
              <a:rPr lang="ru-RU" sz="2000" dirty="0"/>
              <a:t> 1987 року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удостоєна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 УРСР </a:t>
            </a:r>
            <a:r>
              <a:rPr lang="ru-RU" sz="2000" dirty="0" err="1"/>
              <a:t>імені</a:t>
            </a:r>
            <a:r>
              <a:rPr lang="ru-RU" sz="2000" dirty="0"/>
              <a:t> Т. Г. </a:t>
            </a:r>
            <a:r>
              <a:rPr lang="ru-RU" sz="2000" dirty="0" err="1"/>
              <a:t>Шевченка</a:t>
            </a:r>
            <a:r>
              <a:rPr lang="ru-RU" sz="2000" dirty="0"/>
              <a:t>.</a:t>
            </a:r>
          </a:p>
          <a:p>
            <a:r>
              <a:rPr lang="ru-RU" sz="2000" dirty="0"/>
              <a:t>Перу Л. Костенко </a:t>
            </a:r>
            <a:r>
              <a:rPr lang="ru-RU" sz="2000" dirty="0" err="1"/>
              <a:t>також</a:t>
            </a:r>
            <a:r>
              <a:rPr lang="ru-RU" sz="2000" dirty="0"/>
              <a:t> належать </a:t>
            </a:r>
            <a:r>
              <a:rPr lang="ru-RU" sz="2000" dirty="0" err="1"/>
              <a:t>збірки</a:t>
            </a:r>
            <a:r>
              <a:rPr lang="ru-RU" sz="2000" dirty="0"/>
              <a:t> </a:t>
            </a:r>
            <a:r>
              <a:rPr lang="ru-RU" sz="2000" dirty="0" err="1"/>
              <a:t>поезій</a:t>
            </a:r>
            <a:r>
              <a:rPr lang="ru-RU" sz="2000" dirty="0"/>
              <a:t> «</a:t>
            </a:r>
            <a:r>
              <a:rPr lang="ru-RU" sz="2000" dirty="0" err="1"/>
              <a:t>Неповторність</a:t>
            </a:r>
            <a:r>
              <a:rPr lang="ru-RU" sz="2000" dirty="0" smtClean="0"/>
              <a:t>», </a:t>
            </a:r>
            <a:r>
              <a:rPr lang="ru-RU" sz="2000" dirty="0"/>
              <a:t>«Сад </a:t>
            </a:r>
            <a:r>
              <a:rPr lang="ru-RU" sz="2000" dirty="0" err="1"/>
              <a:t>нетанучих</a:t>
            </a:r>
            <a:r>
              <a:rPr lang="ru-RU" sz="2000" dirty="0"/>
              <a:t> скульптур</a:t>
            </a:r>
            <a:r>
              <a:rPr lang="ru-RU" sz="2000" dirty="0" smtClean="0"/>
              <a:t>», </a:t>
            </a:r>
            <a:r>
              <a:rPr lang="ru-RU" sz="2000" dirty="0" err="1"/>
              <a:t>збірка</a:t>
            </a:r>
            <a:r>
              <a:rPr lang="ru-RU" sz="2000" dirty="0"/>
              <a:t> </a:t>
            </a:r>
            <a:r>
              <a:rPr lang="ru-RU" sz="2000" dirty="0" err="1"/>
              <a:t>віршів</a:t>
            </a:r>
            <a:r>
              <a:rPr lang="ru-RU" sz="2000" dirty="0"/>
              <a:t> для </a:t>
            </a:r>
            <a:r>
              <a:rPr lang="ru-RU" sz="2000" dirty="0" err="1"/>
              <a:t>дітей</a:t>
            </a:r>
            <a:r>
              <a:rPr lang="ru-RU" sz="2000" dirty="0"/>
              <a:t> «</a:t>
            </a:r>
            <a:r>
              <a:rPr lang="ru-RU" sz="2000" dirty="0" err="1"/>
              <a:t>Бузиновий</a:t>
            </a:r>
            <a:r>
              <a:rPr lang="ru-RU" sz="2000" dirty="0"/>
              <a:t> </a:t>
            </a:r>
            <a:r>
              <a:rPr lang="ru-RU" sz="2000" dirty="0" err="1"/>
              <a:t>цар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2554546"/>
            <a:ext cx="5591650" cy="431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29" y="2554545"/>
            <a:ext cx="3494831" cy="427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52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"/>
            <a:ext cx="9144000" cy="68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0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року вийшов перший роман Л. Костенко — «Записки українського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самашедшого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Роман викликав великий ажіотаж і тимчасову його нестачу в книгарнях, що привело до появи піратських передруків. Станом на червень 2011 року загальний офіційний тираж роману становив 80 тисяч.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1" y="5537596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січні 2011 року Ліна вирушила у тур-презентацію свого першого роману. Презентації відбулися в Києві, Рівному та Харкові, усюди були аншлаги, не всі охочі змогли потрапити через те, що вже не було місця у залах. Але 9 лютого письменниця перервала свій тур через особисту </a:t>
            </a:r>
            <a:r>
              <a:rPr lang="uk-UA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образу.</a:t>
            </a:r>
            <a:r>
              <a:rPr lang="uk-UA" sz="2100" dirty="0" smtClean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43911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626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2013-12-18T19:09:09Z</dcterms:created>
  <dcterms:modified xsi:type="dcterms:W3CDTF">2013-12-18T20:24:10Z</dcterms:modified>
</cp:coreProperties>
</file>