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Autofit/>
          </a:bodyPr>
          <a:lstStyle/>
          <a:p>
            <a:r>
              <a:rPr lang="uk-UA" sz="5400" dirty="0" smtClean="0"/>
              <a:t>Презентацію підготували</a:t>
            </a:r>
            <a:br>
              <a:rPr lang="uk-UA" sz="5400" dirty="0" smtClean="0"/>
            </a:br>
            <a:r>
              <a:rPr lang="uk-UA" sz="5400" dirty="0" smtClean="0"/>
              <a:t>учні 11-А класу </a:t>
            </a:r>
            <a:br>
              <a:rPr lang="uk-UA" sz="5400" dirty="0" smtClean="0"/>
            </a:br>
            <a:r>
              <a:rPr lang="uk-UA" sz="5400" dirty="0" smtClean="0"/>
              <a:t>Харківської гімназії №152</a:t>
            </a:r>
            <a:br>
              <a:rPr lang="uk-UA" sz="5400" dirty="0" smtClean="0"/>
            </a:br>
            <a:r>
              <a:rPr lang="uk-UA" sz="5400" dirty="0" err="1" smtClean="0"/>
              <a:t>Горносталь</a:t>
            </a:r>
            <a:r>
              <a:rPr lang="uk-UA" sz="5400" dirty="0" smtClean="0"/>
              <a:t> Олексій та Нечипоренко Сергій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77000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910" y="1"/>
            <a:ext cx="8229600" cy="762000"/>
          </a:xfrm>
        </p:spPr>
        <p:txBody>
          <a:bodyPr/>
          <a:lstStyle/>
          <a:p>
            <a:r>
              <a:rPr lang="uk-UA" dirty="0" smtClean="0"/>
              <a:t>Три подорожі Україною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11382"/>
            <a:ext cx="9144000" cy="58466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i="1" u="sng" dirty="0" smtClean="0"/>
              <a:t>Перша </a:t>
            </a:r>
            <a:r>
              <a:rPr lang="uk-UA" b="1" i="1" u="sng" dirty="0" smtClean="0"/>
              <a:t>подорож. </a:t>
            </a:r>
            <a:r>
              <a:rPr lang="uk-UA" dirty="0" smtClean="0"/>
              <a:t>13 </a:t>
            </a:r>
            <a:r>
              <a:rPr lang="uk-UA" dirty="0" smtClean="0"/>
              <a:t>травня 1843 року Шевченко з Петербурга виїхав до України. Там Він зустрівся з декількома друзями, відвідав </a:t>
            </a:r>
            <a:r>
              <a:rPr lang="ru-RU" dirty="0" smtClean="0"/>
              <a:t>галерею картин та </a:t>
            </a:r>
            <a:r>
              <a:rPr lang="ru-RU" dirty="0" smtClean="0"/>
              <a:t>на </a:t>
            </a:r>
            <a:r>
              <a:rPr lang="uk-UA" dirty="0" smtClean="0"/>
              <a:t>замовлення Григорія Тарновського зробити копію з портрета Миколи Рєпніна. Також навідався до сестер та братів на Київщині.</a:t>
            </a:r>
          </a:p>
          <a:p>
            <a:pPr marL="0" indent="0">
              <a:buNone/>
            </a:pPr>
            <a:r>
              <a:rPr lang="uk-UA" b="1" i="1" u="sng" dirty="0" smtClean="0"/>
              <a:t>Друга подорож. </a:t>
            </a:r>
            <a:r>
              <a:rPr lang="uk-UA" dirty="0" smtClean="0"/>
              <a:t>31 березня 1845 року Шевченко виїхав із Петербурга через Москву до Києва. Відвідав рідних, та більшість часу провів у Миргороді, змальовуючи чаруючі краєвиди та портрети.</a:t>
            </a:r>
          </a:p>
          <a:p>
            <a:pPr marL="0" indent="0">
              <a:buNone/>
            </a:pPr>
            <a:r>
              <a:rPr lang="uk-UA" b="1" i="1" u="sng" dirty="0" smtClean="0"/>
              <a:t>Третя подорож. </a:t>
            </a:r>
            <a:r>
              <a:rPr lang="uk-UA" dirty="0" smtClean="0"/>
              <a:t>Шевченко </a:t>
            </a:r>
            <a:r>
              <a:rPr lang="uk-UA" dirty="0" err="1" smtClean="0"/>
              <a:t>вліт</a:t>
            </a:r>
            <a:r>
              <a:rPr lang="uk-UA" dirty="0" smtClean="0"/>
              <a:t>ку 1859 року повернувся в Україну, де не був дванадцять років. Тут відвідав своїх рідних — </a:t>
            </a:r>
            <a:r>
              <a:rPr lang="uk-UA" dirty="0" err="1" smtClean="0"/>
              <a:t>у Кирилівці </a:t>
            </a:r>
            <a:r>
              <a:rPr lang="uk-UA" dirty="0" smtClean="0"/>
              <a:t>та декого з давніх знайомих. У перших числах серпня 1859 Шевченко приїхав до Києва й оселився на межі Куренівки</a:t>
            </a:r>
            <a:r>
              <a:rPr lang="uk-UA" dirty="0"/>
              <a:t> </a:t>
            </a:r>
            <a:r>
              <a:rPr lang="uk-UA" dirty="0" err="1" smtClean="0"/>
              <a:t>та Пріо</a:t>
            </a:r>
            <a:r>
              <a:rPr lang="uk-UA" dirty="0" smtClean="0"/>
              <a:t>рки, на Вишгородській вулиці. Та згодом його втретє заарештували і після кількаразових допитів зобов'язали повернутися до Петербурга.</a:t>
            </a:r>
            <a:endParaRPr lang="uk-UA" b="1" i="1" u="sng" dirty="0"/>
          </a:p>
        </p:txBody>
      </p:sp>
    </p:spTree>
    <p:extLst>
      <p:ext uri="{BB962C8B-B14F-4D97-AF65-F5344CB8AC3E}">
        <p14:creationId xmlns:p14="http://schemas.microsoft.com/office/powerpoint/2010/main" val="265028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Арешт і заслання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Заарештували Шевченка за написання віршів «малоросійською мовою», які «могли </a:t>
            </a:r>
            <a:r>
              <a:rPr lang="uk-UA" dirty="0" err="1" smtClean="0"/>
              <a:t>посіятися</a:t>
            </a:r>
            <a:r>
              <a:rPr lang="uk-UA" dirty="0" smtClean="0"/>
              <a:t> і внаслідок вкоренити думку про гадане блаженство часів Гетьманщини, про щастя повернути ці часи і про можливість Україні існувати у вигляді окремої держави». В Орській фортеці, всупереч суворій забороні, Шевченко крадькома малював і писав вірші, які йому вдалося переховати й зберегти в чотирьох «захалявних</a:t>
            </a:r>
            <a:r>
              <a:rPr lang="uk-UA" dirty="0"/>
              <a:t> </a:t>
            </a:r>
            <a:r>
              <a:rPr lang="uk-UA" dirty="0" smtClean="0"/>
              <a:t>книжечках»  </a:t>
            </a:r>
            <a:r>
              <a:rPr lang="uk-UA" dirty="0"/>
              <a:t>(1847, 1848, 1849, 1850).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1359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764" y="0"/>
            <a:ext cx="8229600" cy="858982"/>
          </a:xfrm>
        </p:spPr>
        <p:txBody>
          <a:bodyPr/>
          <a:lstStyle/>
          <a:p>
            <a:r>
              <a:rPr lang="uk-UA" dirty="0" smtClean="0"/>
              <a:t>Арешт і заслання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5200" y="831273"/>
            <a:ext cx="5638800" cy="59297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У квітні 1850 Шевченка вдруге заарештували й після піврічного ув'язнення помістили </a:t>
            </a:r>
            <a:r>
              <a:rPr lang="uk-UA" dirty="0" err="1" smtClean="0"/>
              <a:t>в Новопетровсько</a:t>
            </a:r>
            <a:r>
              <a:rPr lang="uk-UA" dirty="0" smtClean="0"/>
              <a:t>му береговому форті, що на півострові Мангишлак. Семирічне перебування поета в </a:t>
            </a:r>
            <a:r>
              <a:rPr lang="uk-UA" dirty="0" err="1" smtClean="0"/>
              <a:t>Новопетровській</a:t>
            </a:r>
            <a:r>
              <a:rPr lang="uk-UA" dirty="0" smtClean="0"/>
              <a:t> фортеці</a:t>
            </a:r>
            <a:r>
              <a:rPr lang="ru-RU" dirty="0"/>
              <a:t> </a:t>
            </a:r>
            <a:r>
              <a:rPr lang="uk-UA" dirty="0" smtClean="0"/>
              <a:t>—</a:t>
            </a:r>
            <a:r>
              <a:rPr lang="ru-RU" dirty="0" smtClean="0"/>
              <a:t> </a:t>
            </a:r>
            <a:r>
              <a:rPr lang="uk-UA" dirty="0" smtClean="0"/>
              <a:t>це найважчі часи в його житті. Попри найсуворіший нагляд</a:t>
            </a:r>
            <a:r>
              <a:rPr lang="ru-RU" dirty="0" smtClean="0"/>
              <a:t>, </a:t>
            </a:r>
            <a:r>
              <a:rPr lang="uk-UA" dirty="0" smtClean="0"/>
              <a:t>моральне страждання й фізичне виснаження</a:t>
            </a:r>
            <a:r>
              <a:rPr lang="ru-RU" dirty="0" smtClean="0"/>
              <a:t>, </a:t>
            </a:r>
            <a:r>
              <a:rPr lang="uk-UA" dirty="0" smtClean="0"/>
              <a:t>Шевченко</a:t>
            </a:r>
            <a:r>
              <a:rPr lang="ru-RU" dirty="0" smtClean="0"/>
              <a:t> </a:t>
            </a:r>
            <a:r>
              <a:rPr lang="uk-UA" dirty="0" smtClean="0"/>
              <a:t>таємно провадив малярську й</a:t>
            </a:r>
            <a:r>
              <a:rPr lang="ru-RU" dirty="0" smtClean="0"/>
              <a:t> </a:t>
            </a:r>
            <a:r>
              <a:rPr lang="uk-UA" dirty="0" smtClean="0"/>
              <a:t>літературну</a:t>
            </a:r>
            <a:r>
              <a:rPr lang="ru-RU" dirty="0" smtClean="0"/>
              <a:t> </a:t>
            </a:r>
            <a:r>
              <a:rPr lang="uk-UA" dirty="0" smtClean="0"/>
              <a:t>діяльність</a:t>
            </a:r>
            <a:r>
              <a:rPr lang="ru-RU" dirty="0" smtClean="0"/>
              <a:t>.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Тільки через два роки після смерті царя Миколи Першого клопотання друзів увінчалися успіхом, і поета звільнено з заслання у 1857 році.</a:t>
            </a:r>
            <a:endParaRPr lang="uk-UA" dirty="0"/>
          </a:p>
        </p:txBody>
      </p:sp>
      <p:pic>
        <p:nvPicPr>
          <p:cNvPr id="2050" name="Picture 2" descr="C:\Users\usi97\Desktop\презентация\528px-Обзорная_карта_Мангыстау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6188"/>
            <a:ext cx="3505200" cy="393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540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Тарас Григорович Шевченко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399314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Помер 10 березня 1861. На кошти друзів 13 березня його поховано спочатку на Смоленському православному </a:t>
            </a:r>
            <a:r>
              <a:rPr lang="uk-UA" dirty="0" err="1" smtClean="0"/>
              <a:t>кладовищі в </a:t>
            </a:r>
            <a:r>
              <a:rPr lang="uk-UA" dirty="0" smtClean="0"/>
              <a:t>Петербурзі.</a:t>
            </a:r>
          </a:p>
          <a:p>
            <a:pPr marL="0" indent="0">
              <a:buNone/>
            </a:pPr>
            <a:r>
              <a:rPr lang="uk-UA" dirty="0" smtClean="0"/>
              <a:t>Після того як п'ятдесят вісім днів прах Т. Г. Шевченка перебував у Петербурзі, його домовину, згідно із заповітом, за клопотанням Михайла Лазаревського, після отримання ним дозволу у квітні того ж року, перевезено </a:t>
            </a:r>
            <a:r>
              <a:rPr lang="uk-UA" dirty="0" err="1" smtClean="0"/>
              <a:t>в Україну</a:t>
            </a:r>
            <a:r>
              <a:rPr lang="uk-UA" dirty="0" smtClean="0"/>
              <a:t> і </a:t>
            </a:r>
            <a:r>
              <a:rPr lang="uk-UA" dirty="0" err="1" smtClean="0"/>
              <a:t>перепоховано</a:t>
            </a:r>
            <a:r>
              <a:rPr lang="uk-UA" dirty="0" smtClean="0"/>
              <a:t> на Чернечій </a:t>
            </a:r>
            <a:r>
              <a:rPr lang="uk-UA" dirty="0" err="1" smtClean="0"/>
              <a:t>горі біля К</a:t>
            </a:r>
            <a:r>
              <a:rPr lang="uk-UA" dirty="0" smtClean="0"/>
              <a:t>анева.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3074" name="Picture 2" descr="C:\Users\usi97\Desktop\презентация\800px-Shevchenko's_gravestone_in_Saint_Petersbur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259" y="1850568"/>
            <a:ext cx="3773713" cy="328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05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Тарас Григорович Шевченко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5805055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Тарас Шевченко(Кобзар) – письменник якого усі ми знаємо з дитинства. Народився </a:t>
            </a:r>
            <a:r>
              <a:rPr lang="uk-UA" dirty="0" smtClean="0"/>
              <a:t>9 березня</a:t>
            </a:r>
            <a:r>
              <a:rPr lang="uk-UA" dirty="0" smtClean="0"/>
              <a:t> </a:t>
            </a:r>
            <a:r>
              <a:rPr lang="uk-UA" dirty="0" smtClean="0"/>
              <a:t>1814 року у селі Моринці Київської губернії(зараз Черкаська область). Окрім письменництва він захоплювався ще малюванням, та був відомим політичним діячем, етнографом, фольклористом.</a:t>
            </a:r>
            <a:endParaRPr lang="uk-UA" dirty="0"/>
          </a:p>
        </p:txBody>
      </p:sp>
      <p:pic>
        <p:nvPicPr>
          <p:cNvPr id="1026" name="Picture 2" descr="C:\Users\usi97\Desktop\презентация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237" y="1607425"/>
            <a:ext cx="3210213" cy="42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41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Родина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600200"/>
            <a:ext cx="43308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Народився Тарас у селі Моринці Звенигородського повіту Київської губернії. Він був третьою дитиною у родині селян-кріпаків після брата Микити та сестри Катерини.</a:t>
            </a:r>
          </a:p>
        </p:txBody>
      </p:sp>
      <p:pic>
        <p:nvPicPr>
          <p:cNvPr id="1026" name="Picture 2" descr="C:\Users\usi97\Desktop\презентация\bb99b46bf318751b551afac993673aad_600x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14" y="2054866"/>
            <a:ext cx="4039146" cy="302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98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Пращури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Згідно з родинними переказами Тарасові діди та прадіди входили до складу Війська Запорізького та брали участь у повстаннях та визвольних вінах в Україні </a:t>
            </a:r>
            <a:r>
              <a:rPr lang="en-US" dirty="0"/>
              <a:t>XVII–XVIII </a:t>
            </a:r>
            <a:r>
              <a:rPr lang="uk-UA" dirty="0" smtClean="0"/>
              <a:t>століть</a:t>
            </a:r>
            <a:r>
              <a:rPr lang="ru-RU" dirty="0" smtClean="0"/>
              <a:t>.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Їх повстання були жорстоко придушені, й нормальне суспільне життя на Черкащині, Полтавщині, Київщині, Брацлавщині, Чернігівщині порушилося на тривалі роки. Переважна частина місцевого населення була закріпачена і зубожіла.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5432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Дитинство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dirty="0" smtClean="0"/>
              <a:t>Дитинство письменника пройшло у селі </a:t>
            </a:r>
            <a:r>
              <a:rPr lang="uk-UA" dirty="0" err="1" smtClean="0"/>
              <a:t>Керелівка</a:t>
            </a:r>
            <a:r>
              <a:rPr lang="uk-UA" dirty="0" smtClean="0"/>
              <a:t> Звенигородського повіту.</a:t>
            </a:r>
          </a:p>
          <a:p>
            <a:pPr marL="0" indent="0">
              <a:buNone/>
            </a:pPr>
            <a:r>
              <a:rPr lang="uk-UA" dirty="0" smtClean="0"/>
              <a:t>З осені 1822 Тарас Шевченко почав учитися грамоти в місцевого дяка </a:t>
            </a:r>
            <a:r>
              <a:rPr lang="uk-UA" dirty="0" err="1" smtClean="0"/>
              <a:t>Совгиря</a:t>
            </a:r>
            <a:r>
              <a:rPr lang="uk-UA" dirty="0" smtClean="0"/>
              <a:t>, а також ознайомлюватися з творчість Григорія Сковороди.</a:t>
            </a:r>
          </a:p>
          <a:p>
            <a:pPr marL="0" indent="0">
              <a:buNone/>
            </a:pPr>
            <a:r>
              <a:rPr lang="uk-UA" dirty="0" smtClean="0"/>
              <a:t>Та 20 серпня 1823 року сталася подія, що назавжди залишила відбиток на душі юного Тараса, від тяжкої праці та злиднів загинула його мати.</a:t>
            </a:r>
          </a:p>
          <a:p>
            <a:pPr marL="0" indent="0">
              <a:buNone/>
            </a:pPr>
            <a:r>
              <a:rPr lang="uk-UA" dirty="0" smtClean="0"/>
              <a:t>Того ж року його батько одружився вдруге з жінкою яка вже мала трьох дітей та дуже жорстоко поводилася з нерідними, зокрема з Тарасом.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4455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Тарас Шевченко – дворовий слуга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9829" y="1407886"/>
            <a:ext cx="5254170" cy="54501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У 1825 році Тарас пішов у найми до дяка Петра </a:t>
            </a:r>
            <a:r>
              <a:rPr lang="uk-UA" dirty="0" err="1" smtClean="0"/>
              <a:t>Богорського</a:t>
            </a:r>
            <a:r>
              <a:rPr lang="uk-UA" dirty="0" smtClean="0"/>
              <a:t>, який прибув із Києва. Як школяр-попихач, Тарас носив воду, опалював школу, </a:t>
            </a:r>
            <a:r>
              <a:rPr lang="uk-UA" dirty="0" err="1" smtClean="0"/>
              <a:t>обслуговав</a:t>
            </a:r>
            <a:r>
              <a:rPr lang="uk-UA" dirty="0" smtClean="0"/>
              <a:t> дяка, читав псалтир над померлими й навчався далі. Та згодом Тарас втік від нього й почав шукати у навколишніх селах учителя-маляра.</a:t>
            </a:r>
          </a:p>
          <a:p>
            <a:pPr marL="0" indent="0">
              <a:buNone/>
            </a:pPr>
            <a:r>
              <a:rPr lang="uk-UA" dirty="0" smtClean="0"/>
              <a:t>Коли Тарасові минуло 14 років, помер Василь Енгельгардт і село Кирилівка стало власністю його </a:t>
            </a:r>
            <a:r>
              <a:rPr lang="uk-UA" dirty="0" err="1" smtClean="0"/>
              <a:t>сина — </a:t>
            </a:r>
            <a:r>
              <a:rPr lang="uk-UA" dirty="0" smtClean="0"/>
              <a:t>Павла Енгельгардта, Шевченка ж зробили дворовим слугою нового поміщика в вільшанському маєтку.</a:t>
            </a:r>
            <a:endParaRPr lang="uk-UA" dirty="0"/>
          </a:p>
        </p:txBody>
      </p:sp>
      <p:pic>
        <p:nvPicPr>
          <p:cNvPr id="3075" name="Picture 3" descr="C:\Users\usi97\Desktop\презентация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9" y="1516517"/>
            <a:ext cx="38100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usi97\Desktop\презентация\250px-PVEngelgard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43" y="4024539"/>
            <a:ext cx="2166782" cy="271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02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«Перші кроки» у мистецтво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8544" y="1600200"/>
            <a:ext cx="5195456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Майже два з половиною роки — з осені 1828-го до початку 1831-го — Шевченко пробув зі своїм паном у Вільні. Подробиці цієї подорожі мало відомі. Імовірно, що там він відвідував лекції малювання у професора Віленського університету Йонаса Рустемаса. У тому ж місті Шевченко міг бути очевидцем Польського повстання 1830 р. З цих часів зберігся Шевченків малюнок «</a:t>
            </a:r>
            <a:r>
              <a:rPr lang="uk-UA" b="1" i="1" dirty="0" smtClean="0"/>
              <a:t>Погруддя жінки</a:t>
            </a:r>
            <a:r>
              <a:rPr lang="uk-UA" dirty="0" smtClean="0"/>
              <a:t>»</a:t>
            </a:r>
            <a:r>
              <a:rPr lang="en-US" dirty="0"/>
              <a:t>.</a:t>
            </a:r>
            <a:endParaRPr lang="uk-UA" dirty="0"/>
          </a:p>
        </p:txBody>
      </p:sp>
      <p:pic>
        <p:nvPicPr>
          <p:cNvPr id="2050" name="Picture 2" descr="C:\Users\usi97\Desktop\презентация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03" y="1690497"/>
            <a:ext cx="3356491" cy="469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815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Освіта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err="1" smtClean="0"/>
              <a:t>Переїхавши </a:t>
            </a:r>
            <a:r>
              <a:rPr lang="uk-UA" dirty="0" smtClean="0"/>
              <a:t>1831 року з Вільна до Петербурга, </a:t>
            </a:r>
            <a:r>
              <a:rPr lang="uk-UA" dirty="0" err="1" smtClean="0"/>
              <a:t>Енгельгардт</a:t>
            </a:r>
            <a:r>
              <a:rPr lang="uk-UA" dirty="0" smtClean="0"/>
              <a:t> взяв із собою Шевченка, а щоб згодом мати зиск на художніх творах (серед дворянства було модою мати своїх «</a:t>
            </a:r>
            <a:r>
              <a:rPr lang="uk-UA" dirty="0" err="1" smtClean="0"/>
              <a:t>покоєвих</a:t>
            </a:r>
            <a:r>
              <a:rPr lang="uk-UA" dirty="0" smtClean="0"/>
              <a:t> художників»), віддав його в науку на чотири роки до живописця Василя </a:t>
            </a:r>
            <a:r>
              <a:rPr lang="uk-UA" dirty="0" err="1" smtClean="0"/>
              <a:t>Ширяєва</a:t>
            </a:r>
            <a:r>
              <a:rPr lang="uk-UA" dirty="0" smtClean="0"/>
              <a:t>. Відтоді й до 1838 року Шевченко жив у будинку </a:t>
            </a:r>
            <a:r>
              <a:rPr lang="uk-UA" dirty="0" err="1" smtClean="0"/>
              <a:t>Крестовського</a:t>
            </a:r>
            <a:r>
              <a:rPr lang="uk-UA" dirty="0" smtClean="0"/>
              <a:t> (тепер — Загородний проспект, 8), де наймав квартиру </a:t>
            </a:r>
            <a:r>
              <a:rPr lang="uk-UA" dirty="0" err="1" smtClean="0"/>
              <a:t>Ширяєв</a:t>
            </a:r>
            <a:r>
              <a:rPr lang="uk-UA" dirty="0" smtClean="0"/>
              <a:t>. Ночами, у вільний від роботи час, Шевченко ходив до Літнього саду, змальовував статуї, тоді ж уперше почав писати вірші.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748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619" y="0"/>
            <a:ext cx="8229600" cy="983673"/>
          </a:xfrm>
        </p:spPr>
        <p:txBody>
          <a:bodyPr/>
          <a:lstStyle/>
          <a:p>
            <a:r>
              <a:rPr lang="uk-UA" dirty="0" smtClean="0"/>
              <a:t>Викуп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4872" y="900546"/>
            <a:ext cx="6179127" cy="59574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Улітку 1836 року під час одного з петербурзьких нічних рисувальних сеансів у Літньому саду він познайомився зі своїм земляком — художником Іваном Сошенком, а через нього — з Євгеном Гребінкою, Василем Григоровичем, Олексієм </a:t>
            </a:r>
            <a:r>
              <a:rPr lang="uk-UA" dirty="0" err="1" smtClean="0"/>
              <a:t>Венеціановим</a:t>
            </a:r>
            <a:r>
              <a:rPr lang="uk-UA" dirty="0" smtClean="0"/>
              <a:t> і Василем Жуковським. </a:t>
            </a:r>
          </a:p>
          <a:p>
            <a:pPr marL="0" indent="0">
              <a:buNone/>
            </a:pPr>
            <a:r>
              <a:rPr lang="uk-UA" dirty="0" smtClean="0"/>
              <a:t>Згодом, у 1838 році, В. Жуковський та К. </a:t>
            </a:r>
            <a:r>
              <a:rPr lang="uk-UA" dirty="0" err="1" smtClean="0"/>
              <a:t>Брюлов</a:t>
            </a:r>
            <a:r>
              <a:rPr lang="uk-UA" dirty="0" smtClean="0"/>
              <a:t> викупили Тараса Шевченка за гроші виручені за портрет В. Жуковського.</a:t>
            </a:r>
            <a:endParaRPr lang="uk-UA" dirty="0"/>
          </a:p>
        </p:txBody>
      </p:sp>
      <p:pic>
        <p:nvPicPr>
          <p:cNvPr id="4098" name="Picture 2" descr="C:\Users\usi97\Desktop\презентация\440px-Bryullov_portrait_of_Zhukov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16" y="1009698"/>
            <a:ext cx="2789093" cy="3795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2875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262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Презентацію підготували учні 11-А класу  Харківської гімназії №152 Горносталь Олексій та Нечипоренко Сергій</vt:lpstr>
      <vt:lpstr>Тарас Григорович Шевченко</vt:lpstr>
      <vt:lpstr>Родина</vt:lpstr>
      <vt:lpstr>Пращури</vt:lpstr>
      <vt:lpstr>Дитинство</vt:lpstr>
      <vt:lpstr>Тарас Шевченко – дворовий слуга</vt:lpstr>
      <vt:lpstr>«Перші кроки» у мистецтво</vt:lpstr>
      <vt:lpstr>Освіта</vt:lpstr>
      <vt:lpstr>Викуп</vt:lpstr>
      <vt:lpstr>Три подорожі Україною</vt:lpstr>
      <vt:lpstr>Арешт і заслання</vt:lpstr>
      <vt:lpstr>Арешт і заслання</vt:lpstr>
      <vt:lpstr>Тарас Григорович Шевченко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usi97</dc:creator>
  <cp:lastModifiedBy>usi97</cp:lastModifiedBy>
  <cp:revision>21</cp:revision>
  <dcterms:created xsi:type="dcterms:W3CDTF">2014-01-26T11:00:54Z</dcterms:created>
  <dcterms:modified xsi:type="dcterms:W3CDTF">2014-01-27T00:09:02Z</dcterms:modified>
</cp:coreProperties>
</file>