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7D708CA-CEC2-4FF8-B039-0A75FA010B8D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641B7CB-4777-4E6D-A77B-EDA2490B400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437112"/>
            <a:ext cx="4344144" cy="1512168"/>
          </a:xfrm>
        </p:spPr>
        <p:txBody>
          <a:bodyPr>
            <a:normAutofit/>
          </a:bodyPr>
          <a:lstStyle/>
          <a:p>
            <a:pPr algn="r"/>
            <a:r>
              <a:rPr lang="uk-UA" sz="2800" smtClean="0"/>
              <a:t>Виконала </a:t>
            </a:r>
            <a:br>
              <a:rPr lang="uk-UA" sz="2800" smtClean="0"/>
            </a:br>
            <a:r>
              <a:rPr lang="uk-UA" sz="2800" smtClean="0"/>
              <a:t>учениця 11-Б класу</a:t>
            </a:r>
            <a:br>
              <a:rPr lang="uk-UA" sz="2800" smtClean="0"/>
            </a:br>
            <a:r>
              <a:rPr lang="uk-UA" sz="2800" smtClean="0"/>
              <a:t>Багрій Марія</a:t>
            </a:r>
            <a:endParaRPr lang="uk-UA" sz="2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993129"/>
          </a:xfrm>
        </p:spPr>
        <p:txBody>
          <a:bodyPr/>
          <a:lstStyle/>
          <a:p>
            <a:r>
              <a:rPr lang="uk-UA" sz="110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Юпітер</a:t>
            </a:r>
            <a:endParaRPr lang="uk-UA" sz="110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4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/>
              <a:t>У Юпітера є слабкі планетарні </a:t>
            </a:r>
            <a:r>
              <a:rPr lang="uk-UA" sz="2400" smtClean="0"/>
              <a:t>кільця.</a:t>
            </a:r>
            <a:r>
              <a:rPr lang="uk-UA" sz="2400"/>
              <a:t> </a:t>
            </a:r>
            <a:r>
              <a:rPr lang="uk-UA" sz="2400" smtClean="0"/>
              <a:t>На відміну від кілець Сатурна, кільця Юпітера темні і, ймовірно, складаються з дуже невеликих твердих часток метеорної породи. У цього газового гіганта є 4 кільця, найголовніше з яикх утворилося після зіткнення метеоритів з 4-ма супутниками (Фіва, Метіда, Адрастея і Альматея). </a:t>
            </a:r>
          </a:p>
          <a:p>
            <a:endParaRPr lang="uk-UA"/>
          </a:p>
          <a:p>
            <a:endParaRPr lang="uk-UA"/>
          </a:p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539552" y="3717508"/>
            <a:ext cx="38164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Нещодавно вчені відкрили ще одне кільце, розташоване найближче до планети. Його назвали Гало. </a:t>
            </a:r>
          </a:p>
          <a:p>
            <a:endParaRPr lang="uk-UA"/>
          </a:p>
        </p:txBody>
      </p:sp>
      <p:pic>
        <p:nvPicPr>
          <p:cNvPr id="4098" name="Picture 2" descr="C:\Users\Mari4ka\Desktop\yupi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5699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064896" cy="2448272"/>
          </a:xfrm>
        </p:spPr>
        <p:txBody>
          <a:bodyPr/>
          <a:lstStyle/>
          <a:p>
            <a:r>
              <a:rPr lang="uk-UA" sz="110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Цікаві Факти</a:t>
            </a:r>
            <a:endParaRPr lang="uk-UA" sz="110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1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0358" y="4653136"/>
            <a:ext cx="7924800" cy="1626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smtClean="0"/>
              <a:t>Юпітером звали верховного бога в римській міфології. Юпітер був сином Сатурна, а також братом Нептуна і Плутона</a:t>
            </a:r>
            <a:endParaRPr lang="uk-UA" sz="2800"/>
          </a:p>
        </p:txBody>
      </p:sp>
      <p:pic>
        <p:nvPicPr>
          <p:cNvPr id="6146" name="Picture 2" descr="C:\Users\Mari4ka\Desktop\36707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9" y="416726"/>
            <a:ext cx="6974219" cy="38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4ka\Desktop\yupi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6"/>
            <a:ext cx="9144000" cy="61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40960" cy="3140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/>
              <a:t>Юпітер утворився при стиску тієї ж газової туманності, з якого утворилося Сонце, і за своїм хімічним складом він теж схожий із Сонцем. </a:t>
            </a:r>
            <a:r>
              <a:rPr lang="uk-UA" sz="2400" smtClean="0"/>
              <a:t>Тому якби він був ще у 80 разів масивнішим, Юпітер міг би стати зіркою, адже не планетою. Більше того, </a:t>
            </a:r>
            <a:r>
              <a:rPr lang="uk-UA" sz="2400"/>
              <a:t>Юпітер світиться сам і випромінює в три рази більше енергії, ніж одержує від Сонця.</a:t>
            </a:r>
          </a:p>
        </p:txBody>
      </p:sp>
    </p:spTree>
    <p:extLst>
      <p:ext uri="{BB962C8B-B14F-4D97-AF65-F5344CB8AC3E}">
        <p14:creationId xmlns:p14="http://schemas.microsoft.com/office/powerpoint/2010/main" val="14168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4ka\Desktop\bb131-Jupiter-from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smtClean="0"/>
              <a:t>Коли дивишся на нічне небо, планета Юпітер – третій за яскравістю об</a:t>
            </a:r>
            <a:r>
              <a:rPr lang="en-US" sz="2400" smtClean="0"/>
              <a:t>’</a:t>
            </a:r>
            <a:r>
              <a:rPr lang="uk-UA" sz="2400" smtClean="0"/>
              <a:t>єкт. Найяскравішими об</a:t>
            </a:r>
            <a:r>
              <a:rPr lang="en-US" sz="2400" smtClean="0"/>
              <a:t>’</a:t>
            </a:r>
            <a:r>
              <a:rPr lang="uk-UA" sz="2400" smtClean="0"/>
              <a:t>єктами нашої Сонячної системи є Венера та Місяць. Однак Юпітер світить яскравіше, ніж найяскравіша зірка на небосхилі – Сіріус. У хорошоий бінокль або маленьки телескоп </a:t>
            </a:r>
            <a:r>
              <a:rPr lang="uk-UA" sz="2400" smtClean="0"/>
              <a:t>можна </a:t>
            </a:r>
            <a:r>
              <a:rPr lang="uk-UA" sz="2400" smtClean="0"/>
              <a:t>побачити білий диск Юпітера, а також його 4 яскравих супутника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4278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4ka\Desktop\Jupiter-l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2" y="19397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524671"/>
            <a:ext cx="8496944" cy="29809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smtClean="0"/>
              <a:t>Незважаючи на свою масу, Юпітер є найшвидшою планетою Сонячної системи. Для повного обертання планеті достатньо 10 годин. Однак для того, щоб повінстю облетіти Сонце Юпітер затрачає 12 років. Також, оскільки екваторіальна площина </a:t>
            </a:r>
            <a:r>
              <a:rPr lang="uk-UA" sz="2400"/>
              <a:t>планети близька до площини її орбіти</a:t>
            </a:r>
            <a:r>
              <a:rPr lang="uk-UA" sz="2400" smtClean="0"/>
              <a:t>, </a:t>
            </a:r>
            <a:r>
              <a:rPr lang="uk-UA" sz="2400"/>
              <a:t>на Юпітері не буває змін пір року.</a:t>
            </a:r>
          </a:p>
          <a:p>
            <a:pPr marL="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8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4ka\Desktop\jupit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4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5285" y="4121696"/>
            <a:ext cx="8352928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spc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Бурі на Юпітері та Землі чимось схожі. На Юпітері вони зазвичай довго не тривають, приблизно 3-4 дні. </a:t>
            </a:r>
            <a:r>
              <a:rPr lang="uk-UA" sz="2400" spc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Натомість </a:t>
            </a:r>
            <a:r>
              <a:rPr lang="uk-UA" sz="2400" spc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урагани завжди супроводжуються блискавками і набагато сильніше, ніж шторми на Землі. Сильні урагани трапляються кожні 15-17 років, їх швидкість складає 150 м/с</a:t>
            </a:r>
            <a:endParaRPr lang="uk-UA" sz="2400" spc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6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4ka\Desktop\1423750824_solar_system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5831"/>
            <a:ext cx="6927861" cy="51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967" y="188640"/>
            <a:ext cx="8210872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smtClean="0"/>
              <a:t>Виявлені навколо Юпітера супутники стали доказом теорії Коперника про те, що Земля не є центром Всесвіту. До того ж, з усіма супутниками на орбіті, Юпітер сам по собі створює мініатюрну Сонячну систему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5538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4ka\Desktop\917bcbcd3668b50e25360d8a2e2441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873650" cy="41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24936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smtClean="0"/>
              <a:t>Юпітер і його систему супутників досліджувала велика кількість місій, проте найвідомішою є космічна місія/станція </a:t>
            </a:r>
            <a:r>
              <a:rPr lang="en-US" sz="2400" smtClean="0"/>
              <a:t>Juno</a:t>
            </a:r>
            <a:r>
              <a:rPr lang="uk-UA" sz="2400" smtClean="0"/>
              <a:t> (Юнона)</a:t>
            </a:r>
            <a:r>
              <a:rPr lang="ru-RU" sz="2400" smtClean="0"/>
              <a:t>, яка прибуде на планету в 2016 році.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0383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i4ka\Desktop\zastavk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877072"/>
            <a:ext cx="7924800" cy="2980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smtClean="0"/>
              <a:t>Юпітер не може підтримувати життя в такому вигляді, як ми це розуміємо. Однак його супутники мають океани під своєю поверхнею, де можуть проживати деякі організми. Хмари над поверхнею Юпітера також мають сприятливий тиск і температуру для існування живих організмів.</a:t>
            </a:r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37644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437112"/>
            <a:ext cx="8352928" cy="14401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400"/>
              <a:t>Юпітер - це п'ята планета від Сонця і найбільша в Сонячній </a:t>
            </a:r>
            <a:r>
              <a:rPr lang="uk-UA" sz="3400" smtClean="0"/>
              <a:t>системі. </a:t>
            </a:r>
            <a:r>
              <a:rPr lang="uk-UA" sz="3400"/>
              <a:t>Разом з Сатурном, Ураном і Нептуном, Юпітер класифікується як газовий гігант.</a:t>
            </a:r>
          </a:p>
          <a:p>
            <a:endParaRPr lang="uk-UA"/>
          </a:p>
        </p:txBody>
      </p:sp>
      <p:pic>
        <p:nvPicPr>
          <p:cNvPr id="4" name="Рисунок 3" descr="Юпитер - самая большая планета Солнечной систем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0485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4ka\Desktop\b3f6e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" y="1116867"/>
            <a:ext cx="9129631" cy="57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68067" y="268318"/>
            <a:ext cx="5226041" cy="841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6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за увагу</a:t>
            </a:r>
            <a:endParaRPr lang="uk-UA" sz="66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2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84976" cy="5472608"/>
          </a:xfrm>
        </p:spPr>
        <p:txBody>
          <a:bodyPr>
            <a:normAutofit fontScale="92500"/>
          </a:bodyPr>
          <a:lstStyle/>
          <a:p>
            <a:r>
              <a:rPr lang="uk-UA" sz="2800" smtClean="0"/>
              <a:t>В Юпітер поміститься 1300 таких планет, як Земля</a:t>
            </a:r>
          </a:p>
          <a:p>
            <a:r>
              <a:rPr lang="uk-UA" sz="2800" smtClean="0"/>
              <a:t>Гравітація на цій планеті в 2,5 рази більша, ніж на Землі. Тобто якщо людина вагою 100 кг стоятиме на поверхні Юпітера, то там вона важитиме 250 кг</a:t>
            </a:r>
          </a:p>
          <a:p>
            <a:r>
              <a:rPr lang="uk-UA" sz="2800" smtClean="0"/>
              <a:t>Маса Юпітера в 317 разів більша маси Землі, а також в 2,5 рази більша маси всіх планет Сонячної системи разом узятих.</a:t>
            </a:r>
          </a:p>
          <a:p>
            <a:r>
              <a:rPr lang="uk-UA" sz="2800"/>
              <a:t>Густина (1326 кг/м³) приблизно дорівнює густині Сонця і в 4,16 разів поступається густині </a:t>
            </a:r>
            <a:r>
              <a:rPr lang="uk-UA" sz="2800" smtClean="0"/>
              <a:t>Землі.</a:t>
            </a:r>
          </a:p>
          <a:p>
            <a:r>
              <a:rPr lang="uk-UA" sz="2800" smtClean="0"/>
              <a:t>Середній радіус = 69 911 км</a:t>
            </a: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2724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Юпитер - самая большая планета Солнечной систем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1" r="34020"/>
          <a:stretch/>
        </p:blipFill>
        <p:spPr bwMode="auto">
          <a:xfrm>
            <a:off x="6256923" y="3789040"/>
            <a:ext cx="2448272" cy="2303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68952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smtClean="0"/>
              <a:t>У Юпітера найсильніше магнітне поле в нашій Сонячній системі. Воно в 14 разів більше, ніж на Землі. Деякі астрономи вважають, що таке поле створюється рухом металічного водню усередині планети.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636912"/>
            <a:ext cx="60485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mtClean="0"/>
              <a:t>Юпітер – сильне радіоджерело, що перевищує смретельний для людини рівень більше ніж в 100 разів і може сильно зашкодити будь-якому космічному апарату, який підлетів надто близько до «Гігантської планети».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/>
              <a:t>Юпітер складається в основному з водню і гелію, в центрі планети є кам'яне ядро </a:t>
            </a:r>
            <a:r>
              <a:rPr lang="uk-UA" sz="2800" smtClean="0"/>
              <a:t>з </a:t>
            </a:r>
            <a:r>
              <a:rPr lang="uk-UA" sz="2800"/>
              <a:t>більш важких елементів які перебувають там під великим тиском. </a:t>
            </a:r>
            <a:r>
              <a:rPr lang="uk-UA" sz="2800" smtClean="0"/>
              <a:t>Зовнішня </a:t>
            </a:r>
            <a:r>
              <a:rPr lang="uk-UA" sz="2800"/>
              <a:t>атмосфера планети явно розділена на кілька витягнутих смуг уздовж широт, і це призводить до бур і штормів </a:t>
            </a:r>
            <a:r>
              <a:rPr lang="uk-UA" sz="2800" smtClean="0"/>
              <a:t>уздовж </a:t>
            </a:r>
            <a:r>
              <a:rPr lang="uk-UA" sz="2800"/>
              <a:t>їх взаємодіючих кордонів.</a:t>
            </a:r>
          </a:p>
        </p:txBody>
      </p:sp>
      <p:pic>
        <p:nvPicPr>
          <p:cNvPr id="4" name="Рисунок 3" descr="Мозаичная фотография поверхности Юпитера, сделанная КА Кассини показывает мельчайшие подробности образований в атмосфере. В дополнение к Большому красному пятну можно увидеть множество других бурь, действующих в атмосфер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776864" cy="2555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7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353529"/>
            <a:ext cx="8617442" cy="3667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smtClean="0"/>
              <a:t>Велика </a:t>
            </a:r>
            <a:r>
              <a:rPr lang="uk-UA" sz="2600"/>
              <a:t>Червона Пляма — овальне утворення зі змінними розмірами, розташоване в південній тропічній зоні. Насправді це довготривалий вільний вихор (антициклон) в атмосфері Юпітера, що робить повний оберт за </a:t>
            </a:r>
            <a:r>
              <a:rPr lang="uk-UA" sz="2600" smtClean="0"/>
              <a:t>6 земних діб. На </a:t>
            </a:r>
            <a:r>
              <a:rPr lang="uk-UA" sz="2600"/>
              <a:t>2000 рік «пляма» мала розміри 15х30 тис. км, а сто років перед цим спостерігачі відзначали в 2 рази більші розміри. </a:t>
            </a:r>
            <a:endParaRPr lang="uk-UA" sz="2400"/>
          </a:p>
          <a:p>
            <a:pPr marL="0" indent="0">
              <a:buNone/>
            </a:pPr>
            <a:endParaRPr lang="uk-UA"/>
          </a:p>
        </p:txBody>
      </p:sp>
      <p:pic>
        <p:nvPicPr>
          <p:cNvPr id="1026" name="Picture 2" descr="C:\Users\Mari4ka\Desktop\Great-Red-S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290"/>
            <a:ext cx="3648890" cy="16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286" y="260648"/>
            <a:ext cx="50327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mtClean="0"/>
              <a:t>У 1665 р. астроном Джованні Кассіні першим виявив Велику Червону Пляму на Юпітері. 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0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778" y="3429000"/>
            <a:ext cx="8444435" cy="2629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smtClean="0"/>
              <a:t>Колір плями варіюється від цегляного червоного до світло-коричневого і </a:t>
            </a:r>
            <a:r>
              <a:rPr lang="uk-UA" sz="2400" smtClean="0"/>
              <a:t>утворюється </a:t>
            </a:r>
            <a:r>
              <a:rPr lang="uk-UA" sz="2400" smtClean="0"/>
              <a:t>від невеликої кількості сірки і фосфору в кристалах аміаку в хмарах Юпітера. Ще одним цікавим фактом є те, що Велика Червона Пляма час від часу, здається, зникає повністю!</a:t>
            </a:r>
          </a:p>
        </p:txBody>
      </p:sp>
      <p:pic>
        <p:nvPicPr>
          <p:cNvPr id="5" name="Рисунок 4" descr="http://v-kosmose.com/wp-content/uploads/2013/10/P50142_7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6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40" y="541481"/>
            <a:ext cx="4568476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smtClean="0"/>
              <a:t>Юпітер має щонайменше 63 супутника. Чотири наймасивніших з них (Іо, Європа, Ганімед, Каллісто) були відкриті в 1610 р. Галілео Галілеєм і названі «Галілеєвими» супутниками</a:t>
            </a:r>
            <a:endParaRPr lang="uk-UA" sz="2400"/>
          </a:p>
        </p:txBody>
      </p:sp>
      <p:pic>
        <p:nvPicPr>
          <p:cNvPr id="2050" name="Picture 2" descr="C:\Users\Mari4ka\Desktop\jupiter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26" y="536850"/>
            <a:ext cx="3716806" cy="28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40" y="3573016"/>
            <a:ext cx="8783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/>
              <a:t>Всі великі супутники Юпітера обертаються синхронно і завжди звернені до Юпітера однією і тією ж стороною внаслідок впливу потужних приливних сил планети-гіганта. Решта супутники набагато </a:t>
            </a:r>
            <a:r>
              <a:rPr lang="uk-UA" sz="2400" smtClean="0"/>
              <a:t>менш</a:t>
            </a:r>
            <a:r>
              <a:rPr lang="uk-UA" sz="2400"/>
              <a:t>і</a:t>
            </a:r>
            <a:r>
              <a:rPr lang="uk-UA" sz="2400" smtClean="0"/>
              <a:t> </a:t>
            </a:r>
            <a:r>
              <a:rPr lang="uk-UA" sz="2400"/>
              <a:t>і являють собою скелясті тіла неправильної форми. Серед них є такі, що </a:t>
            </a:r>
            <a:r>
              <a:rPr lang="uk-UA" sz="2400" smtClean="0"/>
              <a:t>повертаються </a:t>
            </a:r>
            <a:r>
              <a:rPr lang="uk-UA" sz="2400"/>
              <a:t>у зворотний бік.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45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708920"/>
            <a:ext cx="8496944" cy="3816424"/>
          </a:xfrm>
        </p:spPr>
        <p:txBody>
          <a:bodyPr>
            <a:normAutofit fontScale="92500" lnSpcReduction="10000"/>
          </a:bodyPr>
          <a:lstStyle/>
          <a:p>
            <a:r>
              <a:rPr lang="uk-UA" sz="2400" smtClean="0"/>
              <a:t>Ганімед – найбільший супутник. Розміром 5262 км він більший за планету Меркурій. Цей крижаний супутник облітає навколо Юпітера за 7 днів. </a:t>
            </a:r>
          </a:p>
          <a:p>
            <a:r>
              <a:rPr lang="uk-UA" sz="2400" smtClean="0"/>
              <a:t>Іо – також дуже цікавий супутник. На його поверхні розташовані люті вулкани, озера лави і величені кальдери. Гори на Іо досягають 16 км у висоту. Цей супутник перебуває до Юпітера ближче, ніж Місяць до Землі.</a:t>
            </a:r>
          </a:p>
          <a:p>
            <a:r>
              <a:rPr lang="uk-UA" sz="2400" smtClean="0"/>
              <a:t>Європа складається в основному з водяного льоду, а під крою </a:t>
            </a:r>
            <a:r>
              <a:rPr lang="uk-UA" sz="2400"/>
              <a:t>виявлений глобальний </a:t>
            </a:r>
            <a:r>
              <a:rPr lang="uk-UA" sz="2400" smtClean="0"/>
              <a:t>океан, що містить вдвічі більше води, ніж існує на Землі</a:t>
            </a:r>
          </a:p>
          <a:p>
            <a:endParaRPr lang="uk-UA"/>
          </a:p>
        </p:txBody>
      </p:sp>
      <p:pic>
        <p:nvPicPr>
          <p:cNvPr id="3074" name="Picture 2" descr="C:\Users\Mari4ka\Desktop\lossy-page1-450px-The_Galilean_satellites_(the_four_largest_moons_of_Jupiter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4428"/>
            <a:ext cx="5992212" cy="19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Другая 1">
      <a:majorFont>
        <a:latin typeface="Monotype Corsiva"/>
        <a:ea typeface=""/>
        <a:cs typeface=""/>
      </a:majorFont>
      <a:minorFont>
        <a:latin typeface="Century Gothic"/>
        <a:ea typeface=""/>
        <a:cs typeface="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206</TotalTime>
  <Words>848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Горизонт</vt:lpstr>
      <vt:lpstr>Юпітер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Юпітер</dc:title>
  <dc:creator>Mari4ka</dc:creator>
  <cp:lastModifiedBy>Mari4ka</cp:lastModifiedBy>
  <cp:revision>34</cp:revision>
  <dcterms:created xsi:type="dcterms:W3CDTF">2015-04-14T05:47:01Z</dcterms:created>
  <dcterms:modified xsi:type="dcterms:W3CDTF">2015-04-27T21:41:59Z</dcterms:modified>
</cp:coreProperties>
</file>