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960" y="-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11.02.2014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11.02.2014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11.02.2014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11.02.2014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11.02.2014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11.02.2014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11.02.2014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11.02.2014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11.02.2014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11.02.2014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11.02.2014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11.02.2014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2506463"/>
          </a:xfrm>
        </p:spPr>
        <p:txBody>
          <a:bodyPr>
            <a:normAutofit/>
          </a:bodyPr>
          <a:lstStyle/>
          <a:p>
            <a:pPr algn="ctr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600" i="0" baseline="0" dirty="0" err="1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Іван</a:t>
            </a:r>
            <a:r>
              <a:rPr lang="ru-RU" sz="6600" i="0" baseline="0" dirty="0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Драч – </a:t>
            </a:r>
            <a:r>
              <a:rPr lang="ru-RU" sz="6600" i="0" baseline="0" dirty="0" err="1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життєвий</a:t>
            </a:r>
            <a:r>
              <a:rPr lang="ru-RU" sz="6600" i="0" baseline="0" dirty="0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6600" i="0" baseline="0" dirty="0" err="1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і</a:t>
            </a:r>
            <a:r>
              <a:rPr lang="ru-RU" sz="6600" i="0" baseline="0" dirty="0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6600" i="0" baseline="0" dirty="0" err="1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творчий</a:t>
            </a:r>
            <a:r>
              <a:rPr lang="ru-RU" sz="6600" i="0" baseline="0" dirty="0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шлях</a:t>
            </a:r>
            <a:endParaRPr lang="ru-RU" sz="6600" i="0" baseline="0" dirty="0">
              <a:solidFill>
                <a:srgbClr val="374C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772" y="188640"/>
            <a:ext cx="5544616" cy="4269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310436" y="2636912"/>
            <a:ext cx="4176464" cy="376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smtClean="0"/>
              <a:t>“</a:t>
            </a:r>
            <a:r>
              <a:rPr lang="ru-RU" b="1" dirty="0" err="1" smtClean="0"/>
              <a:t>Поезіє</a:t>
            </a:r>
            <a:r>
              <a:rPr lang="ru-RU" b="1" dirty="0" smtClean="0"/>
              <a:t>, </a:t>
            </a:r>
            <a:r>
              <a:rPr lang="ru-RU" b="1" dirty="0" err="1" smtClean="0"/>
              <a:t>сонце</a:t>
            </a:r>
            <a:r>
              <a:rPr lang="ru-RU" b="1" dirty="0" smtClean="0"/>
              <a:t> </a:t>
            </a:r>
            <a:r>
              <a:rPr lang="ru-RU" b="1" dirty="0" err="1" smtClean="0"/>
              <a:t>моє</a:t>
            </a:r>
            <a:r>
              <a:rPr lang="ru-RU" b="1" dirty="0" smtClean="0"/>
              <a:t> </a:t>
            </a:r>
            <a:r>
              <a:rPr lang="ru-RU" b="1" dirty="0" err="1" smtClean="0"/>
              <a:t>оранжеве</a:t>
            </a:r>
            <a:r>
              <a:rPr lang="ru-RU" b="1" dirty="0" smtClean="0"/>
              <a:t>!</a:t>
            </a:r>
            <a:br>
              <a:rPr lang="ru-RU" b="1" dirty="0" smtClean="0"/>
            </a:br>
            <a:r>
              <a:rPr lang="ru-RU" b="1" dirty="0" err="1" smtClean="0"/>
              <a:t>Щомиті</a:t>
            </a:r>
            <a:r>
              <a:rPr lang="ru-RU" b="1" dirty="0" smtClean="0"/>
              <a:t> </a:t>
            </a:r>
            <a:r>
              <a:rPr lang="ru-RU" b="1" dirty="0" err="1" smtClean="0"/>
              <a:t>якийсь</a:t>
            </a:r>
            <a:r>
              <a:rPr lang="ru-RU" b="1" dirty="0" smtClean="0"/>
              <a:t> </a:t>
            </a:r>
            <a:r>
              <a:rPr lang="ru-RU" b="1" dirty="0" err="1" smtClean="0"/>
              <a:t>хлопчисько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Відкриває</a:t>
            </a:r>
            <a:r>
              <a:rPr lang="ru-RU" b="1" dirty="0" smtClean="0"/>
              <a:t> тебе для себе.</a:t>
            </a:r>
            <a:br>
              <a:rPr lang="ru-RU" b="1" dirty="0" smtClean="0"/>
            </a:br>
            <a:r>
              <a:rPr lang="ru-RU" b="1" dirty="0" err="1" smtClean="0"/>
              <a:t>Щоб</a:t>
            </a:r>
            <a:r>
              <a:rPr lang="ru-RU" b="1" dirty="0" smtClean="0"/>
              <a:t> стати </a:t>
            </a:r>
            <a:r>
              <a:rPr lang="ru-RU" b="1" dirty="0" err="1" smtClean="0"/>
              <a:t>навіки</a:t>
            </a:r>
            <a:r>
              <a:rPr lang="ru-RU" b="1" dirty="0" smtClean="0"/>
              <a:t> </a:t>
            </a:r>
            <a:r>
              <a:rPr lang="ru-RU" b="1" dirty="0" err="1" smtClean="0"/>
              <a:t>соняшником</a:t>
            </a:r>
            <a:r>
              <a:rPr lang="ru-RU" b="1" dirty="0" smtClean="0"/>
              <a:t>...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</a:p>
          <a:p>
            <a:pPr algn="ctr">
              <a:defRPr/>
            </a:pP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                         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smtClean="0"/>
              <a:t>Драч</a:t>
            </a:r>
          </a:p>
          <a:p>
            <a:pPr>
              <a:lnSpc>
                <a:spcPct val="95000"/>
              </a:lnSpc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pPr algn="ctr"/>
            <a:r>
              <a:rPr lang="uk-UA" dirty="0" smtClean="0"/>
              <a:t>Ранні роки 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12188825" cy="3672408"/>
          </a:xfrm>
        </p:spPr>
        <p:txBody>
          <a:bodyPr/>
          <a:lstStyle/>
          <a:p>
            <a:r>
              <a:rPr lang="ru-RU" dirty="0" smtClean="0"/>
              <a:t>17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smtClean="0"/>
              <a:t>1936 р. -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smtClean="0"/>
              <a:t>Федорович Драч 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Теліженцях</a:t>
            </a:r>
            <a:r>
              <a:rPr lang="ru-RU" dirty="0" smtClean="0"/>
              <a:t> </a:t>
            </a:r>
            <a:r>
              <a:rPr lang="ru-RU" dirty="0" err="1" smtClean="0"/>
              <a:t>Тетіївського</a:t>
            </a:r>
            <a:r>
              <a:rPr lang="ru-RU" dirty="0" smtClean="0"/>
              <a:t> </a:t>
            </a:r>
            <a:r>
              <a:rPr lang="ru-RU" dirty="0" smtClean="0"/>
              <a:t>району на </a:t>
            </a:r>
            <a:r>
              <a:rPr lang="ru-RU" dirty="0" err="1" smtClean="0"/>
              <a:t>Київщині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робітника</a:t>
            </a:r>
            <a:r>
              <a:rPr lang="ru-RU" dirty="0" smtClean="0"/>
              <a:t> </a:t>
            </a:r>
            <a:r>
              <a:rPr lang="ru-RU" dirty="0" err="1" smtClean="0"/>
              <a:t>радгоспу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Тетіївської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викладав</a:t>
            </a:r>
            <a:r>
              <a:rPr lang="ru-RU" dirty="0" smtClean="0"/>
              <a:t> </a:t>
            </a:r>
            <a:r>
              <a:rPr lang="ru-RU" dirty="0" err="1" smtClean="0"/>
              <a:t>російську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літературу</a:t>
            </a:r>
            <a:r>
              <a:rPr lang="ru-RU" dirty="0" smtClean="0"/>
              <a:t> в </a:t>
            </a:r>
            <a:r>
              <a:rPr lang="ru-RU" dirty="0" err="1" smtClean="0"/>
              <a:t>семирічці</a:t>
            </a:r>
            <a:r>
              <a:rPr lang="ru-RU" dirty="0" smtClean="0"/>
              <a:t> села </a:t>
            </a:r>
            <a:r>
              <a:rPr lang="ru-RU" dirty="0" err="1" smtClean="0"/>
              <a:t>Дзвіняче</a:t>
            </a:r>
            <a:r>
              <a:rPr lang="ru-RU" dirty="0" smtClean="0"/>
              <a:t> </a:t>
            </a:r>
            <a:r>
              <a:rPr lang="ru-RU" dirty="0" err="1" smtClean="0"/>
              <a:t>Тетіївського</a:t>
            </a:r>
            <a:r>
              <a:rPr lang="ru-RU" dirty="0" smtClean="0"/>
              <a:t> району.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інструктором</a:t>
            </a:r>
            <a:r>
              <a:rPr lang="ru-RU" dirty="0" smtClean="0"/>
              <a:t> </a:t>
            </a:r>
            <a:r>
              <a:rPr lang="ru-RU" dirty="0" err="1" smtClean="0"/>
              <a:t>Тетіївського</a:t>
            </a:r>
            <a:r>
              <a:rPr lang="ru-RU" dirty="0" smtClean="0"/>
              <a:t> райкому ЛКСМУ по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МТС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1951 р. у </a:t>
            </a:r>
            <a:r>
              <a:rPr lang="ru-RU" dirty="0" err="1" smtClean="0"/>
              <a:t>районній</a:t>
            </a:r>
            <a:r>
              <a:rPr lang="ru-RU" dirty="0" smtClean="0"/>
              <a:t> </a:t>
            </a:r>
            <a:r>
              <a:rPr lang="ru-RU" dirty="0" err="1" smtClean="0"/>
              <a:t>газеті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надрукований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перший </a:t>
            </a:r>
            <a:r>
              <a:rPr lang="ru-RU" dirty="0" err="1" smtClean="0"/>
              <a:t>вірш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11274663" cy="4824536"/>
          </a:xfrm>
        </p:spPr>
        <p:txBody>
          <a:bodyPr/>
          <a:lstStyle/>
          <a:p>
            <a:r>
              <a:rPr lang="ru-RU" dirty="0" smtClean="0"/>
              <a:t>1955–1958 </a:t>
            </a:r>
            <a:r>
              <a:rPr lang="ru-RU" dirty="0" err="1" smtClean="0"/>
              <a:t>рр</a:t>
            </a:r>
            <a:r>
              <a:rPr lang="ru-RU" dirty="0" smtClean="0"/>
              <a:t>. – служба в </a:t>
            </a:r>
            <a:r>
              <a:rPr lang="ru-RU" dirty="0" err="1" smtClean="0"/>
              <a:t>армії</a:t>
            </a:r>
            <a:r>
              <a:rPr lang="ru-RU" dirty="0" smtClean="0"/>
              <a:t>.</a:t>
            </a:r>
          </a:p>
          <a:p>
            <a:r>
              <a:rPr lang="uk-UA" dirty="0" smtClean="0"/>
              <a:t>1958 р. - </a:t>
            </a:r>
            <a:r>
              <a:rPr lang="ru-RU" dirty="0" smtClean="0"/>
              <a:t>вступив на перший курс </a:t>
            </a:r>
            <a:r>
              <a:rPr lang="ru-RU" dirty="0" err="1" smtClean="0"/>
              <a:t>філологічного</a:t>
            </a:r>
            <a:r>
              <a:rPr lang="ru-RU" dirty="0" smtClean="0"/>
              <a:t> факультету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не </a:t>
            </a:r>
            <a:r>
              <a:rPr lang="ru-RU" dirty="0" err="1" smtClean="0"/>
              <a:t>закінчив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виключений</a:t>
            </a:r>
            <a:r>
              <a:rPr lang="ru-RU" dirty="0" smtClean="0"/>
              <a:t> </a:t>
            </a:r>
            <a:r>
              <a:rPr lang="ru-RU" dirty="0" err="1" smtClean="0"/>
              <a:t>підтиском</a:t>
            </a:r>
            <a:r>
              <a:rPr lang="ru-RU" dirty="0" smtClean="0"/>
              <a:t> </a:t>
            </a:r>
            <a:r>
              <a:rPr lang="ru-RU" dirty="0" err="1" smtClean="0"/>
              <a:t>каральних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Вереснь</a:t>
            </a:r>
            <a:r>
              <a:rPr lang="ru-RU" dirty="0" smtClean="0"/>
              <a:t> </a:t>
            </a:r>
            <a:r>
              <a:rPr lang="ru-RU" dirty="0" smtClean="0"/>
              <a:t>1961 р. - </a:t>
            </a:r>
            <a:r>
              <a:rPr lang="ru-RU" dirty="0" err="1" smtClean="0"/>
              <a:t>влаштувався</a:t>
            </a:r>
            <a:r>
              <a:rPr lang="ru-RU" dirty="0" smtClean="0"/>
              <a:t> </a:t>
            </a:r>
            <a:r>
              <a:rPr lang="ru-RU" dirty="0" smtClean="0"/>
              <a:t>на роботу в «</a:t>
            </a:r>
            <a:r>
              <a:rPr lang="ru-RU" dirty="0" err="1" smtClean="0"/>
              <a:t>Літературну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».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дворічні</a:t>
            </a:r>
            <a:r>
              <a:rPr lang="ru-RU" dirty="0" smtClean="0"/>
              <a:t>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сценарні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в </a:t>
            </a:r>
            <a:r>
              <a:rPr lang="ru-RU" dirty="0" err="1" smtClean="0"/>
              <a:t>Москві</a:t>
            </a:r>
            <a:r>
              <a:rPr lang="ru-RU" dirty="0" smtClean="0"/>
              <a:t>, </a:t>
            </a:r>
            <a:r>
              <a:rPr lang="ru-RU" dirty="0" err="1" smtClean="0"/>
              <a:t>працював</a:t>
            </a:r>
            <a:r>
              <a:rPr lang="ru-RU" dirty="0" smtClean="0"/>
              <a:t> сценаристом на </a:t>
            </a:r>
            <a:r>
              <a:rPr lang="ru-RU" dirty="0" err="1" smtClean="0"/>
              <a:t>кіностудії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О. </a:t>
            </a:r>
            <a:r>
              <a:rPr lang="ru-RU" dirty="0" err="1" smtClean="0"/>
              <a:t>Довженка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у </a:t>
            </a:r>
            <a:r>
              <a:rPr lang="ru-RU" dirty="0" err="1" smtClean="0"/>
              <a:t>редакції</a:t>
            </a:r>
            <a:r>
              <a:rPr lang="ru-RU" dirty="0" smtClean="0"/>
              <a:t> журналу «</a:t>
            </a:r>
            <a:r>
              <a:rPr lang="ru-RU" dirty="0" err="1" smtClean="0"/>
              <a:t>Вітчизна</a:t>
            </a:r>
            <a:r>
              <a:rPr lang="ru-RU" dirty="0" smtClean="0"/>
              <a:t>». 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smtClean="0"/>
              <a:t>у «</a:t>
            </a:r>
            <a:r>
              <a:rPr lang="ru-RU" dirty="0" err="1" smtClean="0"/>
              <a:t>Літературній</a:t>
            </a:r>
            <a:r>
              <a:rPr lang="ru-RU" dirty="0" smtClean="0"/>
              <a:t> </a:t>
            </a:r>
            <a:r>
              <a:rPr lang="ru-RU" dirty="0" err="1" smtClean="0"/>
              <a:t>газеті</a:t>
            </a:r>
            <a:r>
              <a:rPr lang="ru-RU" dirty="0" smtClean="0"/>
              <a:t>» </a:t>
            </a:r>
            <a:r>
              <a:rPr lang="ru-RU" dirty="0" err="1" smtClean="0"/>
              <a:t>драму-феєрію</a:t>
            </a:r>
            <a:r>
              <a:rPr lang="ru-RU" dirty="0" smtClean="0"/>
              <a:t> «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сонці</a:t>
            </a:r>
            <a:r>
              <a:rPr lang="ru-RU" dirty="0" smtClean="0"/>
              <a:t>», яка </a:t>
            </a:r>
            <a:r>
              <a:rPr lang="ru-RU" dirty="0" err="1" smtClean="0"/>
              <a:t>відразу</a:t>
            </a:r>
            <a:r>
              <a:rPr lang="ru-RU" dirty="0" smtClean="0"/>
              <a:t> привернула </a:t>
            </a:r>
            <a:r>
              <a:rPr lang="ru-RU" dirty="0" err="1" smtClean="0"/>
              <a:t>увагу</a:t>
            </a:r>
            <a:r>
              <a:rPr lang="ru-RU" dirty="0" smtClean="0"/>
              <a:t> критики.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/>
          <a:lstStyle/>
          <a:p>
            <a:pPr algn="ctr"/>
            <a:r>
              <a:rPr lang="uk-UA" dirty="0" smtClean="0"/>
              <a:t>Літературний внесок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12188825" cy="5119464"/>
          </a:xfrm>
        </p:spPr>
        <p:txBody>
          <a:bodyPr/>
          <a:lstStyle/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smtClean="0"/>
              <a:t>1962-1988 </a:t>
            </a:r>
            <a:r>
              <a:rPr lang="ru-RU" dirty="0" err="1" smtClean="0"/>
              <a:t>pp</a:t>
            </a:r>
            <a:r>
              <a:rPr lang="ru-RU" dirty="0" smtClean="0"/>
              <a:t>. </a:t>
            </a:r>
            <a:r>
              <a:rPr lang="ru-RU" dirty="0" err="1" smtClean="0"/>
              <a:t>виходили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«</a:t>
            </a:r>
            <a:r>
              <a:rPr lang="ru-RU" dirty="0" err="1" smtClean="0"/>
              <a:t>Соняшник</a:t>
            </a:r>
            <a:r>
              <a:rPr lang="ru-RU" dirty="0" smtClean="0"/>
              <a:t>» (1962), «</a:t>
            </a:r>
            <a:r>
              <a:rPr lang="ru-RU" dirty="0" err="1" smtClean="0"/>
              <a:t>Протуберанці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» (1965), «</a:t>
            </a:r>
            <a:r>
              <a:rPr lang="ru-RU" dirty="0" err="1" smtClean="0"/>
              <a:t>Балади</a:t>
            </a:r>
            <a:r>
              <a:rPr lang="ru-RU" dirty="0" smtClean="0"/>
              <a:t> </a:t>
            </a:r>
            <a:r>
              <a:rPr lang="ru-RU" dirty="0" err="1" smtClean="0"/>
              <a:t>буднів</a:t>
            </a:r>
            <a:r>
              <a:rPr lang="ru-RU" dirty="0" smtClean="0"/>
              <a:t>» (1967), «До </a:t>
            </a:r>
            <a:r>
              <a:rPr lang="ru-RU" dirty="0" err="1" smtClean="0"/>
              <a:t>джерел</a:t>
            </a:r>
            <a:r>
              <a:rPr lang="ru-RU" dirty="0" smtClean="0"/>
              <a:t>» (1972), «</a:t>
            </a:r>
            <a:r>
              <a:rPr lang="ru-RU" dirty="0" err="1" smtClean="0"/>
              <a:t>Корінь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крона» (1974), «</a:t>
            </a:r>
            <a:r>
              <a:rPr lang="ru-RU" dirty="0" err="1" smtClean="0"/>
              <a:t>Київське</a:t>
            </a:r>
            <a:r>
              <a:rPr lang="ru-RU" dirty="0" smtClean="0"/>
              <a:t> небо» (1976), «</a:t>
            </a:r>
            <a:r>
              <a:rPr lang="ru-RU" dirty="0" err="1" smtClean="0"/>
              <a:t>Шабля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хустина</a:t>
            </a:r>
            <a:r>
              <a:rPr lang="ru-RU" dirty="0" smtClean="0"/>
              <a:t>» (1981), «</a:t>
            </a:r>
            <a:r>
              <a:rPr lang="ru-RU" dirty="0" err="1" smtClean="0"/>
              <a:t>Драматичні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r>
              <a:rPr lang="ru-RU" dirty="0" smtClean="0"/>
              <a:t>» (1982), «</a:t>
            </a:r>
            <a:r>
              <a:rPr lang="ru-RU" dirty="0" err="1" smtClean="0"/>
              <a:t>Теліжинці</a:t>
            </a:r>
            <a:r>
              <a:rPr lang="ru-RU" dirty="0" smtClean="0"/>
              <a:t>» (1985), «</a:t>
            </a:r>
            <a:r>
              <a:rPr lang="ru-RU" dirty="0" err="1" smtClean="0"/>
              <a:t>Чорнобильська</a:t>
            </a:r>
            <a:r>
              <a:rPr lang="ru-RU" dirty="0" smtClean="0"/>
              <a:t> мадонна» (1987), «Храм </a:t>
            </a:r>
            <a:r>
              <a:rPr lang="ru-RU" dirty="0" err="1" smtClean="0"/>
              <a:t>серця</a:t>
            </a:r>
            <a:r>
              <a:rPr lang="ru-RU" dirty="0" smtClean="0"/>
              <a:t>» (1988). </a:t>
            </a:r>
            <a:endParaRPr lang="ru-RU" dirty="0" smtClean="0"/>
          </a:p>
          <a:p>
            <a:r>
              <a:rPr lang="ru-RU" dirty="0" smtClean="0"/>
              <a:t>1976 р</a:t>
            </a:r>
            <a:r>
              <a:rPr lang="ru-RU" dirty="0" smtClean="0"/>
              <a:t>. </a:t>
            </a:r>
            <a:r>
              <a:rPr lang="ru-RU" dirty="0" smtClean="0"/>
              <a:t>- </a:t>
            </a:r>
            <a:r>
              <a:rPr lang="ru-RU" dirty="0" err="1" smtClean="0"/>
              <a:t>збірка</a:t>
            </a:r>
            <a:r>
              <a:rPr lang="ru-RU" dirty="0" smtClean="0"/>
              <a:t> </a:t>
            </a:r>
            <a:r>
              <a:rPr lang="ru-RU" dirty="0" smtClean="0"/>
              <a:t>І. Драча «</a:t>
            </a:r>
            <a:r>
              <a:rPr lang="ru-RU" dirty="0" err="1" smtClean="0"/>
              <a:t>Корінь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крона»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відзначена</a:t>
            </a:r>
            <a:r>
              <a:rPr lang="ru-RU" dirty="0" smtClean="0"/>
              <a:t> Державною </a:t>
            </a:r>
            <a:r>
              <a:rPr lang="ru-RU" dirty="0" err="1" smtClean="0"/>
              <a:t>премією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Т. </a:t>
            </a:r>
            <a:r>
              <a:rPr lang="ru-RU" dirty="0" err="1" smtClean="0"/>
              <a:t>Шевченка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1983 р. - </a:t>
            </a:r>
            <a:r>
              <a:rPr lang="ru-RU" dirty="0" err="1" smtClean="0"/>
              <a:t>Івану</a:t>
            </a:r>
            <a:r>
              <a:rPr lang="ru-RU" dirty="0" smtClean="0"/>
              <a:t> </a:t>
            </a:r>
            <a:r>
              <a:rPr lang="ru-RU" dirty="0" smtClean="0"/>
              <a:t>Драчу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присуджено</a:t>
            </a:r>
            <a:r>
              <a:rPr lang="ru-RU" dirty="0" smtClean="0"/>
              <a:t> </a:t>
            </a:r>
            <a:r>
              <a:rPr lang="ru-RU" dirty="0" err="1" smtClean="0"/>
              <a:t>Державну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 СРСР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за </a:t>
            </a:r>
            <a:r>
              <a:rPr lang="ru-RU" dirty="0" err="1" smtClean="0"/>
              <a:t>збірку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«Зеленые врата».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12188825" cy="2160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середині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80-х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pp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поет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обраний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правління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Київської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Спілки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письменників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Іван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Драч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працював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у газетах 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Літературна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Україна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Батьківщина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», 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кіностудії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О. П.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Довженка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початку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Перебудови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відновив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контакти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дисидентських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колах.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uk-UA" dirty="0" smtClean="0"/>
              <a:t>Політична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12188825" cy="5733256"/>
          </a:xfrm>
        </p:spPr>
        <p:txBody>
          <a:bodyPr>
            <a:normAutofit/>
          </a:bodyPr>
          <a:lstStyle/>
          <a:p>
            <a:r>
              <a:rPr lang="ru-RU" dirty="0" smtClean="0"/>
              <a:t>Весна 1990 р. - </a:t>
            </a:r>
            <a:r>
              <a:rPr lang="ru-RU" dirty="0" err="1" smtClean="0"/>
              <a:t>обраний</a:t>
            </a:r>
            <a:r>
              <a:rPr lang="ru-RU" dirty="0" smtClean="0"/>
              <a:t> </a:t>
            </a:r>
            <a:r>
              <a:rPr lang="ru-RU" dirty="0" smtClean="0"/>
              <a:t>депутатом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Артемівського</a:t>
            </a:r>
            <a:r>
              <a:rPr lang="ru-RU" dirty="0" smtClean="0"/>
              <a:t> (№ 259) </a:t>
            </a:r>
            <a:r>
              <a:rPr lang="ru-RU" dirty="0" err="1" smtClean="0"/>
              <a:t>виборчого</a:t>
            </a:r>
            <a:r>
              <a:rPr lang="ru-RU" dirty="0" smtClean="0"/>
              <a:t> округу. За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проголосувало</a:t>
            </a:r>
            <a:r>
              <a:rPr lang="ru-RU" dirty="0" smtClean="0"/>
              <a:t> 66,38% </a:t>
            </a:r>
            <a:r>
              <a:rPr lang="ru-RU" dirty="0" err="1" smtClean="0"/>
              <a:t>виборців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1992 р. -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співголовою</a:t>
            </a:r>
            <a:r>
              <a:rPr lang="ru-RU" dirty="0" smtClean="0"/>
              <a:t> НРУ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В'ячеславом</a:t>
            </a:r>
            <a:r>
              <a:rPr lang="ru-RU" dirty="0" smtClean="0"/>
              <a:t> </a:t>
            </a:r>
            <a:r>
              <a:rPr lang="ru-RU" dirty="0" err="1" smtClean="0"/>
              <a:t>Чорноволом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Михайлом</a:t>
            </a:r>
            <a:r>
              <a:rPr lang="ru-RU" dirty="0" smtClean="0"/>
              <a:t> </a:t>
            </a:r>
            <a:r>
              <a:rPr lang="ru-RU" dirty="0" err="1" smtClean="0"/>
              <a:t>Горинем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1998-2002 </a:t>
            </a:r>
            <a:r>
              <a:rPr lang="ru-RU" dirty="0" err="1" smtClean="0"/>
              <a:t>рр</a:t>
            </a:r>
            <a:r>
              <a:rPr lang="ru-RU" dirty="0" smtClean="0"/>
              <a:t>. - </a:t>
            </a:r>
            <a:r>
              <a:rPr lang="ru-RU" dirty="0" err="1" smtClean="0"/>
              <a:t>народний</a:t>
            </a:r>
            <a:r>
              <a:rPr lang="ru-RU" dirty="0" smtClean="0"/>
              <a:t> </a:t>
            </a:r>
            <a:r>
              <a:rPr lang="ru-RU" dirty="0" smtClean="0"/>
              <a:t>депутат </a:t>
            </a:r>
            <a:r>
              <a:rPr lang="ru-RU" dirty="0" err="1" smtClean="0"/>
              <a:t>України</a:t>
            </a:r>
            <a:r>
              <a:rPr lang="ru-RU" dirty="0" smtClean="0"/>
              <a:t> 3-го </a:t>
            </a:r>
            <a:r>
              <a:rPr lang="ru-RU" dirty="0" err="1" smtClean="0"/>
              <a:t>скликання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17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smtClean="0"/>
              <a:t>2011 р. – І. Драча </a:t>
            </a:r>
            <a:r>
              <a:rPr lang="ru-RU" dirty="0" err="1" smtClean="0"/>
              <a:t>нагороджено</a:t>
            </a:r>
            <a:r>
              <a:rPr lang="ru-RU" dirty="0" smtClean="0"/>
              <a:t> Орденом </a:t>
            </a:r>
            <a:r>
              <a:rPr lang="ru-RU" dirty="0" smtClean="0"/>
              <a:t>князя Ярослава Мудрого </a:t>
            </a:r>
            <a:r>
              <a:rPr lang="en-US" dirty="0" smtClean="0"/>
              <a:t>III </a:t>
            </a:r>
            <a:r>
              <a:rPr lang="ru-RU" dirty="0" smtClean="0"/>
              <a:t>ст. — за </a:t>
            </a:r>
            <a:r>
              <a:rPr lang="ru-RU" dirty="0" err="1" smtClean="0"/>
              <a:t>визначний</a:t>
            </a:r>
            <a:r>
              <a:rPr lang="ru-RU" dirty="0" smtClean="0"/>
              <a:t> </a:t>
            </a:r>
            <a:r>
              <a:rPr lang="ru-RU" dirty="0" err="1" smtClean="0"/>
              <a:t>особистий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збагачення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культурно-мистецької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, </a:t>
            </a:r>
            <a:r>
              <a:rPr lang="ru-RU" dirty="0" err="1" smtClean="0"/>
              <a:t>багаторічну</a:t>
            </a:r>
            <a:r>
              <a:rPr lang="ru-RU" dirty="0" smtClean="0"/>
              <a:t> </a:t>
            </a:r>
            <a:r>
              <a:rPr lang="ru-RU" dirty="0" err="1" smtClean="0"/>
              <a:t>плідну</a:t>
            </a:r>
            <a:r>
              <a:rPr lang="ru-RU" dirty="0" smtClean="0"/>
              <a:t> </a:t>
            </a:r>
            <a:r>
              <a:rPr lang="ru-RU" dirty="0" err="1" smtClean="0"/>
              <a:t>творчу</a:t>
            </a:r>
            <a:r>
              <a:rPr lang="ru-RU" dirty="0" smtClean="0"/>
              <a:t> та </a:t>
            </a:r>
            <a:r>
              <a:rPr lang="ru-RU" dirty="0" err="1" smtClean="0"/>
              <a:t>громадсько-політичну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.</a:t>
            </a:r>
          </a:p>
          <a:p>
            <a:r>
              <a:rPr lang="ru-RU" i="1" dirty="0" err="1" smtClean="0">
                <a:solidFill>
                  <a:srgbClr val="C00000"/>
                </a:solidFill>
              </a:rPr>
              <a:t>Сьогодні</a:t>
            </a:r>
            <a:r>
              <a:rPr lang="ru-RU" i="1" dirty="0" smtClean="0">
                <a:solidFill>
                  <a:srgbClr val="C00000"/>
                </a:solidFill>
              </a:rPr>
              <a:t> І. Драч</a:t>
            </a:r>
            <a:r>
              <a:rPr lang="ru-RU" i="1" dirty="0" smtClean="0"/>
              <a:t>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активну</a:t>
            </a:r>
            <a:r>
              <a:rPr lang="ru-RU" dirty="0" smtClean="0"/>
              <a:t> </a:t>
            </a:r>
            <a:r>
              <a:rPr lang="ru-RU" dirty="0" err="1" smtClean="0"/>
              <a:t>громадсько-політичну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головою </a:t>
            </a:r>
            <a:r>
              <a:rPr lang="ru-RU" dirty="0" err="1" smtClean="0"/>
              <a:t>багатьох</a:t>
            </a:r>
            <a:r>
              <a:rPr lang="ru-RU" dirty="0" smtClean="0"/>
              <a:t> </a:t>
            </a:r>
            <a:r>
              <a:rPr lang="ru-RU" dirty="0" err="1" smtClean="0"/>
              <a:t>республіканських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, </a:t>
            </a:r>
            <a:r>
              <a:rPr lang="ru-RU" dirty="0" err="1" smtClean="0"/>
              <a:t>організатором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членом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 spd="slow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996" y="0"/>
            <a:ext cx="6336704" cy="7605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Балада про соняшник</a:t>
            </a:r>
            <a:endParaRPr lang="ru-RU" dirty="0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31140">
            <a:off x="10005003" y="124787"/>
            <a:ext cx="2093829" cy="157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052737"/>
            <a:ext cx="1218882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Жанр:</a:t>
            </a:r>
            <a:r>
              <a:rPr lang="ru-RU" dirty="0" smtClean="0"/>
              <a:t> </a:t>
            </a:r>
            <a:r>
              <a:rPr lang="ru-RU" dirty="0" err="1" smtClean="0"/>
              <a:t>балада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Віршовий</a:t>
            </a:r>
            <a:r>
              <a:rPr lang="ru-RU" b="1" dirty="0" smtClean="0"/>
              <a:t> </a:t>
            </a:r>
            <a:r>
              <a:rPr lang="ru-RU" b="1" dirty="0" err="1" smtClean="0"/>
              <a:t>розмір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/>
              <a:t>верлібр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b="1" dirty="0" smtClean="0"/>
              <a:t>Тема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просторових</a:t>
            </a:r>
            <a:r>
              <a:rPr lang="ru-RU" dirty="0" smtClean="0"/>
              <a:t> координат </a:t>
            </a:r>
            <a:r>
              <a:rPr lang="ru-RU" dirty="0" err="1" smtClean="0"/>
              <a:t>художнього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відштовхування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побутових</a:t>
            </a:r>
            <a:r>
              <a:rPr lang="ru-RU" dirty="0" smtClean="0"/>
              <a:t>, </a:t>
            </a:r>
            <a:r>
              <a:rPr lang="ru-RU" dirty="0" err="1" smtClean="0"/>
              <a:t>буденних</a:t>
            </a:r>
            <a:r>
              <a:rPr lang="ru-RU" dirty="0" smtClean="0"/>
              <a:t> </a:t>
            </a:r>
            <a:r>
              <a:rPr lang="ru-RU" dirty="0" err="1" smtClean="0"/>
              <a:t>реалії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широких </a:t>
            </a:r>
            <a:r>
              <a:rPr lang="ru-RU" dirty="0" err="1" smtClean="0"/>
              <a:t>узагальнень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err="1" smtClean="0"/>
              <a:t>Ідея</a:t>
            </a:r>
            <a:r>
              <a:rPr lang="ru-RU" b="1" dirty="0" smtClean="0"/>
              <a:t>: </a:t>
            </a:r>
            <a:r>
              <a:rPr lang="ru-RU" dirty="0" err="1" smtClean="0"/>
              <a:t>відчути</a:t>
            </a:r>
            <a:r>
              <a:rPr lang="ru-RU" dirty="0" smtClean="0"/>
              <a:t> </a:t>
            </a:r>
            <a:r>
              <a:rPr lang="ru-RU" dirty="0" err="1" smtClean="0"/>
              <a:t>неповторну</a:t>
            </a:r>
            <a:r>
              <a:rPr lang="ru-RU" dirty="0" smtClean="0"/>
              <a:t>, </a:t>
            </a:r>
            <a:r>
              <a:rPr lang="ru-RU" dirty="0" err="1" smtClean="0"/>
              <a:t>нову</a:t>
            </a:r>
            <a:r>
              <a:rPr lang="ru-RU" dirty="0" smtClean="0"/>
              <a:t> грань </a:t>
            </a:r>
            <a:r>
              <a:rPr lang="ru-RU" dirty="0" err="1" smtClean="0"/>
              <a:t>життя</a:t>
            </a:r>
            <a:r>
              <a:rPr lang="en-US" dirty="0" smtClean="0"/>
              <a:t>; </a:t>
            </a:r>
            <a:r>
              <a:rPr lang="ru-RU" dirty="0" smtClean="0"/>
              <a:t>талант </a:t>
            </a:r>
            <a:r>
              <a:rPr lang="ru-RU" dirty="0" err="1" smtClean="0"/>
              <a:t>бачити</a:t>
            </a:r>
            <a:r>
              <a:rPr lang="ru-RU" dirty="0" smtClean="0"/>
              <a:t> красу в </a:t>
            </a:r>
            <a:r>
              <a:rPr lang="ru-RU" dirty="0" err="1" smtClean="0"/>
              <a:t>повсякденні</a:t>
            </a:r>
            <a:r>
              <a:rPr lang="ru-RU" dirty="0" smtClean="0"/>
              <a:t>.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ru-RU" dirty="0" smtClean="0"/>
              <a:t>До золотого фонду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ввійшла</a:t>
            </a:r>
            <a:r>
              <a:rPr lang="ru-RU" dirty="0" smtClean="0"/>
              <a:t> «</a:t>
            </a:r>
            <a:r>
              <a:rPr lang="ru-RU" dirty="0" err="1" smtClean="0"/>
              <a:t>Балада</a:t>
            </a:r>
            <a:r>
              <a:rPr lang="ru-RU" dirty="0" smtClean="0"/>
              <a:t> про </a:t>
            </a:r>
            <a:r>
              <a:rPr lang="ru-RU" dirty="0" err="1" smtClean="0"/>
              <a:t>соняшник</a:t>
            </a:r>
            <a:r>
              <a:rPr lang="ru-RU" dirty="0" smtClean="0"/>
              <a:t>» (1962). </a:t>
            </a:r>
            <a:r>
              <a:rPr lang="ru-RU" dirty="0" err="1" smtClean="0"/>
              <a:t>Це</a:t>
            </a:r>
            <a:r>
              <a:rPr lang="ru-RU" dirty="0" smtClean="0"/>
              <a:t> —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асоціативний</a:t>
            </a:r>
            <a:r>
              <a:rPr lang="ru-RU" dirty="0" smtClean="0"/>
              <a:t> </a:t>
            </a:r>
            <a:r>
              <a:rPr lang="ru-RU" dirty="0" err="1" smtClean="0"/>
              <a:t>сюрреалістичний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про природу </a:t>
            </a:r>
            <a:r>
              <a:rPr lang="ru-RU" dirty="0" err="1" smtClean="0"/>
              <a:t>мистецької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таїнство</a:t>
            </a:r>
            <a:r>
              <a:rPr lang="ru-RU" dirty="0" smtClean="0"/>
              <a:t> </a:t>
            </a:r>
            <a:r>
              <a:rPr lang="ru-RU" dirty="0" err="1" smtClean="0"/>
              <a:t>пробудження</a:t>
            </a:r>
            <a:r>
              <a:rPr lang="ru-RU" dirty="0" smtClean="0"/>
              <a:t> </a:t>
            </a:r>
            <a:r>
              <a:rPr lang="ru-RU" dirty="0" err="1" smtClean="0"/>
              <a:t>творчого</a:t>
            </a:r>
            <a:r>
              <a:rPr lang="ru-RU" dirty="0" smtClean="0"/>
              <a:t> духу в </a:t>
            </a:r>
            <a:r>
              <a:rPr lang="ru-RU" dirty="0" err="1" smtClean="0"/>
              <a:t>людині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u="sng" dirty="0" err="1" smtClean="0"/>
              <a:t>Сонце</a:t>
            </a:r>
            <a:r>
              <a:rPr lang="ru-RU" dirty="0" smtClean="0"/>
              <a:t> </a:t>
            </a:r>
            <a:r>
              <a:rPr lang="ru-RU" dirty="0" smtClean="0"/>
              <a:t>- </a:t>
            </a:r>
            <a:r>
              <a:rPr lang="ru-RU" dirty="0" err="1" smtClean="0"/>
              <a:t>традиційно</a:t>
            </a:r>
            <a:r>
              <a:rPr lang="ru-RU" dirty="0" smtClean="0"/>
              <a:t> в І. Драча — </a:t>
            </a:r>
            <a:r>
              <a:rPr lang="ru-RU" dirty="0" err="1" smtClean="0"/>
              <a:t>символізує</a:t>
            </a:r>
            <a:r>
              <a:rPr lang="ru-RU" dirty="0" smtClean="0"/>
              <a:t> </a:t>
            </a:r>
            <a:r>
              <a:rPr lang="ru-RU" dirty="0" err="1" smtClean="0"/>
              <a:t>вічне</a:t>
            </a:r>
            <a:r>
              <a:rPr lang="ru-RU" dirty="0" smtClean="0"/>
              <a:t> </a:t>
            </a:r>
            <a:r>
              <a:rPr lang="ru-RU" dirty="0" err="1" smtClean="0"/>
              <a:t>духовне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а от </a:t>
            </a:r>
            <a:r>
              <a:rPr lang="ru-RU" u="sng" dirty="0" err="1" smtClean="0"/>
              <a:t>соняшник</a:t>
            </a:r>
            <a:r>
              <a:rPr lang="ru-RU" dirty="0" smtClean="0"/>
              <a:t> — </a:t>
            </a:r>
            <a:r>
              <a:rPr lang="ru-RU" dirty="0" err="1" smtClean="0"/>
              <a:t>справжнього</a:t>
            </a:r>
            <a:r>
              <a:rPr lang="ru-RU" dirty="0" smtClean="0"/>
              <a:t> </a:t>
            </a:r>
            <a:r>
              <a:rPr lang="ru-RU" dirty="0" err="1" smtClean="0"/>
              <a:t>митця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поєднує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два </a:t>
            </a:r>
            <a:r>
              <a:rPr lang="ru-RU" dirty="0" err="1" smtClean="0"/>
              <a:t>прагнення</a:t>
            </a:r>
            <a:r>
              <a:rPr lang="ru-RU" dirty="0" smtClean="0"/>
              <a:t> — </a:t>
            </a:r>
            <a:r>
              <a:rPr lang="ru-RU" dirty="0" err="1" smtClean="0"/>
              <a:t>порив</a:t>
            </a:r>
            <a:r>
              <a:rPr lang="ru-RU" dirty="0" smtClean="0"/>
              <a:t> в </a:t>
            </a:r>
            <a:r>
              <a:rPr lang="ru-RU" dirty="0" err="1" smtClean="0"/>
              <a:t>височінь</a:t>
            </a:r>
            <a:r>
              <a:rPr lang="ru-RU" dirty="0" smtClean="0"/>
              <a:t>, до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закорінення</a:t>
            </a:r>
            <a:r>
              <a:rPr lang="ru-RU" dirty="0" smtClean="0"/>
              <a:t> в </a:t>
            </a:r>
            <a:r>
              <a:rPr lang="ru-RU" dirty="0" err="1" smtClean="0"/>
              <a:t>рідну</a:t>
            </a:r>
            <a:r>
              <a:rPr lang="ru-RU" dirty="0" smtClean="0"/>
              <a:t> землю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 </a:t>
            </a:r>
            <a:r>
              <a:rPr lang="ru-RU" dirty="0" smtClean="0"/>
              <a:t>«</a:t>
            </a:r>
            <a:r>
              <a:rPr lang="ru-RU" dirty="0" err="1" smtClean="0"/>
              <a:t>Баладі</a:t>
            </a:r>
            <a:r>
              <a:rPr lang="ru-RU" dirty="0" smtClean="0"/>
              <a:t> про </a:t>
            </a:r>
            <a:r>
              <a:rPr lang="ru-RU" dirty="0" err="1" smtClean="0"/>
              <a:t>соняшник</a:t>
            </a:r>
            <a:r>
              <a:rPr lang="ru-RU" dirty="0" smtClean="0"/>
              <a:t>» </a:t>
            </a:r>
            <a:r>
              <a:rPr lang="ru-RU" dirty="0" err="1" smtClean="0"/>
              <a:t>побутова</a:t>
            </a:r>
            <a:r>
              <a:rPr lang="ru-RU" dirty="0" smtClean="0"/>
              <a:t> конкретика, </a:t>
            </a:r>
            <a:r>
              <a:rPr lang="ru-RU" dirty="0" err="1" smtClean="0"/>
              <a:t>універсальність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велич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поєднані</a:t>
            </a:r>
            <a:r>
              <a:rPr lang="ru-RU" dirty="0" smtClean="0"/>
              <a:t> в </a:t>
            </a:r>
            <a:r>
              <a:rPr lang="ru-RU" dirty="0" err="1" smtClean="0"/>
              <a:t>цілісність</a:t>
            </a:r>
            <a:r>
              <a:rPr lang="ru-RU" dirty="0" smtClean="0"/>
              <a:t>, </a:t>
            </a:r>
            <a:r>
              <a:rPr lang="ru-RU" dirty="0" err="1" smtClean="0"/>
              <a:t>читацьке</a:t>
            </a:r>
            <a:r>
              <a:rPr lang="ru-RU" dirty="0" smtClean="0"/>
              <a:t> </a:t>
            </a:r>
            <a:r>
              <a:rPr lang="ru-RU" dirty="0" err="1" smtClean="0"/>
              <a:t>світосприймання</a:t>
            </a:r>
            <a:r>
              <a:rPr lang="ru-RU" dirty="0" smtClean="0"/>
              <a:t> </a:t>
            </a:r>
            <a:r>
              <a:rPr lang="ru-RU" dirty="0" err="1" smtClean="0"/>
              <a:t>пов’язане</a:t>
            </a:r>
            <a:r>
              <a:rPr lang="ru-RU" dirty="0" smtClean="0"/>
              <a:t> </a:t>
            </a:r>
            <a:r>
              <a:rPr lang="ru-RU" dirty="0" err="1" smtClean="0"/>
              <a:t>відчуттям</a:t>
            </a:r>
            <a:r>
              <a:rPr lang="ru-RU" dirty="0" smtClean="0"/>
              <a:t> </a:t>
            </a:r>
            <a:r>
              <a:rPr lang="ru-RU" dirty="0" err="1" smtClean="0"/>
              <a:t>неперервності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відкриттям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повсякденному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396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TS102787940</vt:lpstr>
      <vt:lpstr>Іван Драч – життєвий і творчий шлях</vt:lpstr>
      <vt:lpstr>Слайд 2</vt:lpstr>
      <vt:lpstr>Ранні роки життя</vt:lpstr>
      <vt:lpstr>Слайд 4</vt:lpstr>
      <vt:lpstr>Літературний внесок</vt:lpstr>
      <vt:lpstr>Слайд 6</vt:lpstr>
      <vt:lpstr>Політична діяльність</vt:lpstr>
      <vt:lpstr>Балада про соняшник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2014-02-11T14:20:34Z</dcterms:created>
  <dcterms:modified xsi:type="dcterms:W3CDTF">2014-02-11T15:09:41Z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