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256" r:id="rId3"/>
    <p:sldId id="264" r:id="rId4"/>
    <p:sldId id="257" r:id="rId5"/>
    <p:sldId id="258" r:id="rId6"/>
    <p:sldId id="259" r:id="rId7"/>
    <p:sldId id="260" r:id="rId8"/>
    <p:sldId id="267" r:id="rId9"/>
    <p:sldId id="268" r:id="rId10"/>
    <p:sldId id="261" r:id="rId11"/>
    <p:sldId id="262" r:id="rId12"/>
    <p:sldId id="263" r:id="rId13"/>
    <p:sldId id="265" r:id="rId14"/>
    <p:sldId id="269" r:id="rId15"/>
    <p:sldId id="272" r:id="rId16"/>
    <p:sldId id="270" r:id="rId17"/>
    <p:sldId id="271" r:id="rId18"/>
    <p:sldId id="273" r:id="rId19"/>
    <p:sldId id="266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427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3" d="100"/>
          <a:sy n="73" d="100"/>
        </p:scale>
        <p:origin x="-107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22" name="Group 2"/>
          <p:cNvGrpSpPr>
            <a:grpSpLocks/>
          </p:cNvGrpSpPr>
          <p:nvPr/>
        </p:nvGrpSpPr>
        <p:grpSpPr bwMode="auto">
          <a:xfrm>
            <a:off x="0" y="0"/>
            <a:ext cx="9144000" cy="6934200"/>
            <a:chOff x="0" y="0"/>
            <a:chExt cx="5760" cy="4368"/>
          </a:xfrm>
        </p:grpSpPr>
        <p:sp>
          <p:nvSpPr>
            <p:cNvPr id="5123" name="Freeform 3"/>
            <p:cNvSpPr>
              <a:spLocks/>
            </p:cNvSpPr>
            <p:nvPr/>
          </p:nvSpPr>
          <p:spPr bwMode="hidden">
            <a:xfrm>
              <a:off x="0" y="2208"/>
              <a:ext cx="2515" cy="1970"/>
            </a:xfrm>
            <a:custGeom>
              <a:avLst/>
              <a:gdLst>
                <a:gd name="T0" fmla="*/ 744 w 2515"/>
                <a:gd name="T1" fmla="*/ 1669 h 1970"/>
                <a:gd name="T2" fmla="*/ 852 w 2515"/>
                <a:gd name="T3" fmla="*/ 1400 h 1970"/>
                <a:gd name="T4" fmla="*/ 876 w 2515"/>
                <a:gd name="T5" fmla="*/ 1171 h 1970"/>
                <a:gd name="T6" fmla="*/ 979 w 2515"/>
                <a:gd name="T7" fmla="*/ 1370 h 1970"/>
                <a:gd name="T8" fmla="*/ 1231 w 2515"/>
                <a:gd name="T9" fmla="*/ 1621 h 1970"/>
                <a:gd name="T10" fmla="*/ 1471 w 2515"/>
                <a:gd name="T11" fmla="*/ 1693 h 1970"/>
                <a:gd name="T12" fmla="*/ 1819 w 2515"/>
                <a:gd name="T13" fmla="*/ 1678 h 1970"/>
                <a:gd name="T14" fmla="*/ 1893 w 2515"/>
                <a:gd name="T15" fmla="*/ 1513 h 1970"/>
                <a:gd name="T16" fmla="*/ 1874 w 2515"/>
                <a:gd name="T17" fmla="*/ 1285 h 1970"/>
                <a:gd name="T18" fmla="*/ 1783 w 2515"/>
                <a:gd name="T19" fmla="*/ 967 h 1970"/>
                <a:gd name="T20" fmla="*/ 1289 w 2515"/>
                <a:gd name="T21" fmla="*/ 873 h 1970"/>
                <a:gd name="T22" fmla="*/ 1549 w 2515"/>
                <a:gd name="T23" fmla="*/ 745 h 1970"/>
                <a:gd name="T24" fmla="*/ 1753 w 2515"/>
                <a:gd name="T25" fmla="*/ 732 h 1970"/>
                <a:gd name="T26" fmla="*/ 2107 w 2515"/>
                <a:gd name="T27" fmla="*/ 618 h 1970"/>
                <a:gd name="T28" fmla="*/ 2377 w 2515"/>
                <a:gd name="T29" fmla="*/ 438 h 1970"/>
                <a:gd name="T30" fmla="*/ 2420 w 2515"/>
                <a:gd name="T31" fmla="*/ 343 h 1970"/>
                <a:gd name="T32" fmla="*/ 2077 w 2515"/>
                <a:gd name="T33" fmla="*/ 331 h 1970"/>
                <a:gd name="T34" fmla="*/ 1951 w 2515"/>
                <a:gd name="T35" fmla="*/ 301 h 1970"/>
                <a:gd name="T36" fmla="*/ 1645 w 2515"/>
                <a:gd name="T37" fmla="*/ 289 h 1970"/>
                <a:gd name="T38" fmla="*/ 1297 w 2515"/>
                <a:gd name="T39" fmla="*/ 408 h 1970"/>
                <a:gd name="T40" fmla="*/ 1308 w 2515"/>
                <a:gd name="T41" fmla="*/ 337 h 1970"/>
                <a:gd name="T42" fmla="*/ 1453 w 2515"/>
                <a:gd name="T43" fmla="*/ 168 h 1970"/>
                <a:gd name="T44" fmla="*/ 1477 w 2515"/>
                <a:gd name="T45" fmla="*/ 36 h 1970"/>
                <a:gd name="T46" fmla="*/ 1417 w 2515"/>
                <a:gd name="T47" fmla="*/ 24 h 1970"/>
                <a:gd name="T48" fmla="*/ 1189 w 2515"/>
                <a:gd name="T49" fmla="*/ 102 h 1970"/>
                <a:gd name="T50" fmla="*/ 1026 w 2515"/>
                <a:gd name="T51" fmla="*/ 144 h 1970"/>
                <a:gd name="T52" fmla="*/ 889 w 2515"/>
                <a:gd name="T53" fmla="*/ 331 h 1970"/>
                <a:gd name="T54" fmla="*/ 726 w 2515"/>
                <a:gd name="T55" fmla="*/ 480 h 1970"/>
                <a:gd name="T56" fmla="*/ 643 w 2515"/>
                <a:gd name="T57" fmla="*/ 540 h 1970"/>
                <a:gd name="T58" fmla="*/ 600 w 2515"/>
                <a:gd name="T59" fmla="*/ 516 h 1970"/>
                <a:gd name="T60" fmla="*/ 552 w 2515"/>
                <a:gd name="T61" fmla="*/ 486 h 1970"/>
                <a:gd name="T62" fmla="*/ 528 w 2515"/>
                <a:gd name="T63" fmla="*/ 462 h 1970"/>
                <a:gd name="T64" fmla="*/ 474 w 2515"/>
                <a:gd name="T65" fmla="*/ 426 h 1970"/>
                <a:gd name="T66" fmla="*/ 415 w 2515"/>
                <a:gd name="T67" fmla="*/ 390 h 1970"/>
                <a:gd name="T68" fmla="*/ 366 w 2515"/>
                <a:gd name="T69" fmla="*/ 366 h 1970"/>
                <a:gd name="T70" fmla="*/ 192 w 2515"/>
                <a:gd name="T71" fmla="*/ 234 h 1970"/>
                <a:gd name="T72" fmla="*/ 570 w 2515"/>
                <a:gd name="T73" fmla="*/ 564 h 1970"/>
                <a:gd name="T74" fmla="*/ 444 w 2515"/>
                <a:gd name="T75" fmla="*/ 732 h 1970"/>
                <a:gd name="T76" fmla="*/ 318 w 2515"/>
                <a:gd name="T77" fmla="*/ 787 h 1970"/>
                <a:gd name="T78" fmla="*/ 127 w 2515"/>
                <a:gd name="T79" fmla="*/ 853 h 1970"/>
                <a:gd name="T80" fmla="*/ 0 w 2515"/>
                <a:gd name="T81" fmla="*/ 1165 h 1970"/>
                <a:gd name="T82" fmla="*/ 372 w 2515"/>
                <a:gd name="T83" fmla="*/ 1015 h 1970"/>
                <a:gd name="T84" fmla="*/ 222 w 2515"/>
                <a:gd name="T85" fmla="*/ 1262 h 1970"/>
                <a:gd name="T86" fmla="*/ 139 w 2515"/>
                <a:gd name="T87" fmla="*/ 1459 h 1970"/>
                <a:gd name="T88" fmla="*/ 102 w 2515"/>
                <a:gd name="T89" fmla="*/ 1495 h 1970"/>
                <a:gd name="T90" fmla="*/ 84 w 2515"/>
                <a:gd name="T91" fmla="*/ 1519 h 1970"/>
                <a:gd name="T92" fmla="*/ 96 w 2515"/>
                <a:gd name="T93" fmla="*/ 1537 h 1970"/>
                <a:gd name="T94" fmla="*/ 127 w 2515"/>
                <a:gd name="T95" fmla="*/ 1567 h 1970"/>
                <a:gd name="T96" fmla="*/ 145 w 2515"/>
                <a:gd name="T97" fmla="*/ 1633 h 1970"/>
                <a:gd name="T98" fmla="*/ 156 w 2515"/>
                <a:gd name="T99" fmla="*/ 1693 h 1970"/>
                <a:gd name="T100" fmla="*/ 162 w 2515"/>
                <a:gd name="T101" fmla="*/ 1723 h 1970"/>
                <a:gd name="T102" fmla="*/ 216 w 2515"/>
                <a:gd name="T103" fmla="*/ 1802 h 1970"/>
                <a:gd name="T104" fmla="*/ 228 w 2515"/>
                <a:gd name="T105" fmla="*/ 1850 h 1970"/>
                <a:gd name="T106" fmla="*/ 240 w 2515"/>
                <a:gd name="T107" fmla="*/ 1904 h 1970"/>
                <a:gd name="T108" fmla="*/ 246 w 2515"/>
                <a:gd name="T109" fmla="*/ 1922 h 1970"/>
                <a:gd name="T110" fmla="*/ 258 w 2515"/>
                <a:gd name="T111" fmla="*/ 1970 h 1970"/>
                <a:gd name="T112" fmla="*/ 462 w 2515"/>
                <a:gd name="T113" fmla="*/ 1922 h 1970"/>
                <a:gd name="T114" fmla="*/ 624 w 2515"/>
                <a:gd name="T115" fmla="*/ 1778 h 19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2515" h="1970">
                  <a:moveTo>
                    <a:pt x="624" y="1778"/>
                  </a:moveTo>
                  <a:lnTo>
                    <a:pt x="744" y="1669"/>
                  </a:lnTo>
                  <a:lnTo>
                    <a:pt x="834" y="1627"/>
                  </a:lnTo>
                  <a:lnTo>
                    <a:pt x="852" y="1400"/>
                  </a:lnTo>
                  <a:lnTo>
                    <a:pt x="834" y="1225"/>
                  </a:lnTo>
                  <a:lnTo>
                    <a:pt x="876" y="1171"/>
                  </a:lnTo>
                  <a:lnTo>
                    <a:pt x="901" y="1268"/>
                  </a:lnTo>
                  <a:lnTo>
                    <a:pt x="979" y="1370"/>
                  </a:lnTo>
                  <a:lnTo>
                    <a:pt x="1116" y="1519"/>
                  </a:lnTo>
                  <a:lnTo>
                    <a:pt x="1231" y="1621"/>
                  </a:lnTo>
                  <a:lnTo>
                    <a:pt x="1353" y="1632"/>
                  </a:lnTo>
                  <a:lnTo>
                    <a:pt x="1471" y="1693"/>
                  </a:lnTo>
                  <a:lnTo>
                    <a:pt x="1664" y="1659"/>
                  </a:lnTo>
                  <a:lnTo>
                    <a:pt x="1819" y="1678"/>
                  </a:lnTo>
                  <a:lnTo>
                    <a:pt x="1975" y="1632"/>
                  </a:lnTo>
                  <a:lnTo>
                    <a:pt x="1893" y="1513"/>
                  </a:lnTo>
                  <a:lnTo>
                    <a:pt x="1920" y="1385"/>
                  </a:lnTo>
                  <a:lnTo>
                    <a:pt x="1874" y="1285"/>
                  </a:lnTo>
                  <a:lnTo>
                    <a:pt x="1865" y="1129"/>
                  </a:lnTo>
                  <a:lnTo>
                    <a:pt x="1783" y="967"/>
                  </a:lnTo>
                  <a:lnTo>
                    <a:pt x="1527" y="891"/>
                  </a:lnTo>
                  <a:lnTo>
                    <a:pt x="1289" y="873"/>
                  </a:lnTo>
                  <a:lnTo>
                    <a:pt x="1393" y="781"/>
                  </a:lnTo>
                  <a:lnTo>
                    <a:pt x="1549" y="745"/>
                  </a:lnTo>
                  <a:lnTo>
                    <a:pt x="1620" y="738"/>
                  </a:lnTo>
                  <a:lnTo>
                    <a:pt x="1753" y="732"/>
                  </a:lnTo>
                  <a:lnTo>
                    <a:pt x="1933" y="720"/>
                  </a:lnTo>
                  <a:lnTo>
                    <a:pt x="2107" y="618"/>
                  </a:lnTo>
                  <a:lnTo>
                    <a:pt x="2227" y="516"/>
                  </a:lnTo>
                  <a:lnTo>
                    <a:pt x="2377" y="438"/>
                  </a:lnTo>
                  <a:lnTo>
                    <a:pt x="2515" y="337"/>
                  </a:lnTo>
                  <a:lnTo>
                    <a:pt x="2420" y="343"/>
                  </a:lnTo>
                  <a:lnTo>
                    <a:pt x="2191" y="343"/>
                  </a:lnTo>
                  <a:lnTo>
                    <a:pt x="2077" y="331"/>
                  </a:lnTo>
                  <a:lnTo>
                    <a:pt x="2053" y="301"/>
                  </a:lnTo>
                  <a:lnTo>
                    <a:pt x="1951" y="301"/>
                  </a:lnTo>
                  <a:lnTo>
                    <a:pt x="1795" y="259"/>
                  </a:lnTo>
                  <a:lnTo>
                    <a:pt x="1645" y="289"/>
                  </a:lnTo>
                  <a:lnTo>
                    <a:pt x="1447" y="372"/>
                  </a:lnTo>
                  <a:lnTo>
                    <a:pt x="1297" y="408"/>
                  </a:lnTo>
                  <a:lnTo>
                    <a:pt x="1153" y="414"/>
                  </a:lnTo>
                  <a:lnTo>
                    <a:pt x="1308" y="337"/>
                  </a:lnTo>
                  <a:lnTo>
                    <a:pt x="1465" y="198"/>
                  </a:lnTo>
                  <a:lnTo>
                    <a:pt x="1453" y="168"/>
                  </a:lnTo>
                  <a:lnTo>
                    <a:pt x="1465" y="102"/>
                  </a:lnTo>
                  <a:lnTo>
                    <a:pt x="1477" y="36"/>
                  </a:lnTo>
                  <a:lnTo>
                    <a:pt x="1453" y="0"/>
                  </a:lnTo>
                  <a:lnTo>
                    <a:pt x="1417" y="24"/>
                  </a:lnTo>
                  <a:lnTo>
                    <a:pt x="1356" y="42"/>
                  </a:lnTo>
                  <a:lnTo>
                    <a:pt x="1189" y="102"/>
                  </a:lnTo>
                  <a:lnTo>
                    <a:pt x="1098" y="144"/>
                  </a:lnTo>
                  <a:lnTo>
                    <a:pt x="1026" y="144"/>
                  </a:lnTo>
                  <a:lnTo>
                    <a:pt x="991" y="168"/>
                  </a:lnTo>
                  <a:lnTo>
                    <a:pt x="889" y="331"/>
                  </a:lnTo>
                  <a:lnTo>
                    <a:pt x="852" y="408"/>
                  </a:lnTo>
                  <a:lnTo>
                    <a:pt x="726" y="480"/>
                  </a:lnTo>
                  <a:lnTo>
                    <a:pt x="649" y="540"/>
                  </a:lnTo>
                  <a:lnTo>
                    <a:pt x="643" y="540"/>
                  </a:lnTo>
                  <a:lnTo>
                    <a:pt x="637" y="534"/>
                  </a:lnTo>
                  <a:lnTo>
                    <a:pt x="600" y="516"/>
                  </a:lnTo>
                  <a:lnTo>
                    <a:pt x="564" y="492"/>
                  </a:lnTo>
                  <a:lnTo>
                    <a:pt x="552" y="486"/>
                  </a:lnTo>
                  <a:lnTo>
                    <a:pt x="540" y="474"/>
                  </a:lnTo>
                  <a:lnTo>
                    <a:pt x="528" y="462"/>
                  </a:lnTo>
                  <a:lnTo>
                    <a:pt x="504" y="444"/>
                  </a:lnTo>
                  <a:lnTo>
                    <a:pt x="474" y="426"/>
                  </a:lnTo>
                  <a:lnTo>
                    <a:pt x="444" y="408"/>
                  </a:lnTo>
                  <a:lnTo>
                    <a:pt x="415" y="390"/>
                  </a:lnTo>
                  <a:lnTo>
                    <a:pt x="385" y="372"/>
                  </a:lnTo>
                  <a:lnTo>
                    <a:pt x="366" y="366"/>
                  </a:lnTo>
                  <a:lnTo>
                    <a:pt x="360" y="360"/>
                  </a:lnTo>
                  <a:lnTo>
                    <a:pt x="192" y="234"/>
                  </a:lnTo>
                  <a:lnTo>
                    <a:pt x="210" y="307"/>
                  </a:lnTo>
                  <a:lnTo>
                    <a:pt x="570" y="564"/>
                  </a:lnTo>
                  <a:lnTo>
                    <a:pt x="558" y="618"/>
                  </a:lnTo>
                  <a:lnTo>
                    <a:pt x="444" y="732"/>
                  </a:lnTo>
                  <a:lnTo>
                    <a:pt x="324" y="787"/>
                  </a:lnTo>
                  <a:lnTo>
                    <a:pt x="318" y="787"/>
                  </a:lnTo>
                  <a:lnTo>
                    <a:pt x="258" y="811"/>
                  </a:lnTo>
                  <a:lnTo>
                    <a:pt x="127" y="853"/>
                  </a:lnTo>
                  <a:lnTo>
                    <a:pt x="0" y="901"/>
                  </a:lnTo>
                  <a:lnTo>
                    <a:pt x="0" y="1165"/>
                  </a:lnTo>
                  <a:lnTo>
                    <a:pt x="78" y="1147"/>
                  </a:lnTo>
                  <a:lnTo>
                    <a:pt x="372" y="1015"/>
                  </a:lnTo>
                  <a:lnTo>
                    <a:pt x="336" y="1117"/>
                  </a:lnTo>
                  <a:lnTo>
                    <a:pt x="222" y="1262"/>
                  </a:lnTo>
                  <a:lnTo>
                    <a:pt x="145" y="1453"/>
                  </a:lnTo>
                  <a:lnTo>
                    <a:pt x="139" y="1459"/>
                  </a:lnTo>
                  <a:lnTo>
                    <a:pt x="133" y="1465"/>
                  </a:lnTo>
                  <a:lnTo>
                    <a:pt x="102" y="1495"/>
                  </a:lnTo>
                  <a:lnTo>
                    <a:pt x="90" y="1507"/>
                  </a:lnTo>
                  <a:lnTo>
                    <a:pt x="84" y="1519"/>
                  </a:lnTo>
                  <a:lnTo>
                    <a:pt x="84" y="1531"/>
                  </a:lnTo>
                  <a:lnTo>
                    <a:pt x="96" y="1537"/>
                  </a:lnTo>
                  <a:lnTo>
                    <a:pt x="114" y="1549"/>
                  </a:lnTo>
                  <a:lnTo>
                    <a:pt x="127" y="1567"/>
                  </a:lnTo>
                  <a:lnTo>
                    <a:pt x="139" y="1597"/>
                  </a:lnTo>
                  <a:lnTo>
                    <a:pt x="145" y="1633"/>
                  </a:lnTo>
                  <a:lnTo>
                    <a:pt x="150" y="1663"/>
                  </a:lnTo>
                  <a:lnTo>
                    <a:pt x="156" y="1693"/>
                  </a:lnTo>
                  <a:lnTo>
                    <a:pt x="162" y="1717"/>
                  </a:lnTo>
                  <a:lnTo>
                    <a:pt x="162" y="1723"/>
                  </a:lnTo>
                  <a:lnTo>
                    <a:pt x="216" y="1796"/>
                  </a:lnTo>
                  <a:lnTo>
                    <a:pt x="216" y="1802"/>
                  </a:lnTo>
                  <a:lnTo>
                    <a:pt x="222" y="1814"/>
                  </a:lnTo>
                  <a:lnTo>
                    <a:pt x="228" y="1850"/>
                  </a:lnTo>
                  <a:lnTo>
                    <a:pt x="234" y="1886"/>
                  </a:lnTo>
                  <a:lnTo>
                    <a:pt x="240" y="1904"/>
                  </a:lnTo>
                  <a:lnTo>
                    <a:pt x="240" y="1916"/>
                  </a:lnTo>
                  <a:lnTo>
                    <a:pt x="246" y="1922"/>
                  </a:lnTo>
                  <a:lnTo>
                    <a:pt x="252" y="1934"/>
                  </a:lnTo>
                  <a:lnTo>
                    <a:pt x="258" y="1970"/>
                  </a:lnTo>
                  <a:lnTo>
                    <a:pt x="438" y="1970"/>
                  </a:lnTo>
                  <a:lnTo>
                    <a:pt x="462" y="1922"/>
                  </a:lnTo>
                  <a:lnTo>
                    <a:pt x="624" y="1778"/>
                  </a:lnTo>
                  <a:lnTo>
                    <a:pt x="624" y="177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FFFFFF"/>
                </a:solidFill>
              </a:endParaRPr>
            </a:p>
          </p:txBody>
        </p:sp>
        <p:sp>
          <p:nvSpPr>
            <p:cNvPr id="5124" name="Freeform 4"/>
            <p:cNvSpPr>
              <a:spLocks/>
            </p:cNvSpPr>
            <p:nvPr/>
          </p:nvSpPr>
          <p:spPr bwMode="hidden">
            <a:xfrm>
              <a:off x="0" y="2496"/>
              <a:ext cx="2112" cy="1604"/>
            </a:xfrm>
            <a:custGeom>
              <a:avLst/>
              <a:gdLst>
                <a:gd name="T0" fmla="*/ 580 w 2123"/>
                <a:gd name="T1" fmla="*/ 1043 h 1696"/>
                <a:gd name="T2" fmla="*/ 544 w 2123"/>
                <a:gd name="T3" fmla="*/ 683 h 1696"/>
                <a:gd name="T4" fmla="*/ 670 w 2123"/>
                <a:gd name="T5" fmla="*/ 395 h 1696"/>
                <a:gd name="T6" fmla="*/ 927 w 2123"/>
                <a:gd name="T7" fmla="*/ 587 h 1696"/>
                <a:gd name="T8" fmla="*/ 1214 w 2123"/>
                <a:gd name="T9" fmla="*/ 869 h 1696"/>
                <a:gd name="T10" fmla="*/ 1483 w 2123"/>
                <a:gd name="T11" fmla="*/ 1109 h 1696"/>
                <a:gd name="T12" fmla="*/ 1800 w 2123"/>
                <a:gd name="T13" fmla="*/ 1360 h 1696"/>
                <a:gd name="T14" fmla="*/ 1883 w 2123"/>
                <a:gd name="T15" fmla="*/ 1414 h 1696"/>
                <a:gd name="T16" fmla="*/ 1836 w 2123"/>
                <a:gd name="T17" fmla="*/ 1354 h 1696"/>
                <a:gd name="T18" fmla="*/ 1411 w 2123"/>
                <a:gd name="T19" fmla="*/ 1001 h 1696"/>
                <a:gd name="T20" fmla="*/ 1088 w 2123"/>
                <a:gd name="T21" fmla="*/ 683 h 1696"/>
                <a:gd name="T22" fmla="*/ 723 w 2123"/>
                <a:gd name="T23" fmla="*/ 329 h 1696"/>
                <a:gd name="T24" fmla="*/ 999 w 2123"/>
                <a:gd name="T25" fmla="*/ 311 h 1696"/>
                <a:gd name="T26" fmla="*/ 1286 w 2123"/>
                <a:gd name="T27" fmla="*/ 317 h 1696"/>
                <a:gd name="T28" fmla="*/ 1614 w 2123"/>
                <a:gd name="T29" fmla="*/ 269 h 1696"/>
                <a:gd name="T30" fmla="*/ 2123 w 2123"/>
                <a:gd name="T31" fmla="*/ 197 h 1696"/>
                <a:gd name="T32" fmla="*/ 2075 w 2123"/>
                <a:gd name="T33" fmla="*/ 173 h 1696"/>
                <a:gd name="T34" fmla="*/ 1543 w 2123"/>
                <a:gd name="T35" fmla="*/ 257 h 1696"/>
                <a:gd name="T36" fmla="*/ 1208 w 2123"/>
                <a:gd name="T37" fmla="*/ 275 h 1696"/>
                <a:gd name="T38" fmla="*/ 759 w 2123"/>
                <a:gd name="T39" fmla="*/ 257 h 1696"/>
                <a:gd name="T40" fmla="*/ 819 w 2123"/>
                <a:gd name="T41" fmla="*/ 227 h 1696"/>
                <a:gd name="T42" fmla="*/ 1142 w 2123"/>
                <a:gd name="T43" fmla="*/ 0 h 1696"/>
                <a:gd name="T44" fmla="*/ 1088 w 2123"/>
                <a:gd name="T45" fmla="*/ 30 h 1696"/>
                <a:gd name="T46" fmla="*/ 1010 w 2123"/>
                <a:gd name="T47" fmla="*/ 84 h 1696"/>
                <a:gd name="T48" fmla="*/ 855 w 2123"/>
                <a:gd name="T49" fmla="*/ 191 h 1696"/>
                <a:gd name="T50" fmla="*/ 670 w 2123"/>
                <a:gd name="T51" fmla="*/ 281 h 1696"/>
                <a:gd name="T52" fmla="*/ 634 w 2123"/>
                <a:gd name="T53" fmla="*/ 359 h 1696"/>
                <a:gd name="T54" fmla="*/ 305 w 2123"/>
                <a:gd name="T55" fmla="*/ 587 h 1696"/>
                <a:gd name="T56" fmla="*/ 0 w 2123"/>
                <a:gd name="T57" fmla="*/ 725 h 1696"/>
                <a:gd name="T58" fmla="*/ 0 w 2123"/>
                <a:gd name="T59" fmla="*/ 731 h 1696"/>
                <a:gd name="T60" fmla="*/ 0 w 2123"/>
                <a:gd name="T61" fmla="*/ 767 h 1696"/>
                <a:gd name="T62" fmla="*/ 299 w 2123"/>
                <a:gd name="T63" fmla="*/ 635 h 1696"/>
                <a:gd name="T64" fmla="*/ 592 w 2123"/>
                <a:gd name="T65" fmla="*/ 431 h 1696"/>
                <a:gd name="T66" fmla="*/ 508 w 2123"/>
                <a:gd name="T67" fmla="*/ 671 h 1696"/>
                <a:gd name="T68" fmla="*/ 526 w 2123"/>
                <a:gd name="T69" fmla="*/ 995 h 1696"/>
                <a:gd name="T70" fmla="*/ 460 w 2123"/>
                <a:gd name="T71" fmla="*/ 1168 h 1696"/>
                <a:gd name="T72" fmla="*/ 329 w 2123"/>
                <a:gd name="T73" fmla="*/ 1480 h 1696"/>
                <a:gd name="T74" fmla="*/ 323 w 2123"/>
                <a:gd name="T75" fmla="*/ 1696 h 1696"/>
                <a:gd name="T76" fmla="*/ 329 w 2123"/>
                <a:gd name="T77" fmla="*/ 1696 h 1696"/>
                <a:gd name="T78" fmla="*/ 347 w 2123"/>
                <a:gd name="T79" fmla="*/ 1552 h 1696"/>
                <a:gd name="T80" fmla="*/ 580 w 2123"/>
                <a:gd name="T81" fmla="*/ 1043 h 1696"/>
                <a:gd name="T82" fmla="*/ 580 w 2123"/>
                <a:gd name="T83" fmla="*/ 1043 h 16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2123" h="1696">
                  <a:moveTo>
                    <a:pt x="580" y="1043"/>
                  </a:moveTo>
                  <a:lnTo>
                    <a:pt x="544" y="683"/>
                  </a:lnTo>
                  <a:lnTo>
                    <a:pt x="670" y="395"/>
                  </a:lnTo>
                  <a:lnTo>
                    <a:pt x="927" y="587"/>
                  </a:lnTo>
                  <a:lnTo>
                    <a:pt x="1214" y="869"/>
                  </a:lnTo>
                  <a:lnTo>
                    <a:pt x="1483" y="1109"/>
                  </a:lnTo>
                  <a:lnTo>
                    <a:pt x="1800" y="1360"/>
                  </a:lnTo>
                  <a:lnTo>
                    <a:pt x="1883" y="1414"/>
                  </a:lnTo>
                  <a:lnTo>
                    <a:pt x="1836" y="1354"/>
                  </a:lnTo>
                  <a:lnTo>
                    <a:pt x="1411" y="1001"/>
                  </a:lnTo>
                  <a:lnTo>
                    <a:pt x="1088" y="683"/>
                  </a:lnTo>
                  <a:lnTo>
                    <a:pt x="723" y="329"/>
                  </a:lnTo>
                  <a:lnTo>
                    <a:pt x="999" y="311"/>
                  </a:lnTo>
                  <a:lnTo>
                    <a:pt x="1286" y="317"/>
                  </a:lnTo>
                  <a:lnTo>
                    <a:pt x="1614" y="269"/>
                  </a:lnTo>
                  <a:lnTo>
                    <a:pt x="2123" y="197"/>
                  </a:lnTo>
                  <a:lnTo>
                    <a:pt x="2075" y="173"/>
                  </a:lnTo>
                  <a:lnTo>
                    <a:pt x="1543" y="257"/>
                  </a:lnTo>
                  <a:lnTo>
                    <a:pt x="1208" y="275"/>
                  </a:lnTo>
                  <a:lnTo>
                    <a:pt x="759" y="257"/>
                  </a:lnTo>
                  <a:lnTo>
                    <a:pt x="819" y="227"/>
                  </a:lnTo>
                  <a:lnTo>
                    <a:pt x="1142" y="0"/>
                  </a:lnTo>
                  <a:lnTo>
                    <a:pt x="1088" y="30"/>
                  </a:lnTo>
                  <a:lnTo>
                    <a:pt x="1010" y="84"/>
                  </a:lnTo>
                  <a:lnTo>
                    <a:pt x="855" y="191"/>
                  </a:lnTo>
                  <a:lnTo>
                    <a:pt x="670" y="281"/>
                  </a:lnTo>
                  <a:lnTo>
                    <a:pt x="634" y="359"/>
                  </a:lnTo>
                  <a:lnTo>
                    <a:pt x="305" y="587"/>
                  </a:lnTo>
                  <a:lnTo>
                    <a:pt x="0" y="725"/>
                  </a:lnTo>
                  <a:lnTo>
                    <a:pt x="0" y="731"/>
                  </a:lnTo>
                  <a:lnTo>
                    <a:pt x="0" y="767"/>
                  </a:lnTo>
                  <a:lnTo>
                    <a:pt x="299" y="635"/>
                  </a:lnTo>
                  <a:lnTo>
                    <a:pt x="592" y="431"/>
                  </a:lnTo>
                  <a:lnTo>
                    <a:pt x="508" y="671"/>
                  </a:lnTo>
                  <a:lnTo>
                    <a:pt x="526" y="995"/>
                  </a:lnTo>
                  <a:lnTo>
                    <a:pt x="460" y="1168"/>
                  </a:lnTo>
                  <a:lnTo>
                    <a:pt x="329" y="1480"/>
                  </a:lnTo>
                  <a:lnTo>
                    <a:pt x="323" y="1696"/>
                  </a:lnTo>
                  <a:lnTo>
                    <a:pt x="329" y="1696"/>
                  </a:lnTo>
                  <a:lnTo>
                    <a:pt x="347" y="1552"/>
                  </a:lnTo>
                  <a:lnTo>
                    <a:pt x="580" y="1043"/>
                  </a:lnTo>
                  <a:lnTo>
                    <a:pt x="580" y="1043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FFFFFF"/>
                </a:solidFill>
              </a:endParaRPr>
            </a:p>
          </p:txBody>
        </p:sp>
        <p:sp>
          <p:nvSpPr>
            <p:cNvPr id="5125" name="Freeform 5"/>
            <p:cNvSpPr>
              <a:spLocks/>
            </p:cNvSpPr>
            <p:nvPr/>
          </p:nvSpPr>
          <p:spPr bwMode="hidden">
            <a:xfrm>
              <a:off x="2092" y="3233"/>
              <a:ext cx="3668" cy="943"/>
            </a:xfrm>
            <a:custGeom>
              <a:avLst/>
              <a:gdLst>
                <a:gd name="T0" fmla="*/ 3338 w 3668"/>
                <a:gd name="T1" fmla="*/ 288 h 943"/>
                <a:gd name="T2" fmla="*/ 3194 w 3668"/>
                <a:gd name="T3" fmla="*/ 258 h 943"/>
                <a:gd name="T4" fmla="*/ 2816 w 3668"/>
                <a:gd name="T5" fmla="*/ 234 h 943"/>
                <a:gd name="T6" fmla="*/ 2330 w 3668"/>
                <a:gd name="T7" fmla="*/ 306 h 943"/>
                <a:gd name="T8" fmla="*/ 2372 w 3668"/>
                <a:gd name="T9" fmla="*/ 258 h 943"/>
                <a:gd name="T10" fmla="*/ 2624 w 3668"/>
                <a:gd name="T11" fmla="*/ 132 h 943"/>
                <a:gd name="T12" fmla="*/ 2707 w 3668"/>
                <a:gd name="T13" fmla="*/ 24 h 943"/>
                <a:gd name="T14" fmla="*/ 2642 w 3668"/>
                <a:gd name="T15" fmla="*/ 12 h 943"/>
                <a:gd name="T16" fmla="*/ 2515 w 3668"/>
                <a:gd name="T17" fmla="*/ 54 h 943"/>
                <a:gd name="T18" fmla="*/ 2324 w 3668"/>
                <a:gd name="T19" fmla="*/ 66 h 943"/>
                <a:gd name="T20" fmla="*/ 2101 w 3668"/>
                <a:gd name="T21" fmla="*/ 90 h 943"/>
                <a:gd name="T22" fmla="*/ 1855 w 3668"/>
                <a:gd name="T23" fmla="*/ 228 h 943"/>
                <a:gd name="T24" fmla="*/ 1591 w 3668"/>
                <a:gd name="T25" fmla="*/ 337 h 943"/>
                <a:gd name="T26" fmla="*/ 1459 w 3668"/>
                <a:gd name="T27" fmla="*/ 379 h 943"/>
                <a:gd name="T28" fmla="*/ 1417 w 3668"/>
                <a:gd name="T29" fmla="*/ 361 h 943"/>
                <a:gd name="T30" fmla="*/ 1363 w 3668"/>
                <a:gd name="T31" fmla="*/ 331 h 943"/>
                <a:gd name="T32" fmla="*/ 1344 w 3668"/>
                <a:gd name="T33" fmla="*/ 312 h 943"/>
                <a:gd name="T34" fmla="*/ 1290 w 3668"/>
                <a:gd name="T35" fmla="*/ 288 h 943"/>
                <a:gd name="T36" fmla="*/ 1230 w 3668"/>
                <a:gd name="T37" fmla="*/ 252 h 943"/>
                <a:gd name="T38" fmla="*/ 1119 w 3668"/>
                <a:gd name="T39" fmla="*/ 227 h 943"/>
                <a:gd name="T40" fmla="*/ 1320 w 3668"/>
                <a:gd name="T41" fmla="*/ 438 h 943"/>
                <a:gd name="T42" fmla="*/ 960 w 3668"/>
                <a:gd name="T43" fmla="*/ 558 h 943"/>
                <a:gd name="T44" fmla="*/ 474 w 3668"/>
                <a:gd name="T45" fmla="*/ 630 h 943"/>
                <a:gd name="T46" fmla="*/ 132 w 3668"/>
                <a:gd name="T47" fmla="*/ 781 h 943"/>
                <a:gd name="T48" fmla="*/ 234 w 3668"/>
                <a:gd name="T49" fmla="*/ 847 h 943"/>
                <a:gd name="T50" fmla="*/ 925 w 3668"/>
                <a:gd name="T51" fmla="*/ 739 h 943"/>
                <a:gd name="T52" fmla="*/ 637 w 3668"/>
                <a:gd name="T53" fmla="*/ 925 h 943"/>
                <a:gd name="T54" fmla="*/ 1405 w 3668"/>
                <a:gd name="T55" fmla="*/ 943 h 943"/>
                <a:gd name="T56" fmla="*/ 1447 w 3668"/>
                <a:gd name="T57" fmla="*/ 943 h 943"/>
                <a:gd name="T58" fmla="*/ 2888 w 3668"/>
                <a:gd name="T59" fmla="*/ 859 h 943"/>
                <a:gd name="T60" fmla="*/ 2582 w 3668"/>
                <a:gd name="T61" fmla="*/ 708 h 943"/>
                <a:gd name="T62" fmla="*/ 2299 w 3668"/>
                <a:gd name="T63" fmla="*/ 606 h 943"/>
                <a:gd name="T64" fmla="*/ 2606 w 3668"/>
                <a:gd name="T65" fmla="*/ 588 h 943"/>
                <a:gd name="T66" fmla="*/ 3001 w 3668"/>
                <a:gd name="T67" fmla="*/ 582 h 943"/>
                <a:gd name="T68" fmla="*/ 3452 w 3668"/>
                <a:gd name="T69" fmla="*/ 438 h 943"/>
                <a:gd name="T70" fmla="*/ 3668 w 3668"/>
                <a:gd name="T71" fmla="*/ 312 h 943"/>
                <a:gd name="T72" fmla="*/ 3482 w 3668"/>
                <a:gd name="T73" fmla="*/ 300 h 9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3668" h="943">
                  <a:moveTo>
                    <a:pt x="3482" y="300"/>
                  </a:moveTo>
                  <a:lnTo>
                    <a:pt x="3338" y="288"/>
                  </a:lnTo>
                  <a:lnTo>
                    <a:pt x="3320" y="264"/>
                  </a:lnTo>
                  <a:lnTo>
                    <a:pt x="3194" y="258"/>
                  </a:lnTo>
                  <a:lnTo>
                    <a:pt x="3019" y="216"/>
                  </a:lnTo>
                  <a:lnTo>
                    <a:pt x="2816" y="234"/>
                  </a:lnTo>
                  <a:lnTo>
                    <a:pt x="2533" y="288"/>
                  </a:lnTo>
                  <a:lnTo>
                    <a:pt x="2330" y="306"/>
                  </a:lnTo>
                  <a:lnTo>
                    <a:pt x="2149" y="312"/>
                  </a:lnTo>
                  <a:lnTo>
                    <a:pt x="2372" y="258"/>
                  </a:lnTo>
                  <a:lnTo>
                    <a:pt x="2624" y="156"/>
                  </a:lnTo>
                  <a:lnTo>
                    <a:pt x="2624" y="132"/>
                  </a:lnTo>
                  <a:lnTo>
                    <a:pt x="2666" y="78"/>
                  </a:lnTo>
                  <a:lnTo>
                    <a:pt x="2707" y="24"/>
                  </a:lnTo>
                  <a:lnTo>
                    <a:pt x="2695" y="0"/>
                  </a:lnTo>
                  <a:lnTo>
                    <a:pt x="2642" y="12"/>
                  </a:lnTo>
                  <a:lnTo>
                    <a:pt x="2557" y="30"/>
                  </a:lnTo>
                  <a:lnTo>
                    <a:pt x="2515" y="54"/>
                  </a:lnTo>
                  <a:lnTo>
                    <a:pt x="2425" y="84"/>
                  </a:lnTo>
                  <a:lnTo>
                    <a:pt x="2324" y="66"/>
                  </a:lnTo>
                  <a:lnTo>
                    <a:pt x="2191" y="90"/>
                  </a:lnTo>
                  <a:lnTo>
                    <a:pt x="2101" y="90"/>
                  </a:lnTo>
                  <a:lnTo>
                    <a:pt x="2047" y="108"/>
                  </a:lnTo>
                  <a:lnTo>
                    <a:pt x="1855" y="228"/>
                  </a:lnTo>
                  <a:lnTo>
                    <a:pt x="1771" y="288"/>
                  </a:lnTo>
                  <a:lnTo>
                    <a:pt x="1591" y="337"/>
                  </a:lnTo>
                  <a:lnTo>
                    <a:pt x="1465" y="379"/>
                  </a:lnTo>
                  <a:lnTo>
                    <a:pt x="1459" y="379"/>
                  </a:lnTo>
                  <a:lnTo>
                    <a:pt x="1453" y="373"/>
                  </a:lnTo>
                  <a:lnTo>
                    <a:pt x="1417" y="361"/>
                  </a:lnTo>
                  <a:lnTo>
                    <a:pt x="1381" y="343"/>
                  </a:lnTo>
                  <a:lnTo>
                    <a:pt x="1363" y="331"/>
                  </a:lnTo>
                  <a:lnTo>
                    <a:pt x="1357" y="324"/>
                  </a:lnTo>
                  <a:lnTo>
                    <a:pt x="1344" y="312"/>
                  </a:lnTo>
                  <a:lnTo>
                    <a:pt x="1320" y="300"/>
                  </a:lnTo>
                  <a:lnTo>
                    <a:pt x="1290" y="288"/>
                  </a:lnTo>
                  <a:lnTo>
                    <a:pt x="1260" y="270"/>
                  </a:lnTo>
                  <a:lnTo>
                    <a:pt x="1230" y="252"/>
                  </a:lnTo>
                  <a:lnTo>
                    <a:pt x="1187" y="227"/>
                  </a:lnTo>
                  <a:lnTo>
                    <a:pt x="1119" y="227"/>
                  </a:lnTo>
                  <a:lnTo>
                    <a:pt x="1357" y="397"/>
                  </a:lnTo>
                  <a:lnTo>
                    <a:pt x="1320" y="438"/>
                  </a:lnTo>
                  <a:lnTo>
                    <a:pt x="1135" y="522"/>
                  </a:lnTo>
                  <a:lnTo>
                    <a:pt x="960" y="558"/>
                  </a:lnTo>
                  <a:lnTo>
                    <a:pt x="684" y="600"/>
                  </a:lnTo>
                  <a:lnTo>
                    <a:pt x="474" y="630"/>
                  </a:lnTo>
                  <a:lnTo>
                    <a:pt x="390" y="684"/>
                  </a:lnTo>
                  <a:lnTo>
                    <a:pt x="132" y="781"/>
                  </a:lnTo>
                  <a:lnTo>
                    <a:pt x="0" y="829"/>
                  </a:lnTo>
                  <a:lnTo>
                    <a:pt x="234" y="847"/>
                  </a:lnTo>
                  <a:lnTo>
                    <a:pt x="498" y="829"/>
                  </a:lnTo>
                  <a:lnTo>
                    <a:pt x="925" y="739"/>
                  </a:lnTo>
                  <a:lnTo>
                    <a:pt x="840" y="817"/>
                  </a:lnTo>
                  <a:lnTo>
                    <a:pt x="637" y="925"/>
                  </a:lnTo>
                  <a:lnTo>
                    <a:pt x="613" y="943"/>
                  </a:lnTo>
                  <a:lnTo>
                    <a:pt x="1405" y="943"/>
                  </a:lnTo>
                  <a:lnTo>
                    <a:pt x="1411" y="925"/>
                  </a:lnTo>
                  <a:lnTo>
                    <a:pt x="1447" y="943"/>
                  </a:lnTo>
                  <a:lnTo>
                    <a:pt x="2924" y="943"/>
                  </a:lnTo>
                  <a:lnTo>
                    <a:pt x="2888" y="859"/>
                  </a:lnTo>
                  <a:lnTo>
                    <a:pt x="2713" y="775"/>
                  </a:lnTo>
                  <a:lnTo>
                    <a:pt x="2582" y="708"/>
                  </a:lnTo>
                  <a:lnTo>
                    <a:pt x="2336" y="636"/>
                  </a:lnTo>
                  <a:lnTo>
                    <a:pt x="2299" y="606"/>
                  </a:lnTo>
                  <a:lnTo>
                    <a:pt x="2509" y="582"/>
                  </a:lnTo>
                  <a:lnTo>
                    <a:pt x="2606" y="588"/>
                  </a:lnTo>
                  <a:lnTo>
                    <a:pt x="2773" y="588"/>
                  </a:lnTo>
                  <a:lnTo>
                    <a:pt x="3001" y="582"/>
                  </a:lnTo>
                  <a:lnTo>
                    <a:pt x="3259" y="516"/>
                  </a:lnTo>
                  <a:lnTo>
                    <a:pt x="3452" y="438"/>
                  </a:lnTo>
                  <a:lnTo>
                    <a:pt x="3668" y="391"/>
                  </a:lnTo>
                  <a:lnTo>
                    <a:pt x="3668" y="312"/>
                  </a:lnTo>
                  <a:lnTo>
                    <a:pt x="3482" y="300"/>
                  </a:lnTo>
                  <a:lnTo>
                    <a:pt x="3482" y="30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FFFFFF"/>
                </a:solidFill>
              </a:endParaRPr>
            </a:p>
          </p:txBody>
        </p:sp>
        <p:sp>
          <p:nvSpPr>
            <p:cNvPr id="5126" name="Freeform 6"/>
            <p:cNvSpPr>
              <a:spLocks/>
            </p:cNvSpPr>
            <p:nvPr/>
          </p:nvSpPr>
          <p:spPr bwMode="hidden">
            <a:xfrm>
              <a:off x="0" y="524"/>
              <a:ext cx="973" cy="1195"/>
            </a:xfrm>
            <a:custGeom>
              <a:avLst/>
              <a:gdLst>
                <a:gd name="T0" fmla="*/ 323 w 969"/>
                <a:gd name="T1" fmla="*/ 1186 h 1192"/>
                <a:gd name="T2" fmla="*/ 490 w 969"/>
                <a:gd name="T3" fmla="*/ 1192 h 1192"/>
                <a:gd name="T4" fmla="*/ 580 w 969"/>
                <a:gd name="T5" fmla="*/ 1150 h 1192"/>
                <a:gd name="T6" fmla="*/ 813 w 969"/>
                <a:gd name="T7" fmla="*/ 1085 h 1192"/>
                <a:gd name="T8" fmla="*/ 933 w 969"/>
                <a:gd name="T9" fmla="*/ 1055 h 1192"/>
                <a:gd name="T10" fmla="*/ 759 w 969"/>
                <a:gd name="T11" fmla="*/ 989 h 1192"/>
                <a:gd name="T12" fmla="*/ 556 w 969"/>
                <a:gd name="T13" fmla="*/ 953 h 1192"/>
                <a:gd name="T14" fmla="*/ 197 w 969"/>
                <a:gd name="T15" fmla="*/ 971 h 1192"/>
                <a:gd name="T16" fmla="*/ 299 w 969"/>
                <a:gd name="T17" fmla="*/ 893 h 1192"/>
                <a:gd name="T18" fmla="*/ 496 w 969"/>
                <a:gd name="T19" fmla="*/ 803 h 1192"/>
                <a:gd name="T20" fmla="*/ 694 w 969"/>
                <a:gd name="T21" fmla="*/ 671 h 1192"/>
                <a:gd name="T22" fmla="*/ 700 w 969"/>
                <a:gd name="T23" fmla="*/ 671 h 1192"/>
                <a:gd name="T24" fmla="*/ 712 w 969"/>
                <a:gd name="T25" fmla="*/ 665 h 1192"/>
                <a:gd name="T26" fmla="*/ 753 w 969"/>
                <a:gd name="T27" fmla="*/ 647 h 1192"/>
                <a:gd name="T28" fmla="*/ 777 w 969"/>
                <a:gd name="T29" fmla="*/ 641 h 1192"/>
                <a:gd name="T30" fmla="*/ 789 w 969"/>
                <a:gd name="T31" fmla="*/ 629 h 1192"/>
                <a:gd name="T32" fmla="*/ 795 w 969"/>
                <a:gd name="T33" fmla="*/ 617 h 1192"/>
                <a:gd name="T34" fmla="*/ 789 w 969"/>
                <a:gd name="T35" fmla="*/ 611 h 1192"/>
                <a:gd name="T36" fmla="*/ 783 w 969"/>
                <a:gd name="T37" fmla="*/ 599 h 1192"/>
                <a:gd name="T38" fmla="*/ 783 w 969"/>
                <a:gd name="T39" fmla="*/ 575 h 1192"/>
                <a:gd name="T40" fmla="*/ 795 w 969"/>
                <a:gd name="T41" fmla="*/ 545 h 1192"/>
                <a:gd name="T42" fmla="*/ 807 w 969"/>
                <a:gd name="T43" fmla="*/ 515 h 1192"/>
                <a:gd name="T44" fmla="*/ 825 w 969"/>
                <a:gd name="T45" fmla="*/ 485 h 1192"/>
                <a:gd name="T46" fmla="*/ 837 w 969"/>
                <a:gd name="T47" fmla="*/ 455 h 1192"/>
                <a:gd name="T48" fmla="*/ 843 w 969"/>
                <a:gd name="T49" fmla="*/ 437 h 1192"/>
                <a:gd name="T50" fmla="*/ 849 w 969"/>
                <a:gd name="T51" fmla="*/ 431 h 1192"/>
                <a:gd name="T52" fmla="*/ 849 w 969"/>
                <a:gd name="T53" fmla="*/ 347 h 1192"/>
                <a:gd name="T54" fmla="*/ 849 w 969"/>
                <a:gd name="T55" fmla="*/ 341 h 1192"/>
                <a:gd name="T56" fmla="*/ 855 w 969"/>
                <a:gd name="T57" fmla="*/ 335 h 1192"/>
                <a:gd name="T58" fmla="*/ 873 w 969"/>
                <a:gd name="T59" fmla="*/ 305 h 1192"/>
                <a:gd name="T60" fmla="*/ 885 w 969"/>
                <a:gd name="T61" fmla="*/ 269 h 1192"/>
                <a:gd name="T62" fmla="*/ 897 w 969"/>
                <a:gd name="T63" fmla="*/ 239 h 1192"/>
                <a:gd name="T64" fmla="*/ 903 w 969"/>
                <a:gd name="T65" fmla="*/ 227 h 1192"/>
                <a:gd name="T66" fmla="*/ 909 w 969"/>
                <a:gd name="T67" fmla="*/ 215 h 1192"/>
                <a:gd name="T68" fmla="*/ 927 w 969"/>
                <a:gd name="T69" fmla="*/ 173 h 1192"/>
                <a:gd name="T70" fmla="*/ 945 w 969"/>
                <a:gd name="T71" fmla="*/ 137 h 1192"/>
                <a:gd name="T72" fmla="*/ 951 w 969"/>
                <a:gd name="T73" fmla="*/ 125 h 1192"/>
                <a:gd name="T74" fmla="*/ 951 w 969"/>
                <a:gd name="T75" fmla="*/ 119 h 1192"/>
                <a:gd name="T76" fmla="*/ 969 w 969"/>
                <a:gd name="T77" fmla="*/ 0 h 1192"/>
                <a:gd name="T78" fmla="*/ 945 w 969"/>
                <a:gd name="T79" fmla="*/ 47 h 1192"/>
                <a:gd name="T80" fmla="*/ 783 w 969"/>
                <a:gd name="T81" fmla="*/ 113 h 1192"/>
                <a:gd name="T82" fmla="*/ 706 w 969"/>
                <a:gd name="T83" fmla="*/ 161 h 1192"/>
                <a:gd name="T84" fmla="*/ 460 w 969"/>
                <a:gd name="T85" fmla="*/ 233 h 1192"/>
                <a:gd name="T86" fmla="*/ 281 w 969"/>
                <a:gd name="T87" fmla="*/ 287 h 1192"/>
                <a:gd name="T88" fmla="*/ 173 w 969"/>
                <a:gd name="T89" fmla="*/ 293 h 1192"/>
                <a:gd name="T90" fmla="*/ 12 w 969"/>
                <a:gd name="T91" fmla="*/ 485 h 1192"/>
                <a:gd name="T92" fmla="*/ 0 w 969"/>
                <a:gd name="T93" fmla="*/ 509 h 1192"/>
                <a:gd name="T94" fmla="*/ 0 w 969"/>
                <a:gd name="T95" fmla="*/ 1186 h 1192"/>
                <a:gd name="T96" fmla="*/ 96 w 969"/>
                <a:gd name="T97" fmla="*/ 1180 h 1192"/>
                <a:gd name="T98" fmla="*/ 323 w 969"/>
                <a:gd name="T99" fmla="*/ 1186 h 1192"/>
                <a:gd name="T100" fmla="*/ 323 w 969"/>
                <a:gd name="T101" fmla="*/ 1186 h 1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969" h="1192">
                  <a:moveTo>
                    <a:pt x="323" y="1186"/>
                  </a:moveTo>
                  <a:lnTo>
                    <a:pt x="490" y="1192"/>
                  </a:lnTo>
                  <a:lnTo>
                    <a:pt x="580" y="1150"/>
                  </a:lnTo>
                  <a:lnTo>
                    <a:pt x="813" y="1085"/>
                  </a:lnTo>
                  <a:lnTo>
                    <a:pt x="933" y="1055"/>
                  </a:lnTo>
                  <a:lnTo>
                    <a:pt x="759" y="989"/>
                  </a:lnTo>
                  <a:lnTo>
                    <a:pt x="556" y="953"/>
                  </a:lnTo>
                  <a:lnTo>
                    <a:pt x="197" y="971"/>
                  </a:lnTo>
                  <a:lnTo>
                    <a:pt x="299" y="893"/>
                  </a:lnTo>
                  <a:lnTo>
                    <a:pt x="496" y="803"/>
                  </a:lnTo>
                  <a:lnTo>
                    <a:pt x="694" y="671"/>
                  </a:lnTo>
                  <a:lnTo>
                    <a:pt x="700" y="671"/>
                  </a:lnTo>
                  <a:lnTo>
                    <a:pt x="712" y="665"/>
                  </a:lnTo>
                  <a:lnTo>
                    <a:pt x="753" y="647"/>
                  </a:lnTo>
                  <a:lnTo>
                    <a:pt x="777" y="641"/>
                  </a:lnTo>
                  <a:lnTo>
                    <a:pt x="789" y="629"/>
                  </a:lnTo>
                  <a:lnTo>
                    <a:pt x="795" y="617"/>
                  </a:lnTo>
                  <a:lnTo>
                    <a:pt x="789" y="611"/>
                  </a:lnTo>
                  <a:lnTo>
                    <a:pt x="783" y="599"/>
                  </a:lnTo>
                  <a:lnTo>
                    <a:pt x="783" y="575"/>
                  </a:lnTo>
                  <a:lnTo>
                    <a:pt x="795" y="545"/>
                  </a:lnTo>
                  <a:lnTo>
                    <a:pt x="807" y="515"/>
                  </a:lnTo>
                  <a:lnTo>
                    <a:pt x="825" y="485"/>
                  </a:lnTo>
                  <a:lnTo>
                    <a:pt x="837" y="455"/>
                  </a:lnTo>
                  <a:lnTo>
                    <a:pt x="843" y="437"/>
                  </a:lnTo>
                  <a:lnTo>
                    <a:pt x="849" y="431"/>
                  </a:lnTo>
                  <a:lnTo>
                    <a:pt x="849" y="347"/>
                  </a:lnTo>
                  <a:lnTo>
                    <a:pt x="849" y="341"/>
                  </a:lnTo>
                  <a:lnTo>
                    <a:pt x="855" y="335"/>
                  </a:lnTo>
                  <a:lnTo>
                    <a:pt x="873" y="305"/>
                  </a:lnTo>
                  <a:lnTo>
                    <a:pt x="885" y="269"/>
                  </a:lnTo>
                  <a:lnTo>
                    <a:pt x="897" y="239"/>
                  </a:lnTo>
                  <a:lnTo>
                    <a:pt x="903" y="227"/>
                  </a:lnTo>
                  <a:lnTo>
                    <a:pt x="909" y="215"/>
                  </a:lnTo>
                  <a:lnTo>
                    <a:pt x="927" y="173"/>
                  </a:lnTo>
                  <a:lnTo>
                    <a:pt x="945" y="137"/>
                  </a:lnTo>
                  <a:lnTo>
                    <a:pt x="951" y="125"/>
                  </a:lnTo>
                  <a:lnTo>
                    <a:pt x="951" y="119"/>
                  </a:lnTo>
                  <a:lnTo>
                    <a:pt x="969" y="0"/>
                  </a:lnTo>
                  <a:lnTo>
                    <a:pt x="945" y="47"/>
                  </a:lnTo>
                  <a:lnTo>
                    <a:pt x="783" y="113"/>
                  </a:lnTo>
                  <a:lnTo>
                    <a:pt x="706" y="161"/>
                  </a:lnTo>
                  <a:lnTo>
                    <a:pt x="460" y="233"/>
                  </a:lnTo>
                  <a:lnTo>
                    <a:pt x="281" y="287"/>
                  </a:lnTo>
                  <a:lnTo>
                    <a:pt x="173" y="293"/>
                  </a:lnTo>
                  <a:lnTo>
                    <a:pt x="12" y="485"/>
                  </a:lnTo>
                  <a:lnTo>
                    <a:pt x="0" y="509"/>
                  </a:lnTo>
                  <a:lnTo>
                    <a:pt x="0" y="1186"/>
                  </a:lnTo>
                  <a:lnTo>
                    <a:pt x="96" y="1180"/>
                  </a:lnTo>
                  <a:lnTo>
                    <a:pt x="323" y="1186"/>
                  </a:lnTo>
                  <a:lnTo>
                    <a:pt x="323" y="118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FFFFFF"/>
                </a:solidFill>
              </a:endParaRPr>
            </a:p>
          </p:txBody>
        </p:sp>
        <p:sp>
          <p:nvSpPr>
            <p:cNvPr id="5127" name="Freeform 7"/>
            <p:cNvSpPr>
              <a:spLocks/>
            </p:cNvSpPr>
            <p:nvPr/>
          </p:nvSpPr>
          <p:spPr bwMode="hidden">
            <a:xfrm>
              <a:off x="3188" y="1"/>
              <a:ext cx="2570" cy="2266"/>
            </a:xfrm>
            <a:custGeom>
              <a:avLst/>
              <a:gdLst>
                <a:gd name="T0" fmla="*/ 859 w 2570"/>
                <a:gd name="T1" fmla="*/ 612 h 2266"/>
                <a:gd name="T2" fmla="*/ 1087 w 2570"/>
                <a:gd name="T3" fmla="*/ 853 h 2266"/>
                <a:gd name="T4" fmla="*/ 961 w 2570"/>
                <a:gd name="T5" fmla="*/ 913 h 2266"/>
                <a:gd name="T6" fmla="*/ 786 w 2570"/>
                <a:gd name="T7" fmla="*/ 883 h 2266"/>
                <a:gd name="T8" fmla="*/ 450 w 2570"/>
                <a:gd name="T9" fmla="*/ 931 h 2266"/>
                <a:gd name="T10" fmla="*/ 150 w 2570"/>
                <a:gd name="T11" fmla="*/ 1075 h 2266"/>
                <a:gd name="T12" fmla="*/ 78 w 2570"/>
                <a:gd name="T13" fmla="*/ 1165 h 2266"/>
                <a:gd name="T14" fmla="*/ 361 w 2570"/>
                <a:gd name="T15" fmla="*/ 1256 h 2266"/>
                <a:gd name="T16" fmla="*/ 444 w 2570"/>
                <a:gd name="T17" fmla="*/ 1316 h 2266"/>
                <a:gd name="T18" fmla="*/ 697 w 2570"/>
                <a:gd name="T19" fmla="*/ 1400 h 2266"/>
                <a:gd name="T20" fmla="*/ 1026 w 2570"/>
                <a:gd name="T21" fmla="*/ 1346 h 2266"/>
                <a:gd name="T22" fmla="*/ 991 w 2570"/>
                <a:gd name="T23" fmla="*/ 1412 h 2266"/>
                <a:gd name="T24" fmla="*/ 804 w 2570"/>
                <a:gd name="T25" fmla="*/ 1574 h 2266"/>
                <a:gd name="T26" fmla="*/ 726 w 2570"/>
                <a:gd name="T27" fmla="*/ 1718 h 2266"/>
                <a:gd name="T28" fmla="*/ 768 w 2570"/>
                <a:gd name="T29" fmla="*/ 1742 h 2266"/>
                <a:gd name="T30" fmla="*/ 865 w 2570"/>
                <a:gd name="T31" fmla="*/ 1693 h 2266"/>
                <a:gd name="T32" fmla="*/ 991 w 2570"/>
                <a:gd name="T33" fmla="*/ 1699 h 2266"/>
                <a:gd name="T34" fmla="*/ 1135 w 2570"/>
                <a:gd name="T35" fmla="*/ 1627 h 2266"/>
                <a:gd name="T36" fmla="*/ 1183 w 2570"/>
                <a:gd name="T37" fmla="*/ 1669 h 2266"/>
                <a:gd name="T38" fmla="*/ 1399 w 2570"/>
                <a:gd name="T39" fmla="*/ 1436 h 2266"/>
                <a:gd name="T40" fmla="*/ 1615 w 2570"/>
                <a:gd name="T41" fmla="*/ 1334 h 2266"/>
                <a:gd name="T42" fmla="*/ 1645 w 2570"/>
                <a:gd name="T43" fmla="*/ 1370 h 2266"/>
                <a:gd name="T44" fmla="*/ 1681 w 2570"/>
                <a:gd name="T45" fmla="*/ 1430 h 2266"/>
                <a:gd name="T46" fmla="*/ 1699 w 2570"/>
                <a:gd name="T47" fmla="*/ 1466 h 2266"/>
                <a:gd name="T48" fmla="*/ 1747 w 2570"/>
                <a:gd name="T49" fmla="*/ 1550 h 2266"/>
                <a:gd name="T50" fmla="*/ 1772 w 2570"/>
                <a:gd name="T51" fmla="*/ 1586 h 2266"/>
                <a:gd name="T52" fmla="*/ 2124 w 2570"/>
                <a:gd name="T53" fmla="*/ 2248 h 2266"/>
                <a:gd name="T54" fmla="*/ 1693 w 2570"/>
                <a:gd name="T55" fmla="*/ 1322 h 2266"/>
                <a:gd name="T56" fmla="*/ 1861 w 2570"/>
                <a:gd name="T57" fmla="*/ 1165 h 2266"/>
                <a:gd name="T58" fmla="*/ 2173 w 2570"/>
                <a:gd name="T59" fmla="*/ 1099 h 2266"/>
                <a:gd name="T60" fmla="*/ 2390 w 2570"/>
                <a:gd name="T61" fmla="*/ 1009 h 2266"/>
                <a:gd name="T62" fmla="*/ 2570 w 2570"/>
                <a:gd name="T63" fmla="*/ 805 h 2266"/>
                <a:gd name="T64" fmla="*/ 2342 w 2570"/>
                <a:gd name="T65" fmla="*/ 781 h 2266"/>
                <a:gd name="T66" fmla="*/ 2114 w 2570"/>
                <a:gd name="T67" fmla="*/ 763 h 2266"/>
                <a:gd name="T68" fmla="*/ 2408 w 2570"/>
                <a:gd name="T69" fmla="*/ 433 h 2266"/>
                <a:gd name="T70" fmla="*/ 2426 w 2570"/>
                <a:gd name="T71" fmla="*/ 421 h 2266"/>
                <a:gd name="T72" fmla="*/ 2474 w 2570"/>
                <a:gd name="T73" fmla="*/ 379 h 2266"/>
                <a:gd name="T74" fmla="*/ 2492 w 2570"/>
                <a:gd name="T75" fmla="*/ 355 h 2266"/>
                <a:gd name="T76" fmla="*/ 2474 w 2570"/>
                <a:gd name="T77" fmla="*/ 337 h 2266"/>
                <a:gd name="T78" fmla="*/ 2474 w 2570"/>
                <a:gd name="T79" fmla="*/ 271 h 2266"/>
                <a:gd name="T80" fmla="*/ 2492 w 2570"/>
                <a:gd name="T81" fmla="*/ 192 h 2266"/>
                <a:gd name="T82" fmla="*/ 2504 w 2570"/>
                <a:gd name="T83" fmla="*/ 132 h 2266"/>
                <a:gd name="T84" fmla="*/ 2492 w 2570"/>
                <a:gd name="T85" fmla="*/ 36 h 2266"/>
                <a:gd name="T86" fmla="*/ 2492 w 2570"/>
                <a:gd name="T87" fmla="*/ 24 h 2266"/>
                <a:gd name="T88" fmla="*/ 2102 w 2570"/>
                <a:gd name="T89" fmla="*/ 0 h 2266"/>
                <a:gd name="T90" fmla="*/ 1909 w 2570"/>
                <a:gd name="T91" fmla="*/ 90 h 2266"/>
                <a:gd name="T92" fmla="*/ 1747 w 2570"/>
                <a:gd name="T93" fmla="*/ 535 h 2266"/>
                <a:gd name="T94" fmla="*/ 1711 w 2570"/>
                <a:gd name="T95" fmla="*/ 469 h 2266"/>
                <a:gd name="T96" fmla="*/ 1633 w 2570"/>
                <a:gd name="T97" fmla="*/ 144 h 2266"/>
                <a:gd name="T98" fmla="*/ 1579 w 2570"/>
                <a:gd name="T99" fmla="*/ 0 h 2266"/>
                <a:gd name="T100" fmla="*/ 738 w 2570"/>
                <a:gd name="T101" fmla="*/ 186 h 2266"/>
                <a:gd name="T102" fmla="*/ 756 w 2570"/>
                <a:gd name="T103" fmla="*/ 463 h 22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2570" h="2266">
                  <a:moveTo>
                    <a:pt x="756" y="463"/>
                  </a:moveTo>
                  <a:lnTo>
                    <a:pt x="859" y="612"/>
                  </a:lnTo>
                  <a:lnTo>
                    <a:pt x="937" y="720"/>
                  </a:lnTo>
                  <a:lnTo>
                    <a:pt x="1087" y="853"/>
                  </a:lnTo>
                  <a:lnTo>
                    <a:pt x="1105" y="907"/>
                  </a:lnTo>
                  <a:lnTo>
                    <a:pt x="961" y="913"/>
                  </a:lnTo>
                  <a:lnTo>
                    <a:pt x="895" y="901"/>
                  </a:lnTo>
                  <a:lnTo>
                    <a:pt x="786" y="883"/>
                  </a:lnTo>
                  <a:lnTo>
                    <a:pt x="637" y="859"/>
                  </a:lnTo>
                  <a:lnTo>
                    <a:pt x="450" y="931"/>
                  </a:lnTo>
                  <a:lnTo>
                    <a:pt x="306" y="1021"/>
                  </a:lnTo>
                  <a:lnTo>
                    <a:pt x="150" y="1075"/>
                  </a:lnTo>
                  <a:lnTo>
                    <a:pt x="0" y="1153"/>
                  </a:lnTo>
                  <a:lnTo>
                    <a:pt x="78" y="1165"/>
                  </a:lnTo>
                  <a:lnTo>
                    <a:pt x="264" y="1220"/>
                  </a:lnTo>
                  <a:lnTo>
                    <a:pt x="361" y="1256"/>
                  </a:lnTo>
                  <a:lnTo>
                    <a:pt x="367" y="1298"/>
                  </a:lnTo>
                  <a:lnTo>
                    <a:pt x="444" y="1316"/>
                  </a:lnTo>
                  <a:lnTo>
                    <a:pt x="558" y="1400"/>
                  </a:lnTo>
                  <a:lnTo>
                    <a:pt x="697" y="1400"/>
                  </a:lnTo>
                  <a:lnTo>
                    <a:pt x="895" y="1346"/>
                  </a:lnTo>
                  <a:lnTo>
                    <a:pt x="1026" y="1346"/>
                  </a:lnTo>
                  <a:lnTo>
                    <a:pt x="1147" y="1358"/>
                  </a:lnTo>
                  <a:lnTo>
                    <a:pt x="991" y="1412"/>
                  </a:lnTo>
                  <a:lnTo>
                    <a:pt x="804" y="1538"/>
                  </a:lnTo>
                  <a:lnTo>
                    <a:pt x="804" y="1574"/>
                  </a:lnTo>
                  <a:lnTo>
                    <a:pt x="762" y="1645"/>
                  </a:lnTo>
                  <a:lnTo>
                    <a:pt x="726" y="1718"/>
                  </a:lnTo>
                  <a:lnTo>
                    <a:pt x="732" y="1754"/>
                  </a:lnTo>
                  <a:lnTo>
                    <a:pt x="768" y="1742"/>
                  </a:lnTo>
                  <a:lnTo>
                    <a:pt x="829" y="1730"/>
                  </a:lnTo>
                  <a:lnTo>
                    <a:pt x="865" y="1693"/>
                  </a:lnTo>
                  <a:lnTo>
                    <a:pt x="925" y="1663"/>
                  </a:lnTo>
                  <a:lnTo>
                    <a:pt x="991" y="1699"/>
                  </a:lnTo>
                  <a:lnTo>
                    <a:pt x="1087" y="1675"/>
                  </a:lnTo>
                  <a:lnTo>
                    <a:pt x="1135" y="1627"/>
                  </a:lnTo>
                  <a:lnTo>
                    <a:pt x="1147" y="1687"/>
                  </a:lnTo>
                  <a:lnTo>
                    <a:pt x="1183" y="1669"/>
                  </a:lnTo>
                  <a:lnTo>
                    <a:pt x="1333" y="1514"/>
                  </a:lnTo>
                  <a:lnTo>
                    <a:pt x="1399" y="1436"/>
                  </a:lnTo>
                  <a:lnTo>
                    <a:pt x="1526" y="1382"/>
                  </a:lnTo>
                  <a:lnTo>
                    <a:pt x="1615" y="1334"/>
                  </a:lnTo>
                  <a:lnTo>
                    <a:pt x="1627" y="1346"/>
                  </a:lnTo>
                  <a:lnTo>
                    <a:pt x="1645" y="1370"/>
                  </a:lnTo>
                  <a:lnTo>
                    <a:pt x="1669" y="1400"/>
                  </a:lnTo>
                  <a:lnTo>
                    <a:pt x="1681" y="1430"/>
                  </a:lnTo>
                  <a:lnTo>
                    <a:pt x="1687" y="1448"/>
                  </a:lnTo>
                  <a:lnTo>
                    <a:pt x="1699" y="1466"/>
                  </a:lnTo>
                  <a:lnTo>
                    <a:pt x="1729" y="1520"/>
                  </a:lnTo>
                  <a:lnTo>
                    <a:pt x="1747" y="1550"/>
                  </a:lnTo>
                  <a:lnTo>
                    <a:pt x="1766" y="1574"/>
                  </a:lnTo>
                  <a:lnTo>
                    <a:pt x="1772" y="1586"/>
                  </a:lnTo>
                  <a:lnTo>
                    <a:pt x="1778" y="1592"/>
                  </a:lnTo>
                  <a:lnTo>
                    <a:pt x="2124" y="2248"/>
                  </a:lnTo>
                  <a:lnTo>
                    <a:pt x="2215" y="2266"/>
                  </a:lnTo>
                  <a:lnTo>
                    <a:pt x="1693" y="1322"/>
                  </a:lnTo>
                  <a:lnTo>
                    <a:pt x="1723" y="1262"/>
                  </a:lnTo>
                  <a:lnTo>
                    <a:pt x="1861" y="1165"/>
                  </a:lnTo>
                  <a:lnTo>
                    <a:pt x="1988" y="1129"/>
                  </a:lnTo>
                  <a:lnTo>
                    <a:pt x="2173" y="1099"/>
                  </a:lnTo>
                  <a:lnTo>
                    <a:pt x="2318" y="1075"/>
                  </a:lnTo>
                  <a:lnTo>
                    <a:pt x="2390" y="1009"/>
                  </a:lnTo>
                  <a:lnTo>
                    <a:pt x="2570" y="895"/>
                  </a:lnTo>
                  <a:lnTo>
                    <a:pt x="2570" y="805"/>
                  </a:lnTo>
                  <a:lnTo>
                    <a:pt x="2516" y="787"/>
                  </a:lnTo>
                  <a:lnTo>
                    <a:pt x="2342" y="781"/>
                  </a:lnTo>
                  <a:lnTo>
                    <a:pt x="2042" y="871"/>
                  </a:lnTo>
                  <a:lnTo>
                    <a:pt x="2114" y="763"/>
                  </a:lnTo>
                  <a:lnTo>
                    <a:pt x="2264" y="624"/>
                  </a:lnTo>
                  <a:lnTo>
                    <a:pt x="2408" y="433"/>
                  </a:lnTo>
                  <a:lnTo>
                    <a:pt x="2414" y="433"/>
                  </a:lnTo>
                  <a:lnTo>
                    <a:pt x="2426" y="421"/>
                  </a:lnTo>
                  <a:lnTo>
                    <a:pt x="2456" y="397"/>
                  </a:lnTo>
                  <a:lnTo>
                    <a:pt x="2474" y="379"/>
                  </a:lnTo>
                  <a:lnTo>
                    <a:pt x="2486" y="367"/>
                  </a:lnTo>
                  <a:lnTo>
                    <a:pt x="2492" y="355"/>
                  </a:lnTo>
                  <a:lnTo>
                    <a:pt x="2486" y="349"/>
                  </a:lnTo>
                  <a:lnTo>
                    <a:pt x="2474" y="337"/>
                  </a:lnTo>
                  <a:lnTo>
                    <a:pt x="2474" y="307"/>
                  </a:lnTo>
                  <a:lnTo>
                    <a:pt x="2474" y="271"/>
                  </a:lnTo>
                  <a:lnTo>
                    <a:pt x="2480" y="228"/>
                  </a:lnTo>
                  <a:lnTo>
                    <a:pt x="2492" y="192"/>
                  </a:lnTo>
                  <a:lnTo>
                    <a:pt x="2498" y="156"/>
                  </a:lnTo>
                  <a:lnTo>
                    <a:pt x="2504" y="132"/>
                  </a:lnTo>
                  <a:lnTo>
                    <a:pt x="2504" y="126"/>
                  </a:lnTo>
                  <a:lnTo>
                    <a:pt x="2492" y="36"/>
                  </a:lnTo>
                  <a:lnTo>
                    <a:pt x="2492" y="36"/>
                  </a:lnTo>
                  <a:lnTo>
                    <a:pt x="2492" y="24"/>
                  </a:lnTo>
                  <a:lnTo>
                    <a:pt x="2498" y="0"/>
                  </a:lnTo>
                  <a:lnTo>
                    <a:pt x="2102" y="0"/>
                  </a:lnTo>
                  <a:lnTo>
                    <a:pt x="2006" y="60"/>
                  </a:lnTo>
                  <a:lnTo>
                    <a:pt x="1909" y="90"/>
                  </a:lnTo>
                  <a:lnTo>
                    <a:pt x="1808" y="337"/>
                  </a:lnTo>
                  <a:lnTo>
                    <a:pt x="1747" y="535"/>
                  </a:lnTo>
                  <a:lnTo>
                    <a:pt x="1687" y="588"/>
                  </a:lnTo>
                  <a:lnTo>
                    <a:pt x="1711" y="469"/>
                  </a:lnTo>
                  <a:lnTo>
                    <a:pt x="1687" y="343"/>
                  </a:lnTo>
                  <a:lnTo>
                    <a:pt x="1633" y="144"/>
                  </a:lnTo>
                  <a:lnTo>
                    <a:pt x="1585" y="12"/>
                  </a:lnTo>
                  <a:lnTo>
                    <a:pt x="1579" y="0"/>
                  </a:lnTo>
                  <a:lnTo>
                    <a:pt x="786" y="0"/>
                  </a:lnTo>
                  <a:lnTo>
                    <a:pt x="738" y="186"/>
                  </a:lnTo>
                  <a:lnTo>
                    <a:pt x="756" y="463"/>
                  </a:lnTo>
                  <a:lnTo>
                    <a:pt x="756" y="463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FFFFFF"/>
                </a:solidFill>
              </a:endParaRPr>
            </a:p>
          </p:txBody>
        </p:sp>
        <p:sp>
          <p:nvSpPr>
            <p:cNvPr id="5128" name="Freeform 8"/>
            <p:cNvSpPr>
              <a:spLocks/>
            </p:cNvSpPr>
            <p:nvPr/>
          </p:nvSpPr>
          <p:spPr bwMode="hidden">
            <a:xfrm>
              <a:off x="3525" y="1"/>
              <a:ext cx="2185" cy="1508"/>
            </a:xfrm>
            <a:custGeom>
              <a:avLst/>
              <a:gdLst>
                <a:gd name="T0" fmla="*/ 1034 w 2176"/>
                <a:gd name="T1" fmla="*/ 767 h 1505"/>
                <a:gd name="T2" fmla="*/ 1190 w 2176"/>
                <a:gd name="T3" fmla="*/ 1235 h 1505"/>
                <a:gd name="T4" fmla="*/ 956 w 2176"/>
                <a:gd name="T5" fmla="*/ 1193 h 1505"/>
                <a:gd name="T6" fmla="*/ 723 w 2176"/>
                <a:gd name="T7" fmla="*/ 1127 h 1505"/>
                <a:gd name="T8" fmla="*/ 442 w 2176"/>
                <a:gd name="T9" fmla="*/ 1109 h 1505"/>
                <a:gd name="T10" fmla="*/ 0 w 2176"/>
                <a:gd name="T11" fmla="*/ 1079 h 1505"/>
                <a:gd name="T12" fmla="*/ 30 w 2176"/>
                <a:gd name="T13" fmla="*/ 1115 h 1505"/>
                <a:gd name="T14" fmla="*/ 496 w 2176"/>
                <a:gd name="T15" fmla="*/ 1133 h 1505"/>
                <a:gd name="T16" fmla="*/ 777 w 2176"/>
                <a:gd name="T17" fmla="*/ 1187 h 1505"/>
                <a:gd name="T18" fmla="*/ 1130 w 2176"/>
                <a:gd name="T19" fmla="*/ 1301 h 1505"/>
                <a:gd name="T20" fmla="*/ 1070 w 2176"/>
                <a:gd name="T21" fmla="*/ 1319 h 1505"/>
                <a:gd name="T22" fmla="*/ 711 w 2176"/>
                <a:gd name="T23" fmla="*/ 1505 h 1505"/>
                <a:gd name="T24" fmla="*/ 765 w 2176"/>
                <a:gd name="T25" fmla="*/ 1481 h 1505"/>
                <a:gd name="T26" fmla="*/ 861 w 2176"/>
                <a:gd name="T27" fmla="*/ 1439 h 1505"/>
                <a:gd name="T28" fmla="*/ 1022 w 2176"/>
                <a:gd name="T29" fmla="*/ 1355 h 1505"/>
                <a:gd name="T30" fmla="*/ 1214 w 2176"/>
                <a:gd name="T31" fmla="*/ 1295 h 1505"/>
                <a:gd name="T32" fmla="*/ 1267 w 2176"/>
                <a:gd name="T33" fmla="*/ 1223 h 1505"/>
                <a:gd name="T34" fmla="*/ 1632 w 2176"/>
                <a:gd name="T35" fmla="*/ 1043 h 1505"/>
                <a:gd name="T36" fmla="*/ 1931 w 2176"/>
                <a:gd name="T37" fmla="*/ 953 h 1505"/>
                <a:gd name="T38" fmla="*/ 2176 w 2176"/>
                <a:gd name="T39" fmla="*/ 821 h 1505"/>
                <a:gd name="T40" fmla="*/ 1961 w 2176"/>
                <a:gd name="T41" fmla="*/ 911 h 1505"/>
                <a:gd name="T42" fmla="*/ 1656 w 2176"/>
                <a:gd name="T43" fmla="*/ 989 h 1505"/>
                <a:gd name="T44" fmla="*/ 1339 w 2176"/>
                <a:gd name="T45" fmla="*/ 1151 h 1505"/>
                <a:gd name="T46" fmla="*/ 1501 w 2176"/>
                <a:gd name="T47" fmla="*/ 905 h 1505"/>
                <a:gd name="T48" fmla="*/ 1620 w 2176"/>
                <a:gd name="T49" fmla="*/ 545 h 1505"/>
                <a:gd name="T50" fmla="*/ 1740 w 2176"/>
                <a:gd name="T51" fmla="*/ 372 h 1505"/>
                <a:gd name="T52" fmla="*/ 1979 w 2176"/>
                <a:gd name="T53" fmla="*/ 60 h 1505"/>
                <a:gd name="T54" fmla="*/ 2003 w 2176"/>
                <a:gd name="T55" fmla="*/ 0 h 1505"/>
                <a:gd name="T56" fmla="*/ 1973 w 2176"/>
                <a:gd name="T57" fmla="*/ 0 h 1505"/>
                <a:gd name="T58" fmla="*/ 1596 w 2176"/>
                <a:gd name="T59" fmla="*/ 480 h 1505"/>
                <a:gd name="T60" fmla="*/ 1477 w 2176"/>
                <a:gd name="T61" fmla="*/ 887 h 1505"/>
                <a:gd name="T62" fmla="*/ 1255 w 2176"/>
                <a:gd name="T63" fmla="*/ 1175 h 1505"/>
                <a:gd name="T64" fmla="*/ 1130 w 2176"/>
                <a:gd name="T65" fmla="*/ 905 h 1505"/>
                <a:gd name="T66" fmla="*/ 1010 w 2176"/>
                <a:gd name="T67" fmla="*/ 540 h 1505"/>
                <a:gd name="T68" fmla="*/ 885 w 2176"/>
                <a:gd name="T69" fmla="*/ 222 h 1505"/>
                <a:gd name="T70" fmla="*/ 789 w 2176"/>
                <a:gd name="T71" fmla="*/ 0 h 1505"/>
                <a:gd name="T72" fmla="*/ 753 w 2176"/>
                <a:gd name="T73" fmla="*/ 0 h 1505"/>
                <a:gd name="T74" fmla="*/ 903 w 2176"/>
                <a:gd name="T75" fmla="*/ 354 h 1505"/>
                <a:gd name="T76" fmla="*/ 1034 w 2176"/>
                <a:gd name="T77" fmla="*/ 767 h 1505"/>
                <a:gd name="T78" fmla="*/ 1034 w 2176"/>
                <a:gd name="T79" fmla="*/ 767 h 15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2176" h="1505">
                  <a:moveTo>
                    <a:pt x="1034" y="767"/>
                  </a:moveTo>
                  <a:lnTo>
                    <a:pt x="1190" y="1235"/>
                  </a:lnTo>
                  <a:lnTo>
                    <a:pt x="956" y="1193"/>
                  </a:lnTo>
                  <a:lnTo>
                    <a:pt x="723" y="1127"/>
                  </a:lnTo>
                  <a:lnTo>
                    <a:pt x="442" y="1109"/>
                  </a:lnTo>
                  <a:lnTo>
                    <a:pt x="0" y="1079"/>
                  </a:lnTo>
                  <a:lnTo>
                    <a:pt x="30" y="1115"/>
                  </a:lnTo>
                  <a:lnTo>
                    <a:pt x="496" y="1133"/>
                  </a:lnTo>
                  <a:lnTo>
                    <a:pt x="777" y="1187"/>
                  </a:lnTo>
                  <a:lnTo>
                    <a:pt x="1130" y="1301"/>
                  </a:lnTo>
                  <a:lnTo>
                    <a:pt x="1070" y="1319"/>
                  </a:lnTo>
                  <a:lnTo>
                    <a:pt x="711" y="1505"/>
                  </a:lnTo>
                  <a:lnTo>
                    <a:pt x="765" y="1481"/>
                  </a:lnTo>
                  <a:lnTo>
                    <a:pt x="861" y="1439"/>
                  </a:lnTo>
                  <a:lnTo>
                    <a:pt x="1022" y="1355"/>
                  </a:lnTo>
                  <a:lnTo>
                    <a:pt x="1214" y="1295"/>
                  </a:lnTo>
                  <a:lnTo>
                    <a:pt x="1267" y="1223"/>
                  </a:lnTo>
                  <a:lnTo>
                    <a:pt x="1632" y="1043"/>
                  </a:lnTo>
                  <a:lnTo>
                    <a:pt x="1931" y="953"/>
                  </a:lnTo>
                  <a:lnTo>
                    <a:pt x="2176" y="821"/>
                  </a:lnTo>
                  <a:lnTo>
                    <a:pt x="1961" y="911"/>
                  </a:lnTo>
                  <a:lnTo>
                    <a:pt x="1656" y="989"/>
                  </a:lnTo>
                  <a:lnTo>
                    <a:pt x="1339" y="1151"/>
                  </a:lnTo>
                  <a:lnTo>
                    <a:pt x="1501" y="905"/>
                  </a:lnTo>
                  <a:lnTo>
                    <a:pt x="1620" y="545"/>
                  </a:lnTo>
                  <a:lnTo>
                    <a:pt x="1740" y="372"/>
                  </a:lnTo>
                  <a:lnTo>
                    <a:pt x="1979" y="60"/>
                  </a:lnTo>
                  <a:lnTo>
                    <a:pt x="2003" y="0"/>
                  </a:lnTo>
                  <a:lnTo>
                    <a:pt x="1973" y="0"/>
                  </a:lnTo>
                  <a:lnTo>
                    <a:pt x="1596" y="480"/>
                  </a:lnTo>
                  <a:lnTo>
                    <a:pt x="1477" y="887"/>
                  </a:lnTo>
                  <a:lnTo>
                    <a:pt x="1255" y="1175"/>
                  </a:lnTo>
                  <a:lnTo>
                    <a:pt x="1130" y="905"/>
                  </a:lnTo>
                  <a:lnTo>
                    <a:pt x="1010" y="540"/>
                  </a:lnTo>
                  <a:lnTo>
                    <a:pt x="885" y="222"/>
                  </a:lnTo>
                  <a:lnTo>
                    <a:pt x="789" y="0"/>
                  </a:lnTo>
                  <a:lnTo>
                    <a:pt x="753" y="0"/>
                  </a:lnTo>
                  <a:lnTo>
                    <a:pt x="903" y="354"/>
                  </a:lnTo>
                  <a:lnTo>
                    <a:pt x="1034" y="767"/>
                  </a:lnTo>
                  <a:lnTo>
                    <a:pt x="1034" y="767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FFFFFF"/>
                </a:solidFill>
              </a:endParaRPr>
            </a:p>
          </p:txBody>
        </p:sp>
        <p:sp>
          <p:nvSpPr>
            <p:cNvPr id="5129" name="Freeform 9"/>
            <p:cNvSpPr>
              <a:spLocks/>
            </p:cNvSpPr>
            <p:nvPr/>
          </p:nvSpPr>
          <p:spPr bwMode="hidden">
            <a:xfrm>
              <a:off x="0" y="649"/>
              <a:ext cx="816" cy="806"/>
            </a:xfrm>
            <a:custGeom>
              <a:avLst/>
              <a:gdLst>
                <a:gd name="T0" fmla="*/ 161 w 813"/>
                <a:gd name="T1" fmla="*/ 564 h 804"/>
                <a:gd name="T2" fmla="*/ 329 w 813"/>
                <a:gd name="T3" fmla="*/ 438 h 804"/>
                <a:gd name="T4" fmla="*/ 646 w 813"/>
                <a:gd name="T5" fmla="*/ 216 h 804"/>
                <a:gd name="T6" fmla="*/ 813 w 813"/>
                <a:gd name="T7" fmla="*/ 0 h 804"/>
                <a:gd name="T8" fmla="*/ 676 w 813"/>
                <a:gd name="T9" fmla="*/ 150 h 804"/>
                <a:gd name="T10" fmla="*/ 144 w 813"/>
                <a:gd name="T11" fmla="*/ 504 h 804"/>
                <a:gd name="T12" fmla="*/ 0 w 813"/>
                <a:gd name="T13" fmla="*/ 732 h 804"/>
                <a:gd name="T14" fmla="*/ 0 w 813"/>
                <a:gd name="T15" fmla="*/ 804 h 804"/>
                <a:gd name="T16" fmla="*/ 161 w 813"/>
                <a:gd name="T17" fmla="*/ 564 h 804"/>
                <a:gd name="T18" fmla="*/ 161 w 813"/>
                <a:gd name="T19" fmla="*/ 564 h 8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13" h="804">
                  <a:moveTo>
                    <a:pt x="161" y="564"/>
                  </a:moveTo>
                  <a:lnTo>
                    <a:pt x="329" y="438"/>
                  </a:lnTo>
                  <a:lnTo>
                    <a:pt x="646" y="216"/>
                  </a:lnTo>
                  <a:lnTo>
                    <a:pt x="813" y="0"/>
                  </a:lnTo>
                  <a:lnTo>
                    <a:pt x="676" y="150"/>
                  </a:lnTo>
                  <a:lnTo>
                    <a:pt x="144" y="504"/>
                  </a:lnTo>
                  <a:lnTo>
                    <a:pt x="0" y="732"/>
                  </a:lnTo>
                  <a:lnTo>
                    <a:pt x="0" y="804"/>
                  </a:lnTo>
                  <a:lnTo>
                    <a:pt x="161" y="564"/>
                  </a:lnTo>
                  <a:lnTo>
                    <a:pt x="161" y="564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FFFFFF"/>
                </a:solidFill>
              </a:endParaRPr>
            </a:p>
          </p:txBody>
        </p:sp>
        <p:sp>
          <p:nvSpPr>
            <p:cNvPr id="5130" name="Freeform 10"/>
            <p:cNvSpPr>
              <a:spLocks/>
            </p:cNvSpPr>
            <p:nvPr/>
          </p:nvSpPr>
          <p:spPr bwMode="hidden">
            <a:xfrm>
              <a:off x="0" y="1545"/>
              <a:ext cx="762" cy="107"/>
            </a:xfrm>
            <a:custGeom>
              <a:avLst/>
              <a:gdLst>
                <a:gd name="T0" fmla="*/ 460 w 759"/>
                <a:gd name="T1" fmla="*/ 66 h 107"/>
                <a:gd name="T2" fmla="*/ 759 w 759"/>
                <a:gd name="T3" fmla="*/ 0 h 107"/>
                <a:gd name="T4" fmla="*/ 496 w 759"/>
                <a:gd name="T5" fmla="*/ 36 h 107"/>
                <a:gd name="T6" fmla="*/ 138 w 759"/>
                <a:gd name="T7" fmla="*/ 48 h 107"/>
                <a:gd name="T8" fmla="*/ 0 w 759"/>
                <a:gd name="T9" fmla="*/ 78 h 107"/>
                <a:gd name="T10" fmla="*/ 0 w 759"/>
                <a:gd name="T11" fmla="*/ 107 h 107"/>
                <a:gd name="T12" fmla="*/ 96 w 759"/>
                <a:gd name="T13" fmla="*/ 89 h 107"/>
                <a:gd name="T14" fmla="*/ 460 w 759"/>
                <a:gd name="T15" fmla="*/ 66 h 107"/>
                <a:gd name="T16" fmla="*/ 460 w 759"/>
                <a:gd name="T17" fmla="*/ 66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59" h="107">
                  <a:moveTo>
                    <a:pt x="460" y="66"/>
                  </a:moveTo>
                  <a:lnTo>
                    <a:pt x="759" y="0"/>
                  </a:lnTo>
                  <a:lnTo>
                    <a:pt x="496" y="36"/>
                  </a:lnTo>
                  <a:lnTo>
                    <a:pt x="138" y="48"/>
                  </a:lnTo>
                  <a:lnTo>
                    <a:pt x="0" y="78"/>
                  </a:lnTo>
                  <a:lnTo>
                    <a:pt x="0" y="107"/>
                  </a:lnTo>
                  <a:lnTo>
                    <a:pt x="96" y="89"/>
                  </a:lnTo>
                  <a:lnTo>
                    <a:pt x="460" y="66"/>
                  </a:lnTo>
                  <a:lnTo>
                    <a:pt x="460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FFFFFF"/>
                </a:solidFill>
              </a:endParaRPr>
            </a:p>
          </p:txBody>
        </p:sp>
        <p:sp>
          <p:nvSpPr>
            <p:cNvPr id="5131" name="Freeform 11"/>
            <p:cNvSpPr>
              <a:spLocks/>
            </p:cNvSpPr>
            <p:nvPr/>
          </p:nvSpPr>
          <p:spPr bwMode="hidden">
            <a:xfrm>
              <a:off x="2314" y="3431"/>
              <a:ext cx="3182" cy="745"/>
            </a:xfrm>
            <a:custGeom>
              <a:avLst/>
              <a:gdLst>
                <a:gd name="T0" fmla="*/ 1387 w 3169"/>
                <a:gd name="T1" fmla="*/ 239 h 743"/>
                <a:gd name="T2" fmla="*/ 1734 w 3169"/>
                <a:gd name="T3" fmla="*/ 233 h 743"/>
                <a:gd name="T4" fmla="*/ 2087 w 3169"/>
                <a:gd name="T5" fmla="*/ 251 h 743"/>
                <a:gd name="T6" fmla="*/ 2505 w 3169"/>
                <a:gd name="T7" fmla="*/ 233 h 743"/>
                <a:gd name="T8" fmla="*/ 3169 w 3169"/>
                <a:gd name="T9" fmla="*/ 204 h 743"/>
                <a:gd name="T10" fmla="*/ 3115 w 3169"/>
                <a:gd name="T11" fmla="*/ 186 h 743"/>
                <a:gd name="T12" fmla="*/ 2422 w 3169"/>
                <a:gd name="T13" fmla="*/ 221 h 743"/>
                <a:gd name="T14" fmla="*/ 2003 w 3169"/>
                <a:gd name="T15" fmla="*/ 221 h 743"/>
                <a:gd name="T16" fmla="*/ 1459 w 3169"/>
                <a:gd name="T17" fmla="*/ 186 h 743"/>
                <a:gd name="T18" fmla="*/ 1543 w 3169"/>
                <a:gd name="T19" fmla="*/ 168 h 743"/>
                <a:gd name="T20" fmla="*/ 2039 w 3169"/>
                <a:gd name="T21" fmla="*/ 0 h 743"/>
                <a:gd name="T22" fmla="*/ 1961 w 3169"/>
                <a:gd name="T23" fmla="*/ 24 h 743"/>
                <a:gd name="T24" fmla="*/ 1836 w 3169"/>
                <a:gd name="T25" fmla="*/ 66 h 743"/>
                <a:gd name="T26" fmla="*/ 1602 w 3169"/>
                <a:gd name="T27" fmla="*/ 138 h 743"/>
                <a:gd name="T28" fmla="*/ 1339 w 3169"/>
                <a:gd name="T29" fmla="*/ 198 h 743"/>
                <a:gd name="T30" fmla="*/ 1268 w 3169"/>
                <a:gd name="T31" fmla="*/ 251 h 743"/>
                <a:gd name="T32" fmla="*/ 765 w 3169"/>
                <a:gd name="T33" fmla="*/ 413 h 743"/>
                <a:gd name="T34" fmla="*/ 335 w 3169"/>
                <a:gd name="T35" fmla="*/ 503 h 743"/>
                <a:gd name="T36" fmla="*/ 0 w 3169"/>
                <a:gd name="T37" fmla="*/ 617 h 743"/>
                <a:gd name="T38" fmla="*/ 299 w 3169"/>
                <a:gd name="T39" fmla="*/ 539 h 743"/>
                <a:gd name="T40" fmla="*/ 735 w 3169"/>
                <a:gd name="T41" fmla="*/ 449 h 743"/>
                <a:gd name="T42" fmla="*/ 1178 w 3169"/>
                <a:gd name="T43" fmla="*/ 311 h 743"/>
                <a:gd name="T44" fmla="*/ 981 w 3169"/>
                <a:gd name="T45" fmla="*/ 491 h 743"/>
                <a:gd name="T46" fmla="*/ 867 w 3169"/>
                <a:gd name="T47" fmla="*/ 743 h 743"/>
                <a:gd name="T48" fmla="*/ 861 w 3169"/>
                <a:gd name="T49" fmla="*/ 743 h 743"/>
                <a:gd name="T50" fmla="*/ 933 w 3169"/>
                <a:gd name="T51" fmla="*/ 743 h 743"/>
                <a:gd name="T52" fmla="*/ 1022 w 3169"/>
                <a:gd name="T53" fmla="*/ 497 h 743"/>
                <a:gd name="T54" fmla="*/ 1297 w 3169"/>
                <a:gd name="T55" fmla="*/ 281 h 743"/>
                <a:gd name="T56" fmla="*/ 1531 w 3169"/>
                <a:gd name="T57" fmla="*/ 449 h 743"/>
                <a:gd name="T58" fmla="*/ 1770 w 3169"/>
                <a:gd name="T59" fmla="*/ 677 h 743"/>
                <a:gd name="T60" fmla="*/ 1854 w 3169"/>
                <a:gd name="T61" fmla="*/ 743 h 743"/>
                <a:gd name="T62" fmla="*/ 1919 w 3169"/>
                <a:gd name="T63" fmla="*/ 743 h 743"/>
                <a:gd name="T64" fmla="*/ 1692 w 3169"/>
                <a:gd name="T65" fmla="*/ 527 h 743"/>
                <a:gd name="T66" fmla="*/ 1387 w 3169"/>
                <a:gd name="T67" fmla="*/ 239 h 743"/>
                <a:gd name="T68" fmla="*/ 1387 w 3169"/>
                <a:gd name="T69" fmla="*/ 239 h 7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3169" h="743">
                  <a:moveTo>
                    <a:pt x="1387" y="239"/>
                  </a:moveTo>
                  <a:lnTo>
                    <a:pt x="1734" y="233"/>
                  </a:lnTo>
                  <a:lnTo>
                    <a:pt x="2087" y="251"/>
                  </a:lnTo>
                  <a:lnTo>
                    <a:pt x="2505" y="233"/>
                  </a:lnTo>
                  <a:lnTo>
                    <a:pt x="3169" y="204"/>
                  </a:lnTo>
                  <a:lnTo>
                    <a:pt x="3115" y="186"/>
                  </a:lnTo>
                  <a:lnTo>
                    <a:pt x="2422" y="221"/>
                  </a:lnTo>
                  <a:lnTo>
                    <a:pt x="2003" y="221"/>
                  </a:lnTo>
                  <a:lnTo>
                    <a:pt x="1459" y="186"/>
                  </a:lnTo>
                  <a:lnTo>
                    <a:pt x="1543" y="168"/>
                  </a:lnTo>
                  <a:lnTo>
                    <a:pt x="2039" y="0"/>
                  </a:lnTo>
                  <a:lnTo>
                    <a:pt x="1961" y="24"/>
                  </a:lnTo>
                  <a:lnTo>
                    <a:pt x="1836" y="66"/>
                  </a:lnTo>
                  <a:lnTo>
                    <a:pt x="1602" y="138"/>
                  </a:lnTo>
                  <a:lnTo>
                    <a:pt x="1339" y="198"/>
                  </a:lnTo>
                  <a:lnTo>
                    <a:pt x="1268" y="251"/>
                  </a:lnTo>
                  <a:lnTo>
                    <a:pt x="765" y="413"/>
                  </a:lnTo>
                  <a:lnTo>
                    <a:pt x="335" y="503"/>
                  </a:lnTo>
                  <a:lnTo>
                    <a:pt x="0" y="617"/>
                  </a:lnTo>
                  <a:lnTo>
                    <a:pt x="299" y="539"/>
                  </a:lnTo>
                  <a:lnTo>
                    <a:pt x="735" y="449"/>
                  </a:lnTo>
                  <a:lnTo>
                    <a:pt x="1178" y="311"/>
                  </a:lnTo>
                  <a:lnTo>
                    <a:pt x="981" y="491"/>
                  </a:lnTo>
                  <a:lnTo>
                    <a:pt x="867" y="743"/>
                  </a:lnTo>
                  <a:lnTo>
                    <a:pt x="861" y="743"/>
                  </a:lnTo>
                  <a:lnTo>
                    <a:pt x="933" y="743"/>
                  </a:lnTo>
                  <a:lnTo>
                    <a:pt x="1022" y="497"/>
                  </a:lnTo>
                  <a:lnTo>
                    <a:pt x="1297" y="281"/>
                  </a:lnTo>
                  <a:lnTo>
                    <a:pt x="1531" y="449"/>
                  </a:lnTo>
                  <a:lnTo>
                    <a:pt x="1770" y="677"/>
                  </a:lnTo>
                  <a:lnTo>
                    <a:pt x="1854" y="743"/>
                  </a:lnTo>
                  <a:lnTo>
                    <a:pt x="1919" y="743"/>
                  </a:lnTo>
                  <a:lnTo>
                    <a:pt x="1692" y="527"/>
                  </a:lnTo>
                  <a:lnTo>
                    <a:pt x="1387" y="239"/>
                  </a:lnTo>
                  <a:lnTo>
                    <a:pt x="1387" y="239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FFFFFF"/>
                </a:solidFill>
              </a:endParaRPr>
            </a:p>
          </p:txBody>
        </p:sp>
        <p:sp>
          <p:nvSpPr>
            <p:cNvPr id="5132" name="Rectangle 12"/>
            <p:cNvSpPr>
              <a:spLocks noChangeArrowheads="1"/>
            </p:cNvSpPr>
            <p:nvPr/>
          </p:nvSpPr>
          <p:spPr bwMode="hidden">
            <a:xfrm>
              <a:off x="192" y="127"/>
              <a:ext cx="1" cy="1"/>
            </a:xfrm>
            <a:prstGeom prst="rect">
              <a:avLst/>
            </a:prstGeom>
            <a:solidFill>
              <a:srgbClr val="9A1E8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FFFFFF"/>
                </a:solidFill>
              </a:endParaRPr>
            </a:p>
          </p:txBody>
        </p:sp>
        <p:sp>
          <p:nvSpPr>
            <p:cNvPr id="5133" name="Rectangle 13"/>
            <p:cNvSpPr>
              <a:spLocks noChangeArrowheads="1"/>
            </p:cNvSpPr>
            <p:nvPr/>
          </p:nvSpPr>
          <p:spPr bwMode="hidden">
            <a:xfrm>
              <a:off x="204" y="131"/>
              <a:ext cx="1" cy="1"/>
            </a:xfrm>
            <a:prstGeom prst="rect">
              <a:avLst/>
            </a:prstGeom>
            <a:solidFill>
              <a:srgbClr val="9A1E8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FFFFFF"/>
                </a:solidFill>
              </a:endParaRPr>
            </a:p>
          </p:txBody>
        </p:sp>
        <p:sp>
          <p:nvSpPr>
            <p:cNvPr id="5134" name="Freeform 14"/>
            <p:cNvSpPr>
              <a:spLocks/>
            </p:cNvSpPr>
            <p:nvPr/>
          </p:nvSpPr>
          <p:spPr bwMode="hidden">
            <a:xfrm>
              <a:off x="0" y="4032"/>
              <a:ext cx="5760" cy="288"/>
            </a:xfrm>
            <a:custGeom>
              <a:avLst/>
              <a:gdLst>
                <a:gd name="T0" fmla="*/ 5740 w 5740"/>
                <a:gd name="T1" fmla="*/ 288 h 288"/>
                <a:gd name="T2" fmla="*/ 0 w 5740"/>
                <a:gd name="T3" fmla="*/ 288 h 288"/>
                <a:gd name="T4" fmla="*/ 0 w 5740"/>
                <a:gd name="T5" fmla="*/ 0 h 288"/>
                <a:gd name="T6" fmla="*/ 5740 w 5740"/>
                <a:gd name="T7" fmla="*/ 0 h 288"/>
                <a:gd name="T8" fmla="*/ 5740 w 5740"/>
                <a:gd name="T9" fmla="*/ 288 h 288"/>
                <a:gd name="T10" fmla="*/ 5740 w 5740"/>
                <a:gd name="T11" fmla="*/ 288 h 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0" h="288">
                  <a:moveTo>
                    <a:pt x="5740" y="288"/>
                  </a:moveTo>
                  <a:lnTo>
                    <a:pt x="0" y="288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288"/>
                  </a:lnTo>
                  <a:lnTo>
                    <a:pt x="5740" y="288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FFFFFF"/>
                </a:solidFill>
              </a:endParaRPr>
            </a:p>
          </p:txBody>
        </p:sp>
        <p:sp>
          <p:nvSpPr>
            <p:cNvPr id="5135" name="Freeform 15"/>
            <p:cNvSpPr>
              <a:spLocks/>
            </p:cNvSpPr>
            <p:nvPr/>
          </p:nvSpPr>
          <p:spPr bwMode="hidden">
            <a:xfrm>
              <a:off x="0" y="4032"/>
              <a:ext cx="5760" cy="336"/>
            </a:xfrm>
            <a:custGeom>
              <a:avLst/>
              <a:gdLst>
                <a:gd name="T0" fmla="*/ 5740 w 5740"/>
                <a:gd name="T1" fmla="*/ 288 h 288"/>
                <a:gd name="T2" fmla="*/ 0 w 5740"/>
                <a:gd name="T3" fmla="*/ 288 h 288"/>
                <a:gd name="T4" fmla="*/ 0 w 5740"/>
                <a:gd name="T5" fmla="*/ 0 h 288"/>
                <a:gd name="T6" fmla="*/ 5740 w 5740"/>
                <a:gd name="T7" fmla="*/ 0 h 288"/>
                <a:gd name="T8" fmla="*/ 5740 w 5740"/>
                <a:gd name="T9" fmla="*/ 288 h 288"/>
                <a:gd name="T10" fmla="*/ 5740 w 5740"/>
                <a:gd name="T11" fmla="*/ 288 h 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0" h="288">
                  <a:moveTo>
                    <a:pt x="5740" y="288"/>
                  </a:moveTo>
                  <a:lnTo>
                    <a:pt x="0" y="288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288"/>
                  </a:lnTo>
                  <a:lnTo>
                    <a:pt x="5740" y="288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FFFFFF"/>
                </a:solidFill>
              </a:endParaRPr>
            </a:p>
          </p:txBody>
        </p:sp>
        <p:sp>
          <p:nvSpPr>
            <p:cNvPr id="5136" name="Freeform 16"/>
            <p:cNvSpPr>
              <a:spLocks/>
            </p:cNvSpPr>
            <p:nvPr/>
          </p:nvSpPr>
          <p:spPr bwMode="hidden">
            <a:xfrm>
              <a:off x="0" y="0"/>
              <a:ext cx="5760" cy="288"/>
            </a:xfrm>
            <a:custGeom>
              <a:avLst/>
              <a:gdLst>
                <a:gd name="T0" fmla="*/ 5740 w 5740"/>
                <a:gd name="T1" fmla="*/ 288 h 288"/>
                <a:gd name="T2" fmla="*/ 0 w 5740"/>
                <a:gd name="T3" fmla="*/ 288 h 288"/>
                <a:gd name="T4" fmla="*/ 0 w 5740"/>
                <a:gd name="T5" fmla="*/ 0 h 288"/>
                <a:gd name="T6" fmla="*/ 5740 w 5740"/>
                <a:gd name="T7" fmla="*/ 0 h 288"/>
                <a:gd name="T8" fmla="*/ 5740 w 5740"/>
                <a:gd name="T9" fmla="*/ 288 h 288"/>
                <a:gd name="T10" fmla="*/ 5740 w 5740"/>
                <a:gd name="T11" fmla="*/ 288 h 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0" h="288">
                  <a:moveTo>
                    <a:pt x="5740" y="288"/>
                  </a:moveTo>
                  <a:lnTo>
                    <a:pt x="0" y="288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288"/>
                  </a:lnTo>
                  <a:lnTo>
                    <a:pt x="5740" y="288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56078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FFFFFF"/>
                </a:solidFill>
              </a:endParaRPr>
            </a:p>
          </p:txBody>
        </p:sp>
        <p:sp>
          <p:nvSpPr>
            <p:cNvPr id="5137" name="Freeform 17"/>
            <p:cNvSpPr>
              <a:spLocks/>
            </p:cNvSpPr>
            <p:nvPr/>
          </p:nvSpPr>
          <p:spPr bwMode="hidden">
            <a:xfrm>
              <a:off x="509" y="229"/>
              <a:ext cx="3188" cy="2024"/>
            </a:xfrm>
            <a:custGeom>
              <a:avLst/>
              <a:gdLst>
                <a:gd name="T0" fmla="*/ 871 w 3188"/>
                <a:gd name="T1" fmla="*/ 1423 h 2024"/>
                <a:gd name="T2" fmla="*/ 907 w 3188"/>
                <a:gd name="T3" fmla="*/ 1393 h 2024"/>
                <a:gd name="T4" fmla="*/ 991 w 3188"/>
                <a:gd name="T5" fmla="*/ 1320 h 2024"/>
                <a:gd name="T6" fmla="*/ 1033 w 3188"/>
                <a:gd name="T7" fmla="*/ 1297 h 2024"/>
                <a:gd name="T8" fmla="*/ 1086 w 3188"/>
                <a:gd name="T9" fmla="*/ 1249 h 2024"/>
                <a:gd name="T10" fmla="*/ 1123 w 3188"/>
                <a:gd name="T11" fmla="*/ 1219 h 2024"/>
                <a:gd name="T12" fmla="*/ 1057 w 3188"/>
                <a:gd name="T13" fmla="*/ 1153 h 2024"/>
                <a:gd name="T14" fmla="*/ 877 w 3188"/>
                <a:gd name="T15" fmla="*/ 1021 h 2024"/>
                <a:gd name="T16" fmla="*/ 655 w 3188"/>
                <a:gd name="T17" fmla="*/ 907 h 2024"/>
                <a:gd name="T18" fmla="*/ 655 w 3188"/>
                <a:gd name="T19" fmla="*/ 846 h 2024"/>
                <a:gd name="T20" fmla="*/ 643 w 3188"/>
                <a:gd name="T21" fmla="*/ 708 h 2024"/>
                <a:gd name="T22" fmla="*/ 552 w 3188"/>
                <a:gd name="T23" fmla="*/ 642 h 2024"/>
                <a:gd name="T24" fmla="*/ 510 w 3188"/>
                <a:gd name="T25" fmla="*/ 570 h 2024"/>
                <a:gd name="T26" fmla="*/ 637 w 3188"/>
                <a:gd name="T27" fmla="*/ 564 h 2024"/>
                <a:gd name="T28" fmla="*/ 763 w 3188"/>
                <a:gd name="T29" fmla="*/ 570 h 2024"/>
                <a:gd name="T30" fmla="*/ 1091 w 3188"/>
                <a:gd name="T31" fmla="*/ 850 h 2024"/>
                <a:gd name="T32" fmla="*/ 1009 w 3188"/>
                <a:gd name="T33" fmla="*/ 566 h 2024"/>
                <a:gd name="T34" fmla="*/ 1054 w 3188"/>
                <a:gd name="T35" fmla="*/ 265 h 2024"/>
                <a:gd name="T36" fmla="*/ 1249 w 3188"/>
                <a:gd name="T37" fmla="*/ 0 h 2024"/>
                <a:gd name="T38" fmla="*/ 1466 w 3188"/>
                <a:gd name="T39" fmla="*/ 292 h 2024"/>
                <a:gd name="T40" fmla="*/ 1475 w 3188"/>
                <a:gd name="T41" fmla="*/ 548 h 2024"/>
                <a:gd name="T42" fmla="*/ 1567 w 3188"/>
                <a:gd name="T43" fmla="*/ 630 h 2024"/>
                <a:gd name="T44" fmla="*/ 1795 w 3188"/>
                <a:gd name="T45" fmla="*/ 365 h 2024"/>
                <a:gd name="T46" fmla="*/ 2245 w 3188"/>
                <a:gd name="T47" fmla="*/ 150 h 2024"/>
                <a:gd name="T48" fmla="*/ 2618 w 3188"/>
                <a:gd name="T49" fmla="*/ 180 h 2024"/>
                <a:gd name="T50" fmla="*/ 3050 w 3188"/>
                <a:gd name="T51" fmla="*/ 150 h 2024"/>
                <a:gd name="T52" fmla="*/ 3140 w 3188"/>
                <a:gd name="T53" fmla="*/ 210 h 2024"/>
                <a:gd name="T54" fmla="*/ 2990 w 3188"/>
                <a:gd name="T55" fmla="*/ 210 h 2024"/>
                <a:gd name="T56" fmla="*/ 2834 w 3188"/>
                <a:gd name="T57" fmla="*/ 377 h 2024"/>
                <a:gd name="T58" fmla="*/ 2702 w 3188"/>
                <a:gd name="T59" fmla="*/ 648 h 2024"/>
                <a:gd name="T60" fmla="*/ 2582 w 3188"/>
                <a:gd name="T61" fmla="*/ 828 h 2024"/>
                <a:gd name="T62" fmla="*/ 2234 w 3188"/>
                <a:gd name="T63" fmla="*/ 1009 h 2024"/>
                <a:gd name="T64" fmla="*/ 1963 w 3188"/>
                <a:gd name="T65" fmla="*/ 1075 h 2024"/>
                <a:gd name="T66" fmla="*/ 2257 w 3188"/>
                <a:gd name="T67" fmla="*/ 1111 h 2024"/>
                <a:gd name="T68" fmla="*/ 2600 w 3188"/>
                <a:gd name="T69" fmla="*/ 1207 h 2024"/>
                <a:gd name="T70" fmla="*/ 2894 w 3188"/>
                <a:gd name="T71" fmla="*/ 1441 h 2024"/>
                <a:gd name="T72" fmla="*/ 3122 w 3188"/>
                <a:gd name="T73" fmla="*/ 1555 h 2024"/>
                <a:gd name="T74" fmla="*/ 3032 w 3188"/>
                <a:gd name="T75" fmla="*/ 1585 h 2024"/>
                <a:gd name="T76" fmla="*/ 3008 w 3188"/>
                <a:gd name="T77" fmla="*/ 1591 h 2024"/>
                <a:gd name="T78" fmla="*/ 2960 w 3188"/>
                <a:gd name="T79" fmla="*/ 1597 h 2024"/>
                <a:gd name="T80" fmla="*/ 2882 w 3188"/>
                <a:gd name="T81" fmla="*/ 1609 h 2024"/>
                <a:gd name="T82" fmla="*/ 2846 w 3188"/>
                <a:gd name="T83" fmla="*/ 1609 h 2024"/>
                <a:gd name="T84" fmla="*/ 2774 w 3188"/>
                <a:gd name="T85" fmla="*/ 1615 h 2024"/>
                <a:gd name="T86" fmla="*/ 2726 w 3188"/>
                <a:gd name="T87" fmla="*/ 1621 h 2024"/>
                <a:gd name="T88" fmla="*/ 2708 w 3188"/>
                <a:gd name="T89" fmla="*/ 1621 h 2024"/>
                <a:gd name="T90" fmla="*/ 2594 w 3188"/>
                <a:gd name="T91" fmla="*/ 1657 h 2024"/>
                <a:gd name="T92" fmla="*/ 2533 w 3188"/>
                <a:gd name="T93" fmla="*/ 1663 h 2024"/>
                <a:gd name="T94" fmla="*/ 2444 w 3188"/>
                <a:gd name="T95" fmla="*/ 1675 h 2024"/>
                <a:gd name="T96" fmla="*/ 2378 w 3188"/>
                <a:gd name="T97" fmla="*/ 1687 h 2024"/>
                <a:gd name="T98" fmla="*/ 2360 w 3188"/>
                <a:gd name="T99" fmla="*/ 1705 h 2024"/>
                <a:gd name="T100" fmla="*/ 2305 w 3188"/>
                <a:gd name="T101" fmla="*/ 1687 h 2024"/>
                <a:gd name="T102" fmla="*/ 2263 w 3188"/>
                <a:gd name="T103" fmla="*/ 1663 h 2024"/>
                <a:gd name="T104" fmla="*/ 2017 w 3188"/>
                <a:gd name="T105" fmla="*/ 1585 h 2024"/>
                <a:gd name="T106" fmla="*/ 1711 w 3188"/>
                <a:gd name="T107" fmla="*/ 1453 h 2024"/>
                <a:gd name="T108" fmla="*/ 1880 w 3188"/>
                <a:gd name="T109" fmla="*/ 1844 h 2024"/>
                <a:gd name="T110" fmla="*/ 1771 w 3188"/>
                <a:gd name="T111" fmla="*/ 1922 h 2024"/>
                <a:gd name="T112" fmla="*/ 1531 w 3188"/>
                <a:gd name="T113" fmla="*/ 1753 h 2024"/>
                <a:gd name="T114" fmla="*/ 1411 w 3188"/>
                <a:gd name="T115" fmla="*/ 1477 h 2024"/>
                <a:gd name="T116" fmla="*/ 1219 w 3188"/>
                <a:gd name="T117" fmla="*/ 1291 h 2024"/>
                <a:gd name="T118" fmla="*/ 127 w 3188"/>
                <a:gd name="T119" fmla="*/ 2006 h 2024"/>
                <a:gd name="T120" fmla="*/ 865 w 3188"/>
                <a:gd name="T121" fmla="*/ 1429 h 20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3188" h="2024">
                  <a:moveTo>
                    <a:pt x="865" y="1429"/>
                  </a:moveTo>
                  <a:lnTo>
                    <a:pt x="871" y="1423"/>
                  </a:lnTo>
                  <a:lnTo>
                    <a:pt x="889" y="1411"/>
                  </a:lnTo>
                  <a:lnTo>
                    <a:pt x="907" y="1393"/>
                  </a:lnTo>
                  <a:lnTo>
                    <a:pt x="937" y="1369"/>
                  </a:lnTo>
                  <a:lnTo>
                    <a:pt x="991" y="1320"/>
                  </a:lnTo>
                  <a:lnTo>
                    <a:pt x="1015" y="1309"/>
                  </a:lnTo>
                  <a:lnTo>
                    <a:pt x="1033" y="1297"/>
                  </a:lnTo>
                  <a:lnTo>
                    <a:pt x="1057" y="1279"/>
                  </a:lnTo>
                  <a:lnTo>
                    <a:pt x="1086" y="1249"/>
                  </a:lnTo>
                  <a:lnTo>
                    <a:pt x="1111" y="1225"/>
                  </a:lnTo>
                  <a:lnTo>
                    <a:pt x="1123" y="1219"/>
                  </a:lnTo>
                  <a:lnTo>
                    <a:pt x="1123" y="1213"/>
                  </a:lnTo>
                  <a:lnTo>
                    <a:pt x="1057" y="1153"/>
                  </a:lnTo>
                  <a:lnTo>
                    <a:pt x="979" y="1051"/>
                  </a:lnTo>
                  <a:lnTo>
                    <a:pt x="877" y="1021"/>
                  </a:lnTo>
                  <a:lnTo>
                    <a:pt x="685" y="931"/>
                  </a:lnTo>
                  <a:lnTo>
                    <a:pt x="655" y="907"/>
                  </a:lnTo>
                  <a:lnTo>
                    <a:pt x="721" y="876"/>
                  </a:lnTo>
                  <a:lnTo>
                    <a:pt x="655" y="846"/>
                  </a:lnTo>
                  <a:lnTo>
                    <a:pt x="612" y="774"/>
                  </a:lnTo>
                  <a:lnTo>
                    <a:pt x="643" y="708"/>
                  </a:lnTo>
                  <a:lnTo>
                    <a:pt x="600" y="660"/>
                  </a:lnTo>
                  <a:lnTo>
                    <a:pt x="552" y="642"/>
                  </a:lnTo>
                  <a:lnTo>
                    <a:pt x="528" y="594"/>
                  </a:lnTo>
                  <a:lnTo>
                    <a:pt x="510" y="570"/>
                  </a:lnTo>
                  <a:lnTo>
                    <a:pt x="552" y="552"/>
                  </a:lnTo>
                  <a:lnTo>
                    <a:pt x="637" y="564"/>
                  </a:lnTo>
                  <a:lnTo>
                    <a:pt x="721" y="576"/>
                  </a:lnTo>
                  <a:lnTo>
                    <a:pt x="763" y="570"/>
                  </a:lnTo>
                  <a:lnTo>
                    <a:pt x="931" y="696"/>
                  </a:lnTo>
                  <a:lnTo>
                    <a:pt x="1091" y="850"/>
                  </a:lnTo>
                  <a:lnTo>
                    <a:pt x="1073" y="685"/>
                  </a:lnTo>
                  <a:lnTo>
                    <a:pt x="1009" y="566"/>
                  </a:lnTo>
                  <a:lnTo>
                    <a:pt x="945" y="393"/>
                  </a:lnTo>
                  <a:lnTo>
                    <a:pt x="1054" y="265"/>
                  </a:lnTo>
                  <a:lnTo>
                    <a:pt x="1137" y="45"/>
                  </a:lnTo>
                  <a:lnTo>
                    <a:pt x="1249" y="0"/>
                  </a:lnTo>
                  <a:lnTo>
                    <a:pt x="1338" y="137"/>
                  </a:lnTo>
                  <a:lnTo>
                    <a:pt x="1466" y="292"/>
                  </a:lnTo>
                  <a:lnTo>
                    <a:pt x="1502" y="411"/>
                  </a:lnTo>
                  <a:lnTo>
                    <a:pt x="1475" y="548"/>
                  </a:lnTo>
                  <a:lnTo>
                    <a:pt x="1347" y="768"/>
                  </a:lnTo>
                  <a:lnTo>
                    <a:pt x="1567" y="630"/>
                  </a:lnTo>
                  <a:lnTo>
                    <a:pt x="1687" y="462"/>
                  </a:lnTo>
                  <a:lnTo>
                    <a:pt x="1795" y="365"/>
                  </a:lnTo>
                  <a:lnTo>
                    <a:pt x="1940" y="239"/>
                  </a:lnTo>
                  <a:lnTo>
                    <a:pt x="2245" y="150"/>
                  </a:lnTo>
                  <a:lnTo>
                    <a:pt x="2498" y="138"/>
                  </a:lnTo>
                  <a:lnTo>
                    <a:pt x="2618" y="180"/>
                  </a:lnTo>
                  <a:lnTo>
                    <a:pt x="2815" y="138"/>
                  </a:lnTo>
                  <a:lnTo>
                    <a:pt x="3050" y="150"/>
                  </a:lnTo>
                  <a:lnTo>
                    <a:pt x="3176" y="168"/>
                  </a:lnTo>
                  <a:lnTo>
                    <a:pt x="3140" y="210"/>
                  </a:lnTo>
                  <a:lnTo>
                    <a:pt x="3116" y="192"/>
                  </a:lnTo>
                  <a:lnTo>
                    <a:pt x="2990" y="210"/>
                  </a:lnTo>
                  <a:lnTo>
                    <a:pt x="2906" y="263"/>
                  </a:lnTo>
                  <a:lnTo>
                    <a:pt x="2834" y="377"/>
                  </a:lnTo>
                  <a:lnTo>
                    <a:pt x="2768" y="534"/>
                  </a:lnTo>
                  <a:lnTo>
                    <a:pt x="2702" y="648"/>
                  </a:lnTo>
                  <a:lnTo>
                    <a:pt x="2738" y="726"/>
                  </a:lnTo>
                  <a:lnTo>
                    <a:pt x="2582" y="828"/>
                  </a:lnTo>
                  <a:lnTo>
                    <a:pt x="2444" y="913"/>
                  </a:lnTo>
                  <a:lnTo>
                    <a:pt x="2234" y="1009"/>
                  </a:lnTo>
                  <a:lnTo>
                    <a:pt x="2096" y="1063"/>
                  </a:lnTo>
                  <a:lnTo>
                    <a:pt x="1963" y="1075"/>
                  </a:lnTo>
                  <a:lnTo>
                    <a:pt x="2035" y="1117"/>
                  </a:lnTo>
                  <a:lnTo>
                    <a:pt x="2257" y="1111"/>
                  </a:lnTo>
                  <a:lnTo>
                    <a:pt x="2545" y="1135"/>
                  </a:lnTo>
                  <a:lnTo>
                    <a:pt x="2600" y="1207"/>
                  </a:lnTo>
                  <a:lnTo>
                    <a:pt x="2726" y="1303"/>
                  </a:lnTo>
                  <a:lnTo>
                    <a:pt x="2894" y="1441"/>
                  </a:lnTo>
                  <a:lnTo>
                    <a:pt x="2984" y="1471"/>
                  </a:lnTo>
                  <a:lnTo>
                    <a:pt x="3122" y="1555"/>
                  </a:lnTo>
                  <a:lnTo>
                    <a:pt x="3188" y="1543"/>
                  </a:lnTo>
                  <a:lnTo>
                    <a:pt x="3032" y="1585"/>
                  </a:lnTo>
                  <a:lnTo>
                    <a:pt x="3026" y="1585"/>
                  </a:lnTo>
                  <a:lnTo>
                    <a:pt x="3008" y="1591"/>
                  </a:lnTo>
                  <a:lnTo>
                    <a:pt x="2984" y="1591"/>
                  </a:lnTo>
                  <a:lnTo>
                    <a:pt x="2960" y="1597"/>
                  </a:lnTo>
                  <a:lnTo>
                    <a:pt x="2906" y="1603"/>
                  </a:lnTo>
                  <a:lnTo>
                    <a:pt x="2882" y="1609"/>
                  </a:lnTo>
                  <a:lnTo>
                    <a:pt x="2864" y="1609"/>
                  </a:lnTo>
                  <a:lnTo>
                    <a:pt x="2846" y="1609"/>
                  </a:lnTo>
                  <a:lnTo>
                    <a:pt x="2828" y="1609"/>
                  </a:lnTo>
                  <a:lnTo>
                    <a:pt x="2774" y="1615"/>
                  </a:lnTo>
                  <a:lnTo>
                    <a:pt x="2750" y="1615"/>
                  </a:lnTo>
                  <a:lnTo>
                    <a:pt x="2726" y="1621"/>
                  </a:lnTo>
                  <a:lnTo>
                    <a:pt x="2714" y="1621"/>
                  </a:lnTo>
                  <a:lnTo>
                    <a:pt x="2708" y="1621"/>
                  </a:lnTo>
                  <a:lnTo>
                    <a:pt x="2606" y="1657"/>
                  </a:lnTo>
                  <a:lnTo>
                    <a:pt x="2594" y="1657"/>
                  </a:lnTo>
                  <a:lnTo>
                    <a:pt x="2569" y="1657"/>
                  </a:lnTo>
                  <a:lnTo>
                    <a:pt x="2533" y="1663"/>
                  </a:lnTo>
                  <a:lnTo>
                    <a:pt x="2486" y="1669"/>
                  </a:lnTo>
                  <a:lnTo>
                    <a:pt x="2444" y="1675"/>
                  </a:lnTo>
                  <a:lnTo>
                    <a:pt x="2408" y="1681"/>
                  </a:lnTo>
                  <a:lnTo>
                    <a:pt x="2378" y="1687"/>
                  </a:lnTo>
                  <a:lnTo>
                    <a:pt x="2366" y="1699"/>
                  </a:lnTo>
                  <a:lnTo>
                    <a:pt x="2360" y="1705"/>
                  </a:lnTo>
                  <a:lnTo>
                    <a:pt x="2342" y="1705"/>
                  </a:lnTo>
                  <a:lnTo>
                    <a:pt x="2305" y="1687"/>
                  </a:lnTo>
                  <a:lnTo>
                    <a:pt x="2275" y="1669"/>
                  </a:lnTo>
                  <a:lnTo>
                    <a:pt x="2263" y="1663"/>
                  </a:lnTo>
                  <a:lnTo>
                    <a:pt x="2257" y="1657"/>
                  </a:lnTo>
                  <a:lnTo>
                    <a:pt x="2017" y="1585"/>
                  </a:lnTo>
                  <a:lnTo>
                    <a:pt x="1844" y="1489"/>
                  </a:lnTo>
                  <a:lnTo>
                    <a:pt x="1711" y="1453"/>
                  </a:lnTo>
                  <a:lnTo>
                    <a:pt x="1856" y="1693"/>
                  </a:lnTo>
                  <a:lnTo>
                    <a:pt x="1880" y="1844"/>
                  </a:lnTo>
                  <a:lnTo>
                    <a:pt x="1856" y="1994"/>
                  </a:lnTo>
                  <a:lnTo>
                    <a:pt x="1771" y="1922"/>
                  </a:lnTo>
                  <a:lnTo>
                    <a:pt x="1616" y="1795"/>
                  </a:lnTo>
                  <a:lnTo>
                    <a:pt x="1531" y="1753"/>
                  </a:lnTo>
                  <a:lnTo>
                    <a:pt x="1483" y="1633"/>
                  </a:lnTo>
                  <a:lnTo>
                    <a:pt x="1411" y="1477"/>
                  </a:lnTo>
                  <a:lnTo>
                    <a:pt x="1358" y="1381"/>
                  </a:lnTo>
                  <a:lnTo>
                    <a:pt x="1219" y="1291"/>
                  </a:lnTo>
                  <a:lnTo>
                    <a:pt x="1147" y="1279"/>
                  </a:lnTo>
                  <a:lnTo>
                    <a:pt x="127" y="2006"/>
                  </a:lnTo>
                  <a:lnTo>
                    <a:pt x="0" y="2024"/>
                  </a:lnTo>
                  <a:lnTo>
                    <a:pt x="865" y="1429"/>
                  </a:lnTo>
                  <a:lnTo>
                    <a:pt x="865" y="1429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FFFFFF"/>
                </a:solidFill>
              </a:endParaRPr>
            </a:p>
          </p:txBody>
        </p:sp>
        <p:sp>
          <p:nvSpPr>
            <p:cNvPr id="5138" name="Freeform 18"/>
            <p:cNvSpPr>
              <a:spLocks/>
            </p:cNvSpPr>
            <p:nvPr/>
          </p:nvSpPr>
          <p:spPr bwMode="hidden">
            <a:xfrm>
              <a:off x="1344" y="293"/>
              <a:ext cx="2144" cy="1787"/>
            </a:xfrm>
            <a:custGeom>
              <a:avLst/>
              <a:gdLst>
                <a:gd name="T0" fmla="*/ 318 w 2144"/>
                <a:gd name="T1" fmla="*/ 1078 h 1787"/>
                <a:gd name="T2" fmla="*/ 217 w 2144"/>
                <a:gd name="T3" fmla="*/ 928 h 1787"/>
                <a:gd name="T4" fmla="*/ 102 w 2144"/>
                <a:gd name="T5" fmla="*/ 808 h 1787"/>
                <a:gd name="T6" fmla="*/ 36 w 2144"/>
                <a:gd name="T7" fmla="*/ 742 h 1787"/>
                <a:gd name="T8" fmla="*/ 0 w 2144"/>
                <a:gd name="T9" fmla="*/ 700 h 1787"/>
                <a:gd name="T10" fmla="*/ 270 w 2144"/>
                <a:gd name="T11" fmla="*/ 958 h 1787"/>
                <a:gd name="T12" fmla="*/ 294 w 2144"/>
                <a:gd name="T13" fmla="*/ 1006 h 1787"/>
                <a:gd name="T14" fmla="*/ 367 w 2144"/>
                <a:gd name="T15" fmla="*/ 670 h 1787"/>
                <a:gd name="T16" fmla="*/ 379 w 2144"/>
                <a:gd name="T17" fmla="*/ 411 h 1787"/>
                <a:gd name="T18" fmla="*/ 347 w 2144"/>
                <a:gd name="T19" fmla="*/ 118 h 1787"/>
                <a:gd name="T20" fmla="*/ 393 w 2144"/>
                <a:gd name="T21" fmla="*/ 0 h 1787"/>
                <a:gd name="T22" fmla="*/ 397 w 2144"/>
                <a:gd name="T23" fmla="*/ 357 h 1787"/>
                <a:gd name="T24" fmla="*/ 421 w 2144"/>
                <a:gd name="T25" fmla="*/ 609 h 1787"/>
                <a:gd name="T26" fmla="*/ 385 w 2144"/>
                <a:gd name="T27" fmla="*/ 826 h 1787"/>
                <a:gd name="T28" fmla="*/ 385 w 2144"/>
                <a:gd name="T29" fmla="*/ 1036 h 1787"/>
                <a:gd name="T30" fmla="*/ 877 w 2144"/>
                <a:gd name="T31" fmla="*/ 784 h 1787"/>
                <a:gd name="T32" fmla="*/ 1309 w 2144"/>
                <a:gd name="T33" fmla="*/ 555 h 1787"/>
                <a:gd name="T34" fmla="*/ 1802 w 2144"/>
                <a:gd name="T35" fmla="*/ 249 h 1787"/>
                <a:gd name="T36" fmla="*/ 2096 w 2144"/>
                <a:gd name="T37" fmla="*/ 69 h 1787"/>
                <a:gd name="T38" fmla="*/ 1814 w 2144"/>
                <a:gd name="T39" fmla="*/ 279 h 1787"/>
                <a:gd name="T40" fmla="*/ 1453 w 2144"/>
                <a:gd name="T41" fmla="*/ 501 h 1787"/>
                <a:gd name="T42" fmla="*/ 1123 w 2144"/>
                <a:gd name="T43" fmla="*/ 700 h 1787"/>
                <a:gd name="T44" fmla="*/ 739 w 2144"/>
                <a:gd name="T45" fmla="*/ 898 h 1787"/>
                <a:gd name="T46" fmla="*/ 463 w 2144"/>
                <a:gd name="T47" fmla="*/ 1084 h 1787"/>
                <a:gd name="T48" fmla="*/ 817 w 2144"/>
                <a:gd name="T49" fmla="*/ 1193 h 1787"/>
                <a:gd name="T50" fmla="*/ 1285 w 2144"/>
                <a:gd name="T51" fmla="*/ 1187 h 1787"/>
                <a:gd name="T52" fmla="*/ 1916 w 2144"/>
                <a:gd name="T53" fmla="*/ 1396 h 1787"/>
                <a:gd name="T54" fmla="*/ 2144 w 2144"/>
                <a:gd name="T55" fmla="*/ 1420 h 1787"/>
                <a:gd name="T56" fmla="*/ 1814 w 2144"/>
                <a:gd name="T57" fmla="*/ 1408 h 1787"/>
                <a:gd name="T58" fmla="*/ 1435 w 2144"/>
                <a:gd name="T59" fmla="*/ 1288 h 1787"/>
                <a:gd name="T60" fmla="*/ 1219 w 2144"/>
                <a:gd name="T61" fmla="*/ 1229 h 1787"/>
                <a:gd name="T62" fmla="*/ 799 w 2144"/>
                <a:gd name="T63" fmla="*/ 1223 h 1787"/>
                <a:gd name="T64" fmla="*/ 505 w 2144"/>
                <a:gd name="T65" fmla="*/ 1145 h 1787"/>
                <a:gd name="T66" fmla="*/ 733 w 2144"/>
                <a:gd name="T67" fmla="*/ 1378 h 1787"/>
                <a:gd name="T68" fmla="*/ 877 w 2144"/>
                <a:gd name="T69" fmla="*/ 1619 h 1787"/>
                <a:gd name="T70" fmla="*/ 1009 w 2144"/>
                <a:gd name="T71" fmla="*/ 1787 h 1787"/>
                <a:gd name="T72" fmla="*/ 817 w 2144"/>
                <a:gd name="T73" fmla="*/ 1607 h 1787"/>
                <a:gd name="T74" fmla="*/ 673 w 2144"/>
                <a:gd name="T75" fmla="*/ 1372 h 1787"/>
                <a:gd name="T76" fmla="*/ 415 w 2144"/>
                <a:gd name="T77" fmla="*/ 1109 h 1787"/>
                <a:gd name="T78" fmla="*/ 318 w 2144"/>
                <a:gd name="T79" fmla="*/ 1078 h 1787"/>
                <a:gd name="T80" fmla="*/ 318 w 2144"/>
                <a:gd name="T81" fmla="*/ 1078 h 17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2144" h="1787">
                  <a:moveTo>
                    <a:pt x="318" y="1078"/>
                  </a:moveTo>
                  <a:lnTo>
                    <a:pt x="217" y="928"/>
                  </a:lnTo>
                  <a:lnTo>
                    <a:pt x="102" y="808"/>
                  </a:lnTo>
                  <a:lnTo>
                    <a:pt x="36" y="742"/>
                  </a:lnTo>
                  <a:lnTo>
                    <a:pt x="0" y="700"/>
                  </a:lnTo>
                  <a:lnTo>
                    <a:pt x="270" y="958"/>
                  </a:lnTo>
                  <a:lnTo>
                    <a:pt x="294" y="1006"/>
                  </a:lnTo>
                  <a:lnTo>
                    <a:pt x="367" y="670"/>
                  </a:lnTo>
                  <a:lnTo>
                    <a:pt x="379" y="411"/>
                  </a:lnTo>
                  <a:lnTo>
                    <a:pt x="347" y="118"/>
                  </a:lnTo>
                  <a:lnTo>
                    <a:pt x="393" y="0"/>
                  </a:lnTo>
                  <a:lnTo>
                    <a:pt x="397" y="357"/>
                  </a:lnTo>
                  <a:lnTo>
                    <a:pt x="421" y="609"/>
                  </a:lnTo>
                  <a:lnTo>
                    <a:pt x="385" y="826"/>
                  </a:lnTo>
                  <a:lnTo>
                    <a:pt x="385" y="1036"/>
                  </a:lnTo>
                  <a:lnTo>
                    <a:pt x="877" y="784"/>
                  </a:lnTo>
                  <a:lnTo>
                    <a:pt x="1309" y="555"/>
                  </a:lnTo>
                  <a:lnTo>
                    <a:pt x="1802" y="249"/>
                  </a:lnTo>
                  <a:lnTo>
                    <a:pt x="2096" y="69"/>
                  </a:lnTo>
                  <a:lnTo>
                    <a:pt x="1814" y="279"/>
                  </a:lnTo>
                  <a:lnTo>
                    <a:pt x="1453" y="501"/>
                  </a:lnTo>
                  <a:lnTo>
                    <a:pt x="1123" y="700"/>
                  </a:lnTo>
                  <a:lnTo>
                    <a:pt x="739" y="898"/>
                  </a:lnTo>
                  <a:lnTo>
                    <a:pt x="463" y="1084"/>
                  </a:lnTo>
                  <a:lnTo>
                    <a:pt x="817" y="1193"/>
                  </a:lnTo>
                  <a:lnTo>
                    <a:pt x="1285" y="1187"/>
                  </a:lnTo>
                  <a:lnTo>
                    <a:pt x="1916" y="1396"/>
                  </a:lnTo>
                  <a:lnTo>
                    <a:pt x="2144" y="1420"/>
                  </a:lnTo>
                  <a:lnTo>
                    <a:pt x="1814" y="1408"/>
                  </a:lnTo>
                  <a:lnTo>
                    <a:pt x="1435" y="1288"/>
                  </a:lnTo>
                  <a:lnTo>
                    <a:pt x="1219" y="1229"/>
                  </a:lnTo>
                  <a:lnTo>
                    <a:pt x="799" y="1223"/>
                  </a:lnTo>
                  <a:lnTo>
                    <a:pt x="505" y="1145"/>
                  </a:lnTo>
                  <a:lnTo>
                    <a:pt x="733" y="1378"/>
                  </a:lnTo>
                  <a:lnTo>
                    <a:pt x="877" y="1619"/>
                  </a:lnTo>
                  <a:lnTo>
                    <a:pt x="1009" y="1787"/>
                  </a:lnTo>
                  <a:lnTo>
                    <a:pt x="817" y="1607"/>
                  </a:lnTo>
                  <a:lnTo>
                    <a:pt x="673" y="1372"/>
                  </a:lnTo>
                  <a:lnTo>
                    <a:pt x="415" y="1109"/>
                  </a:lnTo>
                  <a:lnTo>
                    <a:pt x="318" y="1078"/>
                  </a:lnTo>
                  <a:lnTo>
                    <a:pt x="318" y="1078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FFFFFF"/>
                </a:solidFill>
              </a:endParaRPr>
            </a:p>
          </p:txBody>
        </p:sp>
        <p:sp>
          <p:nvSpPr>
            <p:cNvPr id="5139" name="Freeform 19"/>
            <p:cNvSpPr>
              <a:spLocks/>
            </p:cNvSpPr>
            <p:nvPr/>
          </p:nvSpPr>
          <p:spPr bwMode="hidden">
            <a:xfrm>
              <a:off x="2932" y="1728"/>
              <a:ext cx="2828" cy="2366"/>
            </a:xfrm>
            <a:custGeom>
              <a:avLst/>
              <a:gdLst>
                <a:gd name="T0" fmla="*/ 1814 w 2828"/>
                <a:gd name="T1" fmla="*/ 606 h 2366"/>
                <a:gd name="T2" fmla="*/ 1615 w 2828"/>
                <a:gd name="T3" fmla="*/ 252 h 2366"/>
                <a:gd name="T4" fmla="*/ 1345 w 2828"/>
                <a:gd name="T5" fmla="*/ 132 h 2366"/>
                <a:gd name="T6" fmla="*/ 1381 w 2828"/>
                <a:gd name="T7" fmla="*/ 492 h 2366"/>
                <a:gd name="T8" fmla="*/ 955 w 2828"/>
                <a:gd name="T9" fmla="*/ 221 h 2366"/>
                <a:gd name="T10" fmla="*/ 877 w 2828"/>
                <a:gd name="T11" fmla="*/ 161 h 2366"/>
                <a:gd name="T12" fmla="*/ 841 w 2828"/>
                <a:gd name="T13" fmla="*/ 167 h 2366"/>
                <a:gd name="T14" fmla="*/ 720 w 2828"/>
                <a:gd name="T15" fmla="*/ 161 h 2366"/>
                <a:gd name="T16" fmla="*/ 613 w 2828"/>
                <a:gd name="T17" fmla="*/ 144 h 2366"/>
                <a:gd name="T18" fmla="*/ 492 w 2828"/>
                <a:gd name="T19" fmla="*/ 161 h 2366"/>
                <a:gd name="T20" fmla="*/ 432 w 2828"/>
                <a:gd name="T21" fmla="*/ 150 h 2366"/>
                <a:gd name="T22" fmla="*/ 342 w 2828"/>
                <a:gd name="T23" fmla="*/ 138 h 2366"/>
                <a:gd name="T24" fmla="*/ 246 w 2828"/>
                <a:gd name="T25" fmla="*/ 126 h 2366"/>
                <a:gd name="T26" fmla="*/ 174 w 2828"/>
                <a:gd name="T27" fmla="*/ 114 h 2366"/>
                <a:gd name="T28" fmla="*/ 216 w 2828"/>
                <a:gd name="T29" fmla="*/ 240 h 2366"/>
                <a:gd name="T30" fmla="*/ 607 w 2828"/>
                <a:gd name="T31" fmla="*/ 588 h 2366"/>
                <a:gd name="T32" fmla="*/ 1177 w 2828"/>
                <a:gd name="T33" fmla="*/ 817 h 2366"/>
                <a:gd name="T34" fmla="*/ 972 w 2828"/>
                <a:gd name="T35" fmla="*/ 871 h 2366"/>
                <a:gd name="T36" fmla="*/ 492 w 2828"/>
                <a:gd name="T37" fmla="*/ 1111 h 2366"/>
                <a:gd name="T38" fmla="*/ 276 w 2828"/>
                <a:gd name="T39" fmla="*/ 1441 h 2366"/>
                <a:gd name="T40" fmla="*/ 42 w 2828"/>
                <a:gd name="T41" fmla="*/ 1441 h 2366"/>
                <a:gd name="T42" fmla="*/ 367 w 2828"/>
                <a:gd name="T43" fmla="*/ 1585 h 2366"/>
                <a:gd name="T44" fmla="*/ 949 w 2828"/>
                <a:gd name="T45" fmla="*/ 1712 h 2366"/>
                <a:gd name="T46" fmla="*/ 1519 w 2828"/>
                <a:gd name="T47" fmla="*/ 1537 h 2366"/>
                <a:gd name="T48" fmla="*/ 1735 w 2828"/>
                <a:gd name="T49" fmla="*/ 1513 h 2366"/>
                <a:gd name="T50" fmla="*/ 1723 w 2828"/>
                <a:gd name="T51" fmla="*/ 1802 h 2366"/>
                <a:gd name="T52" fmla="*/ 2042 w 2828"/>
                <a:gd name="T53" fmla="*/ 2229 h 2366"/>
                <a:gd name="T54" fmla="*/ 2191 w 2828"/>
                <a:gd name="T55" fmla="*/ 2133 h 2366"/>
                <a:gd name="T56" fmla="*/ 2270 w 2828"/>
                <a:gd name="T57" fmla="*/ 1970 h 2366"/>
                <a:gd name="T58" fmla="*/ 2233 w 2828"/>
                <a:gd name="T59" fmla="*/ 1573 h 2366"/>
                <a:gd name="T60" fmla="*/ 2294 w 2828"/>
                <a:gd name="T61" fmla="*/ 1483 h 2366"/>
                <a:gd name="T62" fmla="*/ 2588 w 2828"/>
                <a:gd name="T63" fmla="*/ 1688 h 2366"/>
                <a:gd name="T64" fmla="*/ 2695 w 2828"/>
                <a:gd name="T65" fmla="*/ 1682 h 2366"/>
                <a:gd name="T66" fmla="*/ 2588 w 2828"/>
                <a:gd name="T67" fmla="*/ 1543 h 2366"/>
                <a:gd name="T68" fmla="*/ 2510 w 2828"/>
                <a:gd name="T69" fmla="*/ 1357 h 2366"/>
                <a:gd name="T70" fmla="*/ 2354 w 2828"/>
                <a:gd name="T71" fmla="*/ 1184 h 2366"/>
                <a:gd name="T72" fmla="*/ 2102 w 2828"/>
                <a:gd name="T73" fmla="*/ 931 h 2366"/>
                <a:gd name="T74" fmla="*/ 2137 w 2828"/>
                <a:gd name="T75" fmla="*/ 907 h 2366"/>
                <a:gd name="T76" fmla="*/ 2215 w 2828"/>
                <a:gd name="T77" fmla="*/ 871 h 2366"/>
                <a:gd name="T78" fmla="*/ 2324 w 2828"/>
                <a:gd name="T79" fmla="*/ 817 h 2366"/>
                <a:gd name="T80" fmla="*/ 2372 w 2828"/>
                <a:gd name="T81" fmla="*/ 787 h 2366"/>
                <a:gd name="T82" fmla="*/ 2078 w 2828"/>
                <a:gd name="T83" fmla="*/ 865 h 23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2828" h="2366">
                  <a:moveTo>
                    <a:pt x="2006" y="835"/>
                  </a:moveTo>
                  <a:lnTo>
                    <a:pt x="1873" y="715"/>
                  </a:lnTo>
                  <a:lnTo>
                    <a:pt x="1814" y="606"/>
                  </a:lnTo>
                  <a:lnTo>
                    <a:pt x="1747" y="438"/>
                  </a:lnTo>
                  <a:lnTo>
                    <a:pt x="1699" y="312"/>
                  </a:lnTo>
                  <a:lnTo>
                    <a:pt x="1615" y="252"/>
                  </a:lnTo>
                  <a:lnTo>
                    <a:pt x="1453" y="84"/>
                  </a:lnTo>
                  <a:lnTo>
                    <a:pt x="1375" y="0"/>
                  </a:lnTo>
                  <a:lnTo>
                    <a:pt x="1345" y="132"/>
                  </a:lnTo>
                  <a:lnTo>
                    <a:pt x="1369" y="294"/>
                  </a:lnTo>
                  <a:lnTo>
                    <a:pt x="1513" y="558"/>
                  </a:lnTo>
                  <a:lnTo>
                    <a:pt x="1381" y="492"/>
                  </a:lnTo>
                  <a:lnTo>
                    <a:pt x="1201" y="360"/>
                  </a:lnTo>
                  <a:lnTo>
                    <a:pt x="961" y="227"/>
                  </a:lnTo>
                  <a:lnTo>
                    <a:pt x="955" y="221"/>
                  </a:lnTo>
                  <a:lnTo>
                    <a:pt x="949" y="215"/>
                  </a:lnTo>
                  <a:lnTo>
                    <a:pt x="913" y="185"/>
                  </a:lnTo>
                  <a:lnTo>
                    <a:pt x="877" y="161"/>
                  </a:lnTo>
                  <a:lnTo>
                    <a:pt x="859" y="156"/>
                  </a:lnTo>
                  <a:lnTo>
                    <a:pt x="853" y="161"/>
                  </a:lnTo>
                  <a:lnTo>
                    <a:pt x="841" y="167"/>
                  </a:lnTo>
                  <a:lnTo>
                    <a:pt x="810" y="173"/>
                  </a:lnTo>
                  <a:lnTo>
                    <a:pt x="768" y="167"/>
                  </a:lnTo>
                  <a:lnTo>
                    <a:pt x="720" y="161"/>
                  </a:lnTo>
                  <a:lnTo>
                    <a:pt x="678" y="156"/>
                  </a:lnTo>
                  <a:lnTo>
                    <a:pt x="637" y="150"/>
                  </a:lnTo>
                  <a:lnTo>
                    <a:pt x="613" y="144"/>
                  </a:lnTo>
                  <a:lnTo>
                    <a:pt x="601" y="144"/>
                  </a:lnTo>
                  <a:lnTo>
                    <a:pt x="498" y="161"/>
                  </a:lnTo>
                  <a:lnTo>
                    <a:pt x="492" y="161"/>
                  </a:lnTo>
                  <a:lnTo>
                    <a:pt x="480" y="156"/>
                  </a:lnTo>
                  <a:lnTo>
                    <a:pt x="456" y="156"/>
                  </a:lnTo>
                  <a:lnTo>
                    <a:pt x="432" y="150"/>
                  </a:lnTo>
                  <a:lnTo>
                    <a:pt x="379" y="144"/>
                  </a:lnTo>
                  <a:lnTo>
                    <a:pt x="361" y="138"/>
                  </a:lnTo>
                  <a:lnTo>
                    <a:pt x="342" y="138"/>
                  </a:lnTo>
                  <a:lnTo>
                    <a:pt x="324" y="138"/>
                  </a:lnTo>
                  <a:lnTo>
                    <a:pt x="300" y="132"/>
                  </a:lnTo>
                  <a:lnTo>
                    <a:pt x="246" y="126"/>
                  </a:lnTo>
                  <a:lnTo>
                    <a:pt x="216" y="120"/>
                  </a:lnTo>
                  <a:lnTo>
                    <a:pt x="192" y="120"/>
                  </a:lnTo>
                  <a:lnTo>
                    <a:pt x="174" y="114"/>
                  </a:lnTo>
                  <a:lnTo>
                    <a:pt x="168" y="114"/>
                  </a:lnTo>
                  <a:lnTo>
                    <a:pt x="6" y="120"/>
                  </a:lnTo>
                  <a:lnTo>
                    <a:pt x="216" y="240"/>
                  </a:lnTo>
                  <a:lnTo>
                    <a:pt x="306" y="294"/>
                  </a:lnTo>
                  <a:lnTo>
                    <a:pt x="480" y="462"/>
                  </a:lnTo>
                  <a:lnTo>
                    <a:pt x="607" y="588"/>
                  </a:lnTo>
                  <a:lnTo>
                    <a:pt x="655" y="672"/>
                  </a:lnTo>
                  <a:lnTo>
                    <a:pt x="949" y="769"/>
                  </a:lnTo>
                  <a:lnTo>
                    <a:pt x="1177" y="817"/>
                  </a:lnTo>
                  <a:lnTo>
                    <a:pt x="1249" y="871"/>
                  </a:lnTo>
                  <a:lnTo>
                    <a:pt x="1117" y="853"/>
                  </a:lnTo>
                  <a:lnTo>
                    <a:pt x="972" y="871"/>
                  </a:lnTo>
                  <a:lnTo>
                    <a:pt x="756" y="919"/>
                  </a:lnTo>
                  <a:lnTo>
                    <a:pt x="619" y="961"/>
                  </a:lnTo>
                  <a:lnTo>
                    <a:pt x="492" y="1111"/>
                  </a:lnTo>
                  <a:lnTo>
                    <a:pt x="420" y="1214"/>
                  </a:lnTo>
                  <a:lnTo>
                    <a:pt x="348" y="1345"/>
                  </a:lnTo>
                  <a:lnTo>
                    <a:pt x="276" y="1441"/>
                  </a:lnTo>
                  <a:lnTo>
                    <a:pt x="192" y="1471"/>
                  </a:lnTo>
                  <a:lnTo>
                    <a:pt x="66" y="1465"/>
                  </a:lnTo>
                  <a:lnTo>
                    <a:pt x="42" y="1441"/>
                  </a:lnTo>
                  <a:lnTo>
                    <a:pt x="0" y="1471"/>
                  </a:lnTo>
                  <a:lnTo>
                    <a:pt x="126" y="1519"/>
                  </a:lnTo>
                  <a:lnTo>
                    <a:pt x="367" y="1585"/>
                  </a:lnTo>
                  <a:lnTo>
                    <a:pt x="570" y="1591"/>
                  </a:lnTo>
                  <a:lnTo>
                    <a:pt x="690" y="1664"/>
                  </a:lnTo>
                  <a:lnTo>
                    <a:pt x="949" y="1712"/>
                  </a:lnTo>
                  <a:lnTo>
                    <a:pt x="1260" y="1694"/>
                  </a:lnTo>
                  <a:lnTo>
                    <a:pt x="1411" y="1603"/>
                  </a:lnTo>
                  <a:lnTo>
                    <a:pt x="1519" y="1537"/>
                  </a:lnTo>
                  <a:lnTo>
                    <a:pt x="1645" y="1399"/>
                  </a:lnTo>
                  <a:lnTo>
                    <a:pt x="1699" y="1387"/>
                  </a:lnTo>
                  <a:lnTo>
                    <a:pt x="1735" y="1513"/>
                  </a:lnTo>
                  <a:lnTo>
                    <a:pt x="1729" y="1567"/>
                  </a:lnTo>
                  <a:lnTo>
                    <a:pt x="1723" y="1670"/>
                  </a:lnTo>
                  <a:lnTo>
                    <a:pt x="1723" y="1802"/>
                  </a:lnTo>
                  <a:lnTo>
                    <a:pt x="1831" y="1964"/>
                  </a:lnTo>
                  <a:lnTo>
                    <a:pt x="1957" y="2090"/>
                  </a:lnTo>
                  <a:lnTo>
                    <a:pt x="2042" y="2229"/>
                  </a:lnTo>
                  <a:lnTo>
                    <a:pt x="2155" y="2366"/>
                  </a:lnTo>
                  <a:lnTo>
                    <a:pt x="2161" y="2295"/>
                  </a:lnTo>
                  <a:lnTo>
                    <a:pt x="2191" y="2133"/>
                  </a:lnTo>
                  <a:lnTo>
                    <a:pt x="2215" y="2048"/>
                  </a:lnTo>
                  <a:lnTo>
                    <a:pt x="2258" y="2042"/>
                  </a:lnTo>
                  <a:lnTo>
                    <a:pt x="2270" y="1970"/>
                  </a:lnTo>
                  <a:lnTo>
                    <a:pt x="2342" y="1868"/>
                  </a:lnTo>
                  <a:lnTo>
                    <a:pt x="2324" y="1748"/>
                  </a:lnTo>
                  <a:lnTo>
                    <a:pt x="2233" y="1573"/>
                  </a:lnTo>
                  <a:lnTo>
                    <a:pt x="2209" y="1453"/>
                  </a:lnTo>
                  <a:lnTo>
                    <a:pt x="2209" y="1345"/>
                  </a:lnTo>
                  <a:lnTo>
                    <a:pt x="2294" y="1483"/>
                  </a:lnTo>
                  <a:lnTo>
                    <a:pt x="2461" y="1651"/>
                  </a:lnTo>
                  <a:lnTo>
                    <a:pt x="2504" y="1651"/>
                  </a:lnTo>
                  <a:lnTo>
                    <a:pt x="2588" y="1688"/>
                  </a:lnTo>
                  <a:lnTo>
                    <a:pt x="2678" y="1718"/>
                  </a:lnTo>
                  <a:lnTo>
                    <a:pt x="2720" y="1712"/>
                  </a:lnTo>
                  <a:lnTo>
                    <a:pt x="2695" y="1682"/>
                  </a:lnTo>
                  <a:lnTo>
                    <a:pt x="2678" y="1627"/>
                  </a:lnTo>
                  <a:lnTo>
                    <a:pt x="2630" y="1597"/>
                  </a:lnTo>
                  <a:lnTo>
                    <a:pt x="2588" y="1543"/>
                  </a:lnTo>
                  <a:lnTo>
                    <a:pt x="2618" y="1483"/>
                  </a:lnTo>
                  <a:lnTo>
                    <a:pt x="2576" y="1399"/>
                  </a:lnTo>
                  <a:lnTo>
                    <a:pt x="2510" y="1357"/>
                  </a:lnTo>
                  <a:lnTo>
                    <a:pt x="2576" y="1351"/>
                  </a:lnTo>
                  <a:lnTo>
                    <a:pt x="2552" y="1315"/>
                  </a:lnTo>
                  <a:lnTo>
                    <a:pt x="2354" y="1184"/>
                  </a:lnTo>
                  <a:lnTo>
                    <a:pt x="2252" y="1123"/>
                  </a:lnTo>
                  <a:lnTo>
                    <a:pt x="2173" y="1009"/>
                  </a:lnTo>
                  <a:lnTo>
                    <a:pt x="2102" y="931"/>
                  </a:lnTo>
                  <a:lnTo>
                    <a:pt x="2108" y="931"/>
                  </a:lnTo>
                  <a:lnTo>
                    <a:pt x="2114" y="925"/>
                  </a:lnTo>
                  <a:lnTo>
                    <a:pt x="2137" y="907"/>
                  </a:lnTo>
                  <a:lnTo>
                    <a:pt x="2167" y="883"/>
                  </a:lnTo>
                  <a:lnTo>
                    <a:pt x="2197" y="877"/>
                  </a:lnTo>
                  <a:lnTo>
                    <a:pt x="2215" y="871"/>
                  </a:lnTo>
                  <a:lnTo>
                    <a:pt x="2240" y="859"/>
                  </a:lnTo>
                  <a:lnTo>
                    <a:pt x="2300" y="829"/>
                  </a:lnTo>
                  <a:lnTo>
                    <a:pt x="2324" y="817"/>
                  </a:lnTo>
                  <a:lnTo>
                    <a:pt x="2348" y="799"/>
                  </a:lnTo>
                  <a:lnTo>
                    <a:pt x="2366" y="793"/>
                  </a:lnTo>
                  <a:lnTo>
                    <a:pt x="2372" y="787"/>
                  </a:lnTo>
                  <a:lnTo>
                    <a:pt x="2828" y="588"/>
                  </a:lnTo>
                  <a:lnTo>
                    <a:pt x="2828" y="528"/>
                  </a:lnTo>
                  <a:lnTo>
                    <a:pt x="2078" y="865"/>
                  </a:lnTo>
                  <a:lnTo>
                    <a:pt x="2006" y="835"/>
                  </a:lnTo>
                  <a:lnTo>
                    <a:pt x="2006" y="835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FFFFFF"/>
                </a:solidFill>
              </a:endParaRPr>
            </a:p>
          </p:txBody>
        </p:sp>
        <p:sp>
          <p:nvSpPr>
            <p:cNvPr id="5140" name="Freeform 20"/>
            <p:cNvSpPr>
              <a:spLocks/>
            </p:cNvSpPr>
            <p:nvPr/>
          </p:nvSpPr>
          <p:spPr bwMode="hidden">
            <a:xfrm>
              <a:off x="3160" y="1860"/>
              <a:ext cx="2162" cy="1934"/>
            </a:xfrm>
            <a:custGeom>
              <a:avLst/>
              <a:gdLst>
                <a:gd name="T0" fmla="*/ 1842 w 2153"/>
                <a:gd name="T1" fmla="*/ 851 h 1930"/>
                <a:gd name="T2" fmla="*/ 1937 w 2153"/>
                <a:gd name="T3" fmla="*/ 1019 h 1930"/>
                <a:gd name="T4" fmla="*/ 2051 w 2153"/>
                <a:gd name="T5" fmla="*/ 1168 h 1930"/>
                <a:gd name="T6" fmla="*/ 2117 w 2153"/>
                <a:gd name="T7" fmla="*/ 1246 h 1930"/>
                <a:gd name="T8" fmla="*/ 2153 w 2153"/>
                <a:gd name="T9" fmla="*/ 1294 h 1930"/>
                <a:gd name="T10" fmla="*/ 1889 w 2153"/>
                <a:gd name="T11" fmla="*/ 977 h 1930"/>
                <a:gd name="T12" fmla="*/ 1860 w 2153"/>
                <a:gd name="T13" fmla="*/ 929 h 1930"/>
                <a:gd name="T14" fmla="*/ 1782 w 2153"/>
                <a:gd name="T15" fmla="*/ 1240 h 1930"/>
                <a:gd name="T16" fmla="*/ 1770 w 2153"/>
                <a:gd name="T17" fmla="*/ 1486 h 1930"/>
                <a:gd name="T18" fmla="*/ 1818 w 2153"/>
                <a:gd name="T19" fmla="*/ 1906 h 1930"/>
                <a:gd name="T20" fmla="*/ 1788 w 2153"/>
                <a:gd name="T21" fmla="*/ 1930 h 1930"/>
                <a:gd name="T22" fmla="*/ 1746 w 2153"/>
                <a:gd name="T23" fmla="*/ 1534 h 1930"/>
                <a:gd name="T24" fmla="*/ 1728 w 2153"/>
                <a:gd name="T25" fmla="*/ 1288 h 1930"/>
                <a:gd name="T26" fmla="*/ 1764 w 2153"/>
                <a:gd name="T27" fmla="*/ 1085 h 1930"/>
                <a:gd name="T28" fmla="*/ 1770 w 2153"/>
                <a:gd name="T29" fmla="*/ 875 h 1930"/>
                <a:gd name="T30" fmla="*/ 1268 w 2153"/>
                <a:gd name="T31" fmla="*/ 1007 h 1930"/>
                <a:gd name="T32" fmla="*/ 825 w 2153"/>
                <a:gd name="T33" fmla="*/ 1132 h 1930"/>
                <a:gd name="T34" fmla="*/ 323 w 2153"/>
                <a:gd name="T35" fmla="*/ 1312 h 1930"/>
                <a:gd name="T36" fmla="*/ 18 w 2153"/>
                <a:gd name="T37" fmla="*/ 1420 h 1930"/>
                <a:gd name="T38" fmla="*/ 311 w 2153"/>
                <a:gd name="T39" fmla="*/ 1282 h 1930"/>
                <a:gd name="T40" fmla="*/ 682 w 2153"/>
                <a:gd name="T41" fmla="*/ 1144 h 1930"/>
                <a:gd name="T42" fmla="*/ 1022 w 2153"/>
                <a:gd name="T43" fmla="*/ 1037 h 1930"/>
                <a:gd name="T44" fmla="*/ 1411 w 2153"/>
                <a:gd name="T45" fmla="*/ 929 h 1930"/>
                <a:gd name="T46" fmla="*/ 1692 w 2153"/>
                <a:gd name="T47" fmla="*/ 815 h 1930"/>
                <a:gd name="T48" fmla="*/ 1333 w 2153"/>
                <a:gd name="T49" fmla="*/ 623 h 1930"/>
                <a:gd name="T50" fmla="*/ 861 w 2153"/>
                <a:gd name="T51" fmla="*/ 515 h 1930"/>
                <a:gd name="T52" fmla="*/ 227 w 2153"/>
                <a:gd name="T53" fmla="*/ 161 h 1930"/>
                <a:gd name="T54" fmla="*/ 0 w 2153"/>
                <a:gd name="T55" fmla="*/ 83 h 1930"/>
                <a:gd name="T56" fmla="*/ 329 w 2153"/>
                <a:gd name="T57" fmla="*/ 179 h 1930"/>
                <a:gd name="T58" fmla="*/ 712 w 2153"/>
                <a:gd name="T59" fmla="*/ 383 h 1930"/>
                <a:gd name="T60" fmla="*/ 933 w 2153"/>
                <a:gd name="T61" fmla="*/ 491 h 1930"/>
                <a:gd name="T62" fmla="*/ 1351 w 2153"/>
                <a:gd name="T63" fmla="*/ 593 h 1930"/>
                <a:gd name="T64" fmla="*/ 1650 w 2153"/>
                <a:gd name="T65" fmla="*/ 743 h 1930"/>
                <a:gd name="T66" fmla="*/ 1423 w 2153"/>
                <a:gd name="T67" fmla="*/ 461 h 1930"/>
                <a:gd name="T68" fmla="*/ 1286 w 2153"/>
                <a:gd name="T69" fmla="*/ 191 h 1930"/>
                <a:gd name="T70" fmla="*/ 1154 w 2153"/>
                <a:gd name="T71" fmla="*/ 0 h 1930"/>
                <a:gd name="T72" fmla="*/ 1339 w 2153"/>
                <a:gd name="T73" fmla="*/ 215 h 1930"/>
                <a:gd name="T74" fmla="*/ 1489 w 2153"/>
                <a:gd name="T75" fmla="*/ 485 h 1930"/>
                <a:gd name="T76" fmla="*/ 1746 w 2153"/>
                <a:gd name="T77" fmla="*/ 803 h 1930"/>
                <a:gd name="T78" fmla="*/ 1842 w 2153"/>
                <a:gd name="T79" fmla="*/ 851 h 1930"/>
                <a:gd name="T80" fmla="*/ 1842 w 2153"/>
                <a:gd name="T81" fmla="*/ 851 h 19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2153" h="1930">
                  <a:moveTo>
                    <a:pt x="1842" y="851"/>
                  </a:moveTo>
                  <a:lnTo>
                    <a:pt x="1937" y="1019"/>
                  </a:lnTo>
                  <a:lnTo>
                    <a:pt x="2051" y="1168"/>
                  </a:lnTo>
                  <a:lnTo>
                    <a:pt x="2117" y="1246"/>
                  </a:lnTo>
                  <a:lnTo>
                    <a:pt x="2153" y="1294"/>
                  </a:lnTo>
                  <a:lnTo>
                    <a:pt x="1889" y="977"/>
                  </a:lnTo>
                  <a:lnTo>
                    <a:pt x="1860" y="929"/>
                  </a:lnTo>
                  <a:lnTo>
                    <a:pt x="1782" y="1240"/>
                  </a:lnTo>
                  <a:lnTo>
                    <a:pt x="1770" y="1486"/>
                  </a:lnTo>
                  <a:lnTo>
                    <a:pt x="1818" y="1906"/>
                  </a:lnTo>
                  <a:lnTo>
                    <a:pt x="1788" y="1930"/>
                  </a:lnTo>
                  <a:lnTo>
                    <a:pt x="1746" y="1534"/>
                  </a:lnTo>
                  <a:lnTo>
                    <a:pt x="1728" y="1288"/>
                  </a:lnTo>
                  <a:lnTo>
                    <a:pt x="1764" y="1085"/>
                  </a:lnTo>
                  <a:lnTo>
                    <a:pt x="1770" y="875"/>
                  </a:lnTo>
                  <a:lnTo>
                    <a:pt x="1268" y="1007"/>
                  </a:lnTo>
                  <a:lnTo>
                    <a:pt x="825" y="1132"/>
                  </a:lnTo>
                  <a:lnTo>
                    <a:pt x="323" y="1312"/>
                  </a:lnTo>
                  <a:lnTo>
                    <a:pt x="18" y="1420"/>
                  </a:lnTo>
                  <a:lnTo>
                    <a:pt x="311" y="1282"/>
                  </a:lnTo>
                  <a:lnTo>
                    <a:pt x="682" y="1144"/>
                  </a:lnTo>
                  <a:lnTo>
                    <a:pt x="1022" y="1037"/>
                  </a:lnTo>
                  <a:lnTo>
                    <a:pt x="1411" y="929"/>
                  </a:lnTo>
                  <a:lnTo>
                    <a:pt x="1692" y="815"/>
                  </a:lnTo>
                  <a:lnTo>
                    <a:pt x="1333" y="623"/>
                  </a:lnTo>
                  <a:lnTo>
                    <a:pt x="861" y="515"/>
                  </a:lnTo>
                  <a:lnTo>
                    <a:pt x="227" y="161"/>
                  </a:lnTo>
                  <a:lnTo>
                    <a:pt x="0" y="83"/>
                  </a:lnTo>
                  <a:lnTo>
                    <a:pt x="329" y="179"/>
                  </a:lnTo>
                  <a:lnTo>
                    <a:pt x="712" y="383"/>
                  </a:lnTo>
                  <a:lnTo>
                    <a:pt x="933" y="491"/>
                  </a:lnTo>
                  <a:lnTo>
                    <a:pt x="1351" y="593"/>
                  </a:lnTo>
                  <a:lnTo>
                    <a:pt x="1650" y="743"/>
                  </a:lnTo>
                  <a:lnTo>
                    <a:pt x="1423" y="461"/>
                  </a:lnTo>
                  <a:lnTo>
                    <a:pt x="1286" y="191"/>
                  </a:lnTo>
                  <a:lnTo>
                    <a:pt x="1154" y="0"/>
                  </a:lnTo>
                  <a:lnTo>
                    <a:pt x="1339" y="215"/>
                  </a:lnTo>
                  <a:lnTo>
                    <a:pt x="1489" y="485"/>
                  </a:lnTo>
                  <a:lnTo>
                    <a:pt x="1746" y="803"/>
                  </a:lnTo>
                  <a:lnTo>
                    <a:pt x="1842" y="851"/>
                  </a:lnTo>
                  <a:lnTo>
                    <a:pt x="1842" y="851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FFFFFF"/>
                </a:solidFill>
              </a:endParaRPr>
            </a:p>
          </p:txBody>
        </p:sp>
      </p:grpSp>
      <p:sp>
        <p:nvSpPr>
          <p:cNvPr id="5141" name="Rectangle 21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828800"/>
            <a:ext cx="7772400" cy="1736725"/>
          </a:xfrm>
        </p:spPr>
        <p:txBody>
          <a:bodyPr/>
          <a:lstStyle>
            <a:lvl1pPr>
              <a:defRPr sz="5400"/>
            </a:lvl1pPr>
          </a:lstStyle>
          <a:p>
            <a:pPr lvl="0"/>
            <a:r>
              <a:rPr lang="ru-RU" noProof="0" smtClean="0"/>
              <a:t>Образец заголовка</a:t>
            </a:r>
          </a:p>
        </p:txBody>
      </p:sp>
      <p:sp>
        <p:nvSpPr>
          <p:cNvPr id="5142" name="Rectangle 22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pPr lvl="0"/>
            <a:r>
              <a:rPr lang="ru-RU" noProof="0" smtClean="0"/>
              <a:t>Образец подзаголовка</a:t>
            </a:r>
          </a:p>
        </p:txBody>
      </p:sp>
      <p:sp>
        <p:nvSpPr>
          <p:cNvPr id="5143" name="Rectangle 23"/>
          <p:cNvSpPr>
            <a:spLocks noGrp="1" noChangeArrowheads="1"/>
          </p:cNvSpPr>
          <p:nvPr>
            <p:ph type="dt" sz="quarter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FFFFFF"/>
              </a:solidFill>
            </a:endParaRPr>
          </a:p>
        </p:txBody>
      </p:sp>
      <p:sp>
        <p:nvSpPr>
          <p:cNvPr id="5144" name="Rectangle 24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FFFFFF"/>
              </a:solidFill>
            </a:endParaRPr>
          </a:p>
        </p:txBody>
      </p:sp>
      <p:sp>
        <p:nvSpPr>
          <p:cNvPr id="5145" name="Rectangle 25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89625FC2-DBEA-451C-9A71-F327C4662D98}" type="slidenum">
              <a:rPr lang="ru-RU">
                <a:solidFill>
                  <a:srgbClr val="FFFFFF"/>
                </a:solidFill>
              </a:rPr>
              <a:pPr/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7472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1A8E35B-1E92-40AC-AD6C-345C5AEB39A9}" type="slidenum">
              <a:rPr lang="ru-RU">
                <a:solidFill>
                  <a:srgbClr val="FFFFFF"/>
                </a:solidFill>
              </a:rPr>
              <a:pPr/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947751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75ADD9E-CB67-4CD4-A2EC-6262BBC8E6DD}" type="slidenum">
              <a:rPr lang="ru-RU">
                <a:solidFill>
                  <a:srgbClr val="FFFFFF"/>
                </a:solidFill>
              </a:rPr>
              <a:pPr/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453949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FFFFFF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AAE0D14-8141-4749-8985-5625369315BF}" type="slidenum">
              <a:rPr lang="ru-RU">
                <a:solidFill>
                  <a:srgbClr val="FFFFFF"/>
                </a:solidFill>
              </a:rPr>
              <a:pPr/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071154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FFFFFF"/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FFFFFF"/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5C7B6B2-EF33-46AF-987D-F75468AE4E7A}" type="slidenum">
              <a:rPr lang="ru-RU">
                <a:solidFill>
                  <a:srgbClr val="FFFFFF"/>
                </a:solidFill>
              </a:rPr>
              <a:pPr/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669398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FFFFFF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50E7CA7-6568-489E-9E94-84EC3D29852A}" type="slidenum">
              <a:rPr lang="ru-RU">
                <a:solidFill>
                  <a:srgbClr val="FFFFFF"/>
                </a:solidFill>
              </a:rPr>
              <a:pPr/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778899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FFFFFF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FFFFFF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44103F2-C782-4D3C-876B-62CC74EA7D24}" type="slidenum">
              <a:rPr lang="ru-RU">
                <a:solidFill>
                  <a:srgbClr val="FFFFFF"/>
                </a:solidFill>
              </a:rPr>
              <a:pPr/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197863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FFFFFF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8854C49-8C79-4825-B68F-1F5D3564AD03}" type="slidenum">
              <a:rPr lang="ru-RU">
                <a:solidFill>
                  <a:srgbClr val="FFFFFF"/>
                </a:solidFill>
              </a:rPr>
              <a:pPr/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62218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FFFFFF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4530838-7C9D-4535-A611-D0E4FE3181E9}" type="slidenum">
              <a:rPr lang="ru-RU">
                <a:solidFill>
                  <a:srgbClr val="FFFFFF"/>
                </a:solidFill>
              </a:rPr>
              <a:pPr/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908885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4758318-D480-4EDF-A6EA-E601C1100330}" type="slidenum">
              <a:rPr lang="ru-RU">
                <a:solidFill>
                  <a:srgbClr val="FFFFFF"/>
                </a:solidFill>
              </a:rPr>
              <a:pPr/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587961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DC8C3B2-B682-48CD-9699-D1D773440C7D}" type="slidenum">
              <a:rPr lang="ru-RU">
                <a:solidFill>
                  <a:srgbClr val="FFFFFF"/>
                </a:solidFill>
              </a:rPr>
              <a:pPr/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69336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07.03.2014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07.03.2014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07.03.2014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07.03.2014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07.03.2014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07.03.2014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0">
          <a:gsLst>
            <a:gs pos="0">
              <a:srgbClr val="004274"/>
            </a:gs>
            <a:gs pos="100000">
              <a:schemeClr val="bg1"/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07.03.2014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0">
          <a:gsLst>
            <a:gs pos="0">
              <a:srgbClr val="004274"/>
            </a:gs>
            <a:gs pos="100000">
              <a:schemeClr val="bg1"/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98" name="Group 2"/>
          <p:cNvGrpSpPr>
            <a:grpSpLocks/>
          </p:cNvGrpSpPr>
          <p:nvPr/>
        </p:nvGrpSpPr>
        <p:grpSpPr bwMode="auto">
          <a:xfrm>
            <a:off x="0" y="0"/>
            <a:ext cx="9144000" cy="6934200"/>
            <a:chOff x="0" y="0"/>
            <a:chExt cx="5760" cy="4368"/>
          </a:xfrm>
        </p:grpSpPr>
        <p:sp>
          <p:nvSpPr>
            <p:cNvPr id="4099" name="Freeform 3"/>
            <p:cNvSpPr>
              <a:spLocks/>
            </p:cNvSpPr>
            <p:nvPr/>
          </p:nvSpPr>
          <p:spPr bwMode="hidden">
            <a:xfrm>
              <a:off x="0" y="2208"/>
              <a:ext cx="2515" cy="1970"/>
            </a:xfrm>
            <a:custGeom>
              <a:avLst/>
              <a:gdLst>
                <a:gd name="T0" fmla="*/ 744 w 2515"/>
                <a:gd name="T1" fmla="*/ 1669 h 1970"/>
                <a:gd name="T2" fmla="*/ 852 w 2515"/>
                <a:gd name="T3" fmla="*/ 1400 h 1970"/>
                <a:gd name="T4" fmla="*/ 876 w 2515"/>
                <a:gd name="T5" fmla="*/ 1171 h 1970"/>
                <a:gd name="T6" fmla="*/ 979 w 2515"/>
                <a:gd name="T7" fmla="*/ 1370 h 1970"/>
                <a:gd name="T8" fmla="*/ 1231 w 2515"/>
                <a:gd name="T9" fmla="*/ 1621 h 1970"/>
                <a:gd name="T10" fmla="*/ 1471 w 2515"/>
                <a:gd name="T11" fmla="*/ 1693 h 1970"/>
                <a:gd name="T12" fmla="*/ 1819 w 2515"/>
                <a:gd name="T13" fmla="*/ 1678 h 1970"/>
                <a:gd name="T14" fmla="*/ 1893 w 2515"/>
                <a:gd name="T15" fmla="*/ 1513 h 1970"/>
                <a:gd name="T16" fmla="*/ 1874 w 2515"/>
                <a:gd name="T17" fmla="*/ 1285 h 1970"/>
                <a:gd name="T18" fmla="*/ 1783 w 2515"/>
                <a:gd name="T19" fmla="*/ 967 h 1970"/>
                <a:gd name="T20" fmla="*/ 1289 w 2515"/>
                <a:gd name="T21" fmla="*/ 873 h 1970"/>
                <a:gd name="T22" fmla="*/ 1549 w 2515"/>
                <a:gd name="T23" fmla="*/ 745 h 1970"/>
                <a:gd name="T24" fmla="*/ 1753 w 2515"/>
                <a:gd name="T25" fmla="*/ 732 h 1970"/>
                <a:gd name="T26" fmla="*/ 2107 w 2515"/>
                <a:gd name="T27" fmla="*/ 618 h 1970"/>
                <a:gd name="T28" fmla="*/ 2377 w 2515"/>
                <a:gd name="T29" fmla="*/ 438 h 1970"/>
                <a:gd name="T30" fmla="*/ 2420 w 2515"/>
                <a:gd name="T31" fmla="*/ 343 h 1970"/>
                <a:gd name="T32" fmla="*/ 2077 w 2515"/>
                <a:gd name="T33" fmla="*/ 331 h 1970"/>
                <a:gd name="T34" fmla="*/ 1951 w 2515"/>
                <a:gd name="T35" fmla="*/ 301 h 1970"/>
                <a:gd name="T36" fmla="*/ 1645 w 2515"/>
                <a:gd name="T37" fmla="*/ 289 h 1970"/>
                <a:gd name="T38" fmla="*/ 1297 w 2515"/>
                <a:gd name="T39" fmla="*/ 408 h 1970"/>
                <a:gd name="T40" fmla="*/ 1308 w 2515"/>
                <a:gd name="T41" fmla="*/ 337 h 1970"/>
                <a:gd name="T42" fmla="*/ 1453 w 2515"/>
                <a:gd name="T43" fmla="*/ 168 h 1970"/>
                <a:gd name="T44" fmla="*/ 1477 w 2515"/>
                <a:gd name="T45" fmla="*/ 36 h 1970"/>
                <a:gd name="T46" fmla="*/ 1417 w 2515"/>
                <a:gd name="T47" fmla="*/ 24 h 1970"/>
                <a:gd name="T48" fmla="*/ 1189 w 2515"/>
                <a:gd name="T49" fmla="*/ 102 h 1970"/>
                <a:gd name="T50" fmla="*/ 1026 w 2515"/>
                <a:gd name="T51" fmla="*/ 144 h 1970"/>
                <a:gd name="T52" fmla="*/ 889 w 2515"/>
                <a:gd name="T53" fmla="*/ 331 h 1970"/>
                <a:gd name="T54" fmla="*/ 726 w 2515"/>
                <a:gd name="T55" fmla="*/ 480 h 1970"/>
                <a:gd name="T56" fmla="*/ 643 w 2515"/>
                <a:gd name="T57" fmla="*/ 540 h 1970"/>
                <a:gd name="T58" fmla="*/ 600 w 2515"/>
                <a:gd name="T59" fmla="*/ 516 h 1970"/>
                <a:gd name="T60" fmla="*/ 552 w 2515"/>
                <a:gd name="T61" fmla="*/ 486 h 1970"/>
                <a:gd name="T62" fmla="*/ 528 w 2515"/>
                <a:gd name="T63" fmla="*/ 462 h 1970"/>
                <a:gd name="T64" fmla="*/ 474 w 2515"/>
                <a:gd name="T65" fmla="*/ 426 h 1970"/>
                <a:gd name="T66" fmla="*/ 415 w 2515"/>
                <a:gd name="T67" fmla="*/ 390 h 1970"/>
                <a:gd name="T68" fmla="*/ 366 w 2515"/>
                <a:gd name="T69" fmla="*/ 366 h 1970"/>
                <a:gd name="T70" fmla="*/ 192 w 2515"/>
                <a:gd name="T71" fmla="*/ 234 h 1970"/>
                <a:gd name="T72" fmla="*/ 570 w 2515"/>
                <a:gd name="T73" fmla="*/ 564 h 1970"/>
                <a:gd name="T74" fmla="*/ 444 w 2515"/>
                <a:gd name="T75" fmla="*/ 732 h 1970"/>
                <a:gd name="T76" fmla="*/ 318 w 2515"/>
                <a:gd name="T77" fmla="*/ 787 h 1970"/>
                <a:gd name="T78" fmla="*/ 127 w 2515"/>
                <a:gd name="T79" fmla="*/ 853 h 1970"/>
                <a:gd name="T80" fmla="*/ 0 w 2515"/>
                <a:gd name="T81" fmla="*/ 1165 h 1970"/>
                <a:gd name="T82" fmla="*/ 372 w 2515"/>
                <a:gd name="T83" fmla="*/ 1015 h 1970"/>
                <a:gd name="T84" fmla="*/ 222 w 2515"/>
                <a:gd name="T85" fmla="*/ 1262 h 1970"/>
                <a:gd name="T86" fmla="*/ 139 w 2515"/>
                <a:gd name="T87" fmla="*/ 1459 h 1970"/>
                <a:gd name="T88" fmla="*/ 102 w 2515"/>
                <a:gd name="T89" fmla="*/ 1495 h 1970"/>
                <a:gd name="T90" fmla="*/ 84 w 2515"/>
                <a:gd name="T91" fmla="*/ 1519 h 1970"/>
                <a:gd name="T92" fmla="*/ 96 w 2515"/>
                <a:gd name="T93" fmla="*/ 1537 h 1970"/>
                <a:gd name="T94" fmla="*/ 127 w 2515"/>
                <a:gd name="T95" fmla="*/ 1567 h 1970"/>
                <a:gd name="T96" fmla="*/ 145 w 2515"/>
                <a:gd name="T97" fmla="*/ 1633 h 1970"/>
                <a:gd name="T98" fmla="*/ 156 w 2515"/>
                <a:gd name="T99" fmla="*/ 1693 h 1970"/>
                <a:gd name="T100" fmla="*/ 162 w 2515"/>
                <a:gd name="T101" fmla="*/ 1723 h 1970"/>
                <a:gd name="T102" fmla="*/ 216 w 2515"/>
                <a:gd name="T103" fmla="*/ 1802 h 1970"/>
                <a:gd name="T104" fmla="*/ 228 w 2515"/>
                <a:gd name="T105" fmla="*/ 1850 h 1970"/>
                <a:gd name="T106" fmla="*/ 240 w 2515"/>
                <a:gd name="T107" fmla="*/ 1904 h 1970"/>
                <a:gd name="T108" fmla="*/ 246 w 2515"/>
                <a:gd name="T109" fmla="*/ 1922 h 1970"/>
                <a:gd name="T110" fmla="*/ 258 w 2515"/>
                <a:gd name="T111" fmla="*/ 1970 h 1970"/>
                <a:gd name="T112" fmla="*/ 462 w 2515"/>
                <a:gd name="T113" fmla="*/ 1922 h 1970"/>
                <a:gd name="T114" fmla="*/ 624 w 2515"/>
                <a:gd name="T115" fmla="*/ 1778 h 19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2515" h="1970">
                  <a:moveTo>
                    <a:pt x="624" y="1778"/>
                  </a:moveTo>
                  <a:lnTo>
                    <a:pt x="744" y="1669"/>
                  </a:lnTo>
                  <a:lnTo>
                    <a:pt x="834" y="1627"/>
                  </a:lnTo>
                  <a:lnTo>
                    <a:pt x="852" y="1400"/>
                  </a:lnTo>
                  <a:lnTo>
                    <a:pt x="834" y="1225"/>
                  </a:lnTo>
                  <a:lnTo>
                    <a:pt x="876" y="1171"/>
                  </a:lnTo>
                  <a:lnTo>
                    <a:pt x="901" y="1268"/>
                  </a:lnTo>
                  <a:lnTo>
                    <a:pt x="979" y="1370"/>
                  </a:lnTo>
                  <a:lnTo>
                    <a:pt x="1116" y="1519"/>
                  </a:lnTo>
                  <a:lnTo>
                    <a:pt x="1231" y="1621"/>
                  </a:lnTo>
                  <a:lnTo>
                    <a:pt x="1353" y="1632"/>
                  </a:lnTo>
                  <a:lnTo>
                    <a:pt x="1471" y="1693"/>
                  </a:lnTo>
                  <a:lnTo>
                    <a:pt x="1664" y="1659"/>
                  </a:lnTo>
                  <a:lnTo>
                    <a:pt x="1819" y="1678"/>
                  </a:lnTo>
                  <a:lnTo>
                    <a:pt x="1975" y="1632"/>
                  </a:lnTo>
                  <a:lnTo>
                    <a:pt x="1893" y="1513"/>
                  </a:lnTo>
                  <a:lnTo>
                    <a:pt x="1920" y="1385"/>
                  </a:lnTo>
                  <a:lnTo>
                    <a:pt x="1874" y="1285"/>
                  </a:lnTo>
                  <a:lnTo>
                    <a:pt x="1865" y="1129"/>
                  </a:lnTo>
                  <a:lnTo>
                    <a:pt x="1783" y="967"/>
                  </a:lnTo>
                  <a:lnTo>
                    <a:pt x="1527" y="891"/>
                  </a:lnTo>
                  <a:lnTo>
                    <a:pt x="1289" y="873"/>
                  </a:lnTo>
                  <a:lnTo>
                    <a:pt x="1393" y="781"/>
                  </a:lnTo>
                  <a:lnTo>
                    <a:pt x="1549" y="745"/>
                  </a:lnTo>
                  <a:lnTo>
                    <a:pt x="1620" y="738"/>
                  </a:lnTo>
                  <a:lnTo>
                    <a:pt x="1753" y="732"/>
                  </a:lnTo>
                  <a:lnTo>
                    <a:pt x="1933" y="720"/>
                  </a:lnTo>
                  <a:lnTo>
                    <a:pt x="2107" y="618"/>
                  </a:lnTo>
                  <a:lnTo>
                    <a:pt x="2227" y="516"/>
                  </a:lnTo>
                  <a:lnTo>
                    <a:pt x="2377" y="438"/>
                  </a:lnTo>
                  <a:lnTo>
                    <a:pt x="2515" y="337"/>
                  </a:lnTo>
                  <a:lnTo>
                    <a:pt x="2420" y="343"/>
                  </a:lnTo>
                  <a:lnTo>
                    <a:pt x="2191" y="343"/>
                  </a:lnTo>
                  <a:lnTo>
                    <a:pt x="2077" y="331"/>
                  </a:lnTo>
                  <a:lnTo>
                    <a:pt x="2053" y="301"/>
                  </a:lnTo>
                  <a:lnTo>
                    <a:pt x="1951" y="301"/>
                  </a:lnTo>
                  <a:lnTo>
                    <a:pt x="1795" y="259"/>
                  </a:lnTo>
                  <a:lnTo>
                    <a:pt x="1645" y="289"/>
                  </a:lnTo>
                  <a:lnTo>
                    <a:pt x="1447" y="372"/>
                  </a:lnTo>
                  <a:lnTo>
                    <a:pt x="1297" y="408"/>
                  </a:lnTo>
                  <a:lnTo>
                    <a:pt x="1153" y="414"/>
                  </a:lnTo>
                  <a:lnTo>
                    <a:pt x="1308" y="337"/>
                  </a:lnTo>
                  <a:lnTo>
                    <a:pt x="1465" y="198"/>
                  </a:lnTo>
                  <a:lnTo>
                    <a:pt x="1453" y="168"/>
                  </a:lnTo>
                  <a:lnTo>
                    <a:pt x="1465" y="102"/>
                  </a:lnTo>
                  <a:lnTo>
                    <a:pt x="1477" y="36"/>
                  </a:lnTo>
                  <a:lnTo>
                    <a:pt x="1453" y="0"/>
                  </a:lnTo>
                  <a:lnTo>
                    <a:pt x="1417" y="24"/>
                  </a:lnTo>
                  <a:lnTo>
                    <a:pt x="1356" y="42"/>
                  </a:lnTo>
                  <a:lnTo>
                    <a:pt x="1189" y="102"/>
                  </a:lnTo>
                  <a:lnTo>
                    <a:pt x="1098" y="144"/>
                  </a:lnTo>
                  <a:lnTo>
                    <a:pt x="1026" y="144"/>
                  </a:lnTo>
                  <a:lnTo>
                    <a:pt x="991" y="168"/>
                  </a:lnTo>
                  <a:lnTo>
                    <a:pt x="889" y="331"/>
                  </a:lnTo>
                  <a:lnTo>
                    <a:pt x="852" y="408"/>
                  </a:lnTo>
                  <a:lnTo>
                    <a:pt x="726" y="480"/>
                  </a:lnTo>
                  <a:lnTo>
                    <a:pt x="649" y="540"/>
                  </a:lnTo>
                  <a:lnTo>
                    <a:pt x="643" y="540"/>
                  </a:lnTo>
                  <a:lnTo>
                    <a:pt x="637" y="534"/>
                  </a:lnTo>
                  <a:lnTo>
                    <a:pt x="600" y="516"/>
                  </a:lnTo>
                  <a:lnTo>
                    <a:pt x="564" y="492"/>
                  </a:lnTo>
                  <a:lnTo>
                    <a:pt x="552" y="486"/>
                  </a:lnTo>
                  <a:lnTo>
                    <a:pt x="540" y="474"/>
                  </a:lnTo>
                  <a:lnTo>
                    <a:pt x="528" y="462"/>
                  </a:lnTo>
                  <a:lnTo>
                    <a:pt x="504" y="444"/>
                  </a:lnTo>
                  <a:lnTo>
                    <a:pt x="474" y="426"/>
                  </a:lnTo>
                  <a:lnTo>
                    <a:pt x="444" y="408"/>
                  </a:lnTo>
                  <a:lnTo>
                    <a:pt x="415" y="390"/>
                  </a:lnTo>
                  <a:lnTo>
                    <a:pt x="385" y="372"/>
                  </a:lnTo>
                  <a:lnTo>
                    <a:pt x="366" y="366"/>
                  </a:lnTo>
                  <a:lnTo>
                    <a:pt x="360" y="360"/>
                  </a:lnTo>
                  <a:lnTo>
                    <a:pt x="192" y="234"/>
                  </a:lnTo>
                  <a:lnTo>
                    <a:pt x="210" y="307"/>
                  </a:lnTo>
                  <a:lnTo>
                    <a:pt x="570" y="564"/>
                  </a:lnTo>
                  <a:lnTo>
                    <a:pt x="558" y="618"/>
                  </a:lnTo>
                  <a:lnTo>
                    <a:pt x="444" y="732"/>
                  </a:lnTo>
                  <a:lnTo>
                    <a:pt x="324" y="787"/>
                  </a:lnTo>
                  <a:lnTo>
                    <a:pt x="318" y="787"/>
                  </a:lnTo>
                  <a:lnTo>
                    <a:pt x="258" y="811"/>
                  </a:lnTo>
                  <a:lnTo>
                    <a:pt x="127" y="853"/>
                  </a:lnTo>
                  <a:lnTo>
                    <a:pt x="0" y="901"/>
                  </a:lnTo>
                  <a:lnTo>
                    <a:pt x="0" y="1165"/>
                  </a:lnTo>
                  <a:lnTo>
                    <a:pt x="78" y="1147"/>
                  </a:lnTo>
                  <a:lnTo>
                    <a:pt x="372" y="1015"/>
                  </a:lnTo>
                  <a:lnTo>
                    <a:pt x="336" y="1117"/>
                  </a:lnTo>
                  <a:lnTo>
                    <a:pt x="222" y="1262"/>
                  </a:lnTo>
                  <a:lnTo>
                    <a:pt x="145" y="1453"/>
                  </a:lnTo>
                  <a:lnTo>
                    <a:pt x="139" y="1459"/>
                  </a:lnTo>
                  <a:lnTo>
                    <a:pt x="133" y="1465"/>
                  </a:lnTo>
                  <a:lnTo>
                    <a:pt x="102" y="1495"/>
                  </a:lnTo>
                  <a:lnTo>
                    <a:pt x="90" y="1507"/>
                  </a:lnTo>
                  <a:lnTo>
                    <a:pt x="84" y="1519"/>
                  </a:lnTo>
                  <a:lnTo>
                    <a:pt x="84" y="1531"/>
                  </a:lnTo>
                  <a:lnTo>
                    <a:pt x="96" y="1537"/>
                  </a:lnTo>
                  <a:lnTo>
                    <a:pt x="114" y="1549"/>
                  </a:lnTo>
                  <a:lnTo>
                    <a:pt x="127" y="1567"/>
                  </a:lnTo>
                  <a:lnTo>
                    <a:pt x="139" y="1597"/>
                  </a:lnTo>
                  <a:lnTo>
                    <a:pt x="145" y="1633"/>
                  </a:lnTo>
                  <a:lnTo>
                    <a:pt x="150" y="1663"/>
                  </a:lnTo>
                  <a:lnTo>
                    <a:pt x="156" y="1693"/>
                  </a:lnTo>
                  <a:lnTo>
                    <a:pt x="162" y="1717"/>
                  </a:lnTo>
                  <a:lnTo>
                    <a:pt x="162" y="1723"/>
                  </a:lnTo>
                  <a:lnTo>
                    <a:pt x="216" y="1796"/>
                  </a:lnTo>
                  <a:lnTo>
                    <a:pt x="216" y="1802"/>
                  </a:lnTo>
                  <a:lnTo>
                    <a:pt x="222" y="1814"/>
                  </a:lnTo>
                  <a:lnTo>
                    <a:pt x="228" y="1850"/>
                  </a:lnTo>
                  <a:lnTo>
                    <a:pt x="234" y="1886"/>
                  </a:lnTo>
                  <a:lnTo>
                    <a:pt x="240" y="1904"/>
                  </a:lnTo>
                  <a:lnTo>
                    <a:pt x="240" y="1916"/>
                  </a:lnTo>
                  <a:lnTo>
                    <a:pt x="246" y="1922"/>
                  </a:lnTo>
                  <a:lnTo>
                    <a:pt x="252" y="1934"/>
                  </a:lnTo>
                  <a:lnTo>
                    <a:pt x="258" y="1970"/>
                  </a:lnTo>
                  <a:lnTo>
                    <a:pt x="438" y="1970"/>
                  </a:lnTo>
                  <a:lnTo>
                    <a:pt x="462" y="1922"/>
                  </a:lnTo>
                  <a:lnTo>
                    <a:pt x="624" y="1778"/>
                  </a:lnTo>
                  <a:lnTo>
                    <a:pt x="624" y="177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FFFFFF"/>
                </a:solidFill>
              </a:endParaRPr>
            </a:p>
          </p:txBody>
        </p:sp>
        <p:sp>
          <p:nvSpPr>
            <p:cNvPr id="4100" name="Freeform 4"/>
            <p:cNvSpPr>
              <a:spLocks/>
            </p:cNvSpPr>
            <p:nvPr/>
          </p:nvSpPr>
          <p:spPr bwMode="hidden">
            <a:xfrm>
              <a:off x="0" y="2496"/>
              <a:ext cx="2112" cy="1604"/>
            </a:xfrm>
            <a:custGeom>
              <a:avLst/>
              <a:gdLst>
                <a:gd name="T0" fmla="*/ 580 w 2123"/>
                <a:gd name="T1" fmla="*/ 1043 h 1696"/>
                <a:gd name="T2" fmla="*/ 544 w 2123"/>
                <a:gd name="T3" fmla="*/ 683 h 1696"/>
                <a:gd name="T4" fmla="*/ 670 w 2123"/>
                <a:gd name="T5" fmla="*/ 395 h 1696"/>
                <a:gd name="T6" fmla="*/ 927 w 2123"/>
                <a:gd name="T7" fmla="*/ 587 h 1696"/>
                <a:gd name="T8" fmla="*/ 1214 w 2123"/>
                <a:gd name="T9" fmla="*/ 869 h 1696"/>
                <a:gd name="T10" fmla="*/ 1483 w 2123"/>
                <a:gd name="T11" fmla="*/ 1109 h 1696"/>
                <a:gd name="T12" fmla="*/ 1800 w 2123"/>
                <a:gd name="T13" fmla="*/ 1360 h 1696"/>
                <a:gd name="T14" fmla="*/ 1883 w 2123"/>
                <a:gd name="T15" fmla="*/ 1414 h 1696"/>
                <a:gd name="T16" fmla="*/ 1836 w 2123"/>
                <a:gd name="T17" fmla="*/ 1354 h 1696"/>
                <a:gd name="T18" fmla="*/ 1411 w 2123"/>
                <a:gd name="T19" fmla="*/ 1001 h 1696"/>
                <a:gd name="T20" fmla="*/ 1088 w 2123"/>
                <a:gd name="T21" fmla="*/ 683 h 1696"/>
                <a:gd name="T22" fmla="*/ 723 w 2123"/>
                <a:gd name="T23" fmla="*/ 329 h 1696"/>
                <a:gd name="T24" fmla="*/ 999 w 2123"/>
                <a:gd name="T25" fmla="*/ 311 h 1696"/>
                <a:gd name="T26" fmla="*/ 1286 w 2123"/>
                <a:gd name="T27" fmla="*/ 317 h 1696"/>
                <a:gd name="T28" fmla="*/ 1614 w 2123"/>
                <a:gd name="T29" fmla="*/ 269 h 1696"/>
                <a:gd name="T30" fmla="*/ 2123 w 2123"/>
                <a:gd name="T31" fmla="*/ 197 h 1696"/>
                <a:gd name="T32" fmla="*/ 2075 w 2123"/>
                <a:gd name="T33" fmla="*/ 173 h 1696"/>
                <a:gd name="T34" fmla="*/ 1543 w 2123"/>
                <a:gd name="T35" fmla="*/ 257 h 1696"/>
                <a:gd name="T36" fmla="*/ 1208 w 2123"/>
                <a:gd name="T37" fmla="*/ 275 h 1696"/>
                <a:gd name="T38" fmla="*/ 759 w 2123"/>
                <a:gd name="T39" fmla="*/ 257 h 1696"/>
                <a:gd name="T40" fmla="*/ 819 w 2123"/>
                <a:gd name="T41" fmla="*/ 227 h 1696"/>
                <a:gd name="T42" fmla="*/ 1142 w 2123"/>
                <a:gd name="T43" fmla="*/ 0 h 1696"/>
                <a:gd name="T44" fmla="*/ 1088 w 2123"/>
                <a:gd name="T45" fmla="*/ 30 h 1696"/>
                <a:gd name="T46" fmla="*/ 1010 w 2123"/>
                <a:gd name="T47" fmla="*/ 84 h 1696"/>
                <a:gd name="T48" fmla="*/ 855 w 2123"/>
                <a:gd name="T49" fmla="*/ 191 h 1696"/>
                <a:gd name="T50" fmla="*/ 670 w 2123"/>
                <a:gd name="T51" fmla="*/ 281 h 1696"/>
                <a:gd name="T52" fmla="*/ 634 w 2123"/>
                <a:gd name="T53" fmla="*/ 359 h 1696"/>
                <a:gd name="T54" fmla="*/ 305 w 2123"/>
                <a:gd name="T55" fmla="*/ 587 h 1696"/>
                <a:gd name="T56" fmla="*/ 0 w 2123"/>
                <a:gd name="T57" fmla="*/ 725 h 1696"/>
                <a:gd name="T58" fmla="*/ 0 w 2123"/>
                <a:gd name="T59" fmla="*/ 731 h 1696"/>
                <a:gd name="T60" fmla="*/ 0 w 2123"/>
                <a:gd name="T61" fmla="*/ 767 h 1696"/>
                <a:gd name="T62" fmla="*/ 299 w 2123"/>
                <a:gd name="T63" fmla="*/ 635 h 1696"/>
                <a:gd name="T64" fmla="*/ 592 w 2123"/>
                <a:gd name="T65" fmla="*/ 431 h 1696"/>
                <a:gd name="T66" fmla="*/ 508 w 2123"/>
                <a:gd name="T67" fmla="*/ 671 h 1696"/>
                <a:gd name="T68" fmla="*/ 526 w 2123"/>
                <a:gd name="T69" fmla="*/ 995 h 1696"/>
                <a:gd name="T70" fmla="*/ 460 w 2123"/>
                <a:gd name="T71" fmla="*/ 1168 h 1696"/>
                <a:gd name="T72" fmla="*/ 329 w 2123"/>
                <a:gd name="T73" fmla="*/ 1480 h 1696"/>
                <a:gd name="T74" fmla="*/ 323 w 2123"/>
                <a:gd name="T75" fmla="*/ 1696 h 1696"/>
                <a:gd name="T76" fmla="*/ 329 w 2123"/>
                <a:gd name="T77" fmla="*/ 1696 h 1696"/>
                <a:gd name="T78" fmla="*/ 347 w 2123"/>
                <a:gd name="T79" fmla="*/ 1552 h 1696"/>
                <a:gd name="T80" fmla="*/ 580 w 2123"/>
                <a:gd name="T81" fmla="*/ 1043 h 1696"/>
                <a:gd name="T82" fmla="*/ 580 w 2123"/>
                <a:gd name="T83" fmla="*/ 1043 h 16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2123" h="1696">
                  <a:moveTo>
                    <a:pt x="580" y="1043"/>
                  </a:moveTo>
                  <a:lnTo>
                    <a:pt x="544" y="683"/>
                  </a:lnTo>
                  <a:lnTo>
                    <a:pt x="670" y="395"/>
                  </a:lnTo>
                  <a:lnTo>
                    <a:pt x="927" y="587"/>
                  </a:lnTo>
                  <a:lnTo>
                    <a:pt x="1214" y="869"/>
                  </a:lnTo>
                  <a:lnTo>
                    <a:pt x="1483" y="1109"/>
                  </a:lnTo>
                  <a:lnTo>
                    <a:pt x="1800" y="1360"/>
                  </a:lnTo>
                  <a:lnTo>
                    <a:pt x="1883" y="1414"/>
                  </a:lnTo>
                  <a:lnTo>
                    <a:pt x="1836" y="1354"/>
                  </a:lnTo>
                  <a:lnTo>
                    <a:pt x="1411" y="1001"/>
                  </a:lnTo>
                  <a:lnTo>
                    <a:pt x="1088" y="683"/>
                  </a:lnTo>
                  <a:lnTo>
                    <a:pt x="723" y="329"/>
                  </a:lnTo>
                  <a:lnTo>
                    <a:pt x="999" y="311"/>
                  </a:lnTo>
                  <a:lnTo>
                    <a:pt x="1286" y="317"/>
                  </a:lnTo>
                  <a:lnTo>
                    <a:pt x="1614" y="269"/>
                  </a:lnTo>
                  <a:lnTo>
                    <a:pt x="2123" y="197"/>
                  </a:lnTo>
                  <a:lnTo>
                    <a:pt x="2075" y="173"/>
                  </a:lnTo>
                  <a:lnTo>
                    <a:pt x="1543" y="257"/>
                  </a:lnTo>
                  <a:lnTo>
                    <a:pt x="1208" y="275"/>
                  </a:lnTo>
                  <a:lnTo>
                    <a:pt x="759" y="257"/>
                  </a:lnTo>
                  <a:lnTo>
                    <a:pt x="819" y="227"/>
                  </a:lnTo>
                  <a:lnTo>
                    <a:pt x="1142" y="0"/>
                  </a:lnTo>
                  <a:lnTo>
                    <a:pt x="1088" y="30"/>
                  </a:lnTo>
                  <a:lnTo>
                    <a:pt x="1010" y="84"/>
                  </a:lnTo>
                  <a:lnTo>
                    <a:pt x="855" y="191"/>
                  </a:lnTo>
                  <a:lnTo>
                    <a:pt x="670" y="281"/>
                  </a:lnTo>
                  <a:lnTo>
                    <a:pt x="634" y="359"/>
                  </a:lnTo>
                  <a:lnTo>
                    <a:pt x="305" y="587"/>
                  </a:lnTo>
                  <a:lnTo>
                    <a:pt x="0" y="725"/>
                  </a:lnTo>
                  <a:lnTo>
                    <a:pt x="0" y="731"/>
                  </a:lnTo>
                  <a:lnTo>
                    <a:pt x="0" y="767"/>
                  </a:lnTo>
                  <a:lnTo>
                    <a:pt x="299" y="635"/>
                  </a:lnTo>
                  <a:lnTo>
                    <a:pt x="592" y="431"/>
                  </a:lnTo>
                  <a:lnTo>
                    <a:pt x="508" y="671"/>
                  </a:lnTo>
                  <a:lnTo>
                    <a:pt x="526" y="995"/>
                  </a:lnTo>
                  <a:lnTo>
                    <a:pt x="460" y="1168"/>
                  </a:lnTo>
                  <a:lnTo>
                    <a:pt x="329" y="1480"/>
                  </a:lnTo>
                  <a:lnTo>
                    <a:pt x="323" y="1696"/>
                  </a:lnTo>
                  <a:lnTo>
                    <a:pt x="329" y="1696"/>
                  </a:lnTo>
                  <a:lnTo>
                    <a:pt x="347" y="1552"/>
                  </a:lnTo>
                  <a:lnTo>
                    <a:pt x="580" y="1043"/>
                  </a:lnTo>
                  <a:lnTo>
                    <a:pt x="580" y="1043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FFFFFF"/>
                </a:solidFill>
              </a:endParaRPr>
            </a:p>
          </p:txBody>
        </p:sp>
        <p:sp>
          <p:nvSpPr>
            <p:cNvPr id="4101" name="Freeform 5"/>
            <p:cNvSpPr>
              <a:spLocks/>
            </p:cNvSpPr>
            <p:nvPr/>
          </p:nvSpPr>
          <p:spPr bwMode="hidden">
            <a:xfrm>
              <a:off x="2092" y="3233"/>
              <a:ext cx="3668" cy="943"/>
            </a:xfrm>
            <a:custGeom>
              <a:avLst/>
              <a:gdLst>
                <a:gd name="T0" fmla="*/ 3338 w 3668"/>
                <a:gd name="T1" fmla="*/ 288 h 943"/>
                <a:gd name="T2" fmla="*/ 3194 w 3668"/>
                <a:gd name="T3" fmla="*/ 258 h 943"/>
                <a:gd name="T4" fmla="*/ 2816 w 3668"/>
                <a:gd name="T5" fmla="*/ 234 h 943"/>
                <a:gd name="T6" fmla="*/ 2330 w 3668"/>
                <a:gd name="T7" fmla="*/ 306 h 943"/>
                <a:gd name="T8" fmla="*/ 2372 w 3668"/>
                <a:gd name="T9" fmla="*/ 258 h 943"/>
                <a:gd name="T10" fmla="*/ 2624 w 3668"/>
                <a:gd name="T11" fmla="*/ 132 h 943"/>
                <a:gd name="T12" fmla="*/ 2707 w 3668"/>
                <a:gd name="T13" fmla="*/ 24 h 943"/>
                <a:gd name="T14" fmla="*/ 2642 w 3668"/>
                <a:gd name="T15" fmla="*/ 12 h 943"/>
                <a:gd name="T16" fmla="*/ 2515 w 3668"/>
                <a:gd name="T17" fmla="*/ 54 h 943"/>
                <a:gd name="T18" fmla="*/ 2324 w 3668"/>
                <a:gd name="T19" fmla="*/ 66 h 943"/>
                <a:gd name="T20" fmla="*/ 2101 w 3668"/>
                <a:gd name="T21" fmla="*/ 90 h 943"/>
                <a:gd name="T22" fmla="*/ 1855 w 3668"/>
                <a:gd name="T23" fmla="*/ 228 h 943"/>
                <a:gd name="T24" fmla="*/ 1591 w 3668"/>
                <a:gd name="T25" fmla="*/ 337 h 943"/>
                <a:gd name="T26" fmla="*/ 1459 w 3668"/>
                <a:gd name="T27" fmla="*/ 379 h 943"/>
                <a:gd name="T28" fmla="*/ 1417 w 3668"/>
                <a:gd name="T29" fmla="*/ 361 h 943"/>
                <a:gd name="T30" fmla="*/ 1363 w 3668"/>
                <a:gd name="T31" fmla="*/ 331 h 943"/>
                <a:gd name="T32" fmla="*/ 1344 w 3668"/>
                <a:gd name="T33" fmla="*/ 312 h 943"/>
                <a:gd name="T34" fmla="*/ 1290 w 3668"/>
                <a:gd name="T35" fmla="*/ 288 h 943"/>
                <a:gd name="T36" fmla="*/ 1230 w 3668"/>
                <a:gd name="T37" fmla="*/ 252 h 943"/>
                <a:gd name="T38" fmla="*/ 1119 w 3668"/>
                <a:gd name="T39" fmla="*/ 227 h 943"/>
                <a:gd name="T40" fmla="*/ 1320 w 3668"/>
                <a:gd name="T41" fmla="*/ 438 h 943"/>
                <a:gd name="T42" fmla="*/ 960 w 3668"/>
                <a:gd name="T43" fmla="*/ 558 h 943"/>
                <a:gd name="T44" fmla="*/ 474 w 3668"/>
                <a:gd name="T45" fmla="*/ 630 h 943"/>
                <a:gd name="T46" fmla="*/ 132 w 3668"/>
                <a:gd name="T47" fmla="*/ 781 h 943"/>
                <a:gd name="T48" fmla="*/ 234 w 3668"/>
                <a:gd name="T49" fmla="*/ 847 h 943"/>
                <a:gd name="T50" fmla="*/ 925 w 3668"/>
                <a:gd name="T51" fmla="*/ 739 h 943"/>
                <a:gd name="T52" fmla="*/ 637 w 3668"/>
                <a:gd name="T53" fmla="*/ 925 h 943"/>
                <a:gd name="T54" fmla="*/ 1405 w 3668"/>
                <a:gd name="T55" fmla="*/ 943 h 943"/>
                <a:gd name="T56" fmla="*/ 1447 w 3668"/>
                <a:gd name="T57" fmla="*/ 943 h 943"/>
                <a:gd name="T58" fmla="*/ 2888 w 3668"/>
                <a:gd name="T59" fmla="*/ 859 h 943"/>
                <a:gd name="T60" fmla="*/ 2582 w 3668"/>
                <a:gd name="T61" fmla="*/ 708 h 943"/>
                <a:gd name="T62" fmla="*/ 2299 w 3668"/>
                <a:gd name="T63" fmla="*/ 606 h 943"/>
                <a:gd name="T64" fmla="*/ 2606 w 3668"/>
                <a:gd name="T65" fmla="*/ 588 h 943"/>
                <a:gd name="T66" fmla="*/ 3001 w 3668"/>
                <a:gd name="T67" fmla="*/ 582 h 943"/>
                <a:gd name="T68" fmla="*/ 3452 w 3668"/>
                <a:gd name="T69" fmla="*/ 438 h 943"/>
                <a:gd name="T70" fmla="*/ 3668 w 3668"/>
                <a:gd name="T71" fmla="*/ 312 h 943"/>
                <a:gd name="T72" fmla="*/ 3482 w 3668"/>
                <a:gd name="T73" fmla="*/ 300 h 9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3668" h="943">
                  <a:moveTo>
                    <a:pt x="3482" y="300"/>
                  </a:moveTo>
                  <a:lnTo>
                    <a:pt x="3338" y="288"/>
                  </a:lnTo>
                  <a:lnTo>
                    <a:pt x="3320" y="264"/>
                  </a:lnTo>
                  <a:lnTo>
                    <a:pt x="3194" y="258"/>
                  </a:lnTo>
                  <a:lnTo>
                    <a:pt x="3019" y="216"/>
                  </a:lnTo>
                  <a:lnTo>
                    <a:pt x="2816" y="234"/>
                  </a:lnTo>
                  <a:lnTo>
                    <a:pt x="2533" y="288"/>
                  </a:lnTo>
                  <a:lnTo>
                    <a:pt x="2330" y="306"/>
                  </a:lnTo>
                  <a:lnTo>
                    <a:pt x="2149" y="312"/>
                  </a:lnTo>
                  <a:lnTo>
                    <a:pt x="2372" y="258"/>
                  </a:lnTo>
                  <a:lnTo>
                    <a:pt x="2624" y="156"/>
                  </a:lnTo>
                  <a:lnTo>
                    <a:pt x="2624" y="132"/>
                  </a:lnTo>
                  <a:lnTo>
                    <a:pt x="2666" y="78"/>
                  </a:lnTo>
                  <a:lnTo>
                    <a:pt x="2707" y="24"/>
                  </a:lnTo>
                  <a:lnTo>
                    <a:pt x="2695" y="0"/>
                  </a:lnTo>
                  <a:lnTo>
                    <a:pt x="2642" y="12"/>
                  </a:lnTo>
                  <a:lnTo>
                    <a:pt x="2557" y="30"/>
                  </a:lnTo>
                  <a:lnTo>
                    <a:pt x="2515" y="54"/>
                  </a:lnTo>
                  <a:lnTo>
                    <a:pt x="2425" y="84"/>
                  </a:lnTo>
                  <a:lnTo>
                    <a:pt x="2324" y="66"/>
                  </a:lnTo>
                  <a:lnTo>
                    <a:pt x="2191" y="90"/>
                  </a:lnTo>
                  <a:lnTo>
                    <a:pt x="2101" y="90"/>
                  </a:lnTo>
                  <a:lnTo>
                    <a:pt x="2047" y="108"/>
                  </a:lnTo>
                  <a:lnTo>
                    <a:pt x="1855" y="228"/>
                  </a:lnTo>
                  <a:lnTo>
                    <a:pt x="1771" y="288"/>
                  </a:lnTo>
                  <a:lnTo>
                    <a:pt x="1591" y="337"/>
                  </a:lnTo>
                  <a:lnTo>
                    <a:pt x="1465" y="379"/>
                  </a:lnTo>
                  <a:lnTo>
                    <a:pt x="1459" y="379"/>
                  </a:lnTo>
                  <a:lnTo>
                    <a:pt x="1453" y="373"/>
                  </a:lnTo>
                  <a:lnTo>
                    <a:pt x="1417" y="361"/>
                  </a:lnTo>
                  <a:lnTo>
                    <a:pt x="1381" y="343"/>
                  </a:lnTo>
                  <a:lnTo>
                    <a:pt x="1363" y="331"/>
                  </a:lnTo>
                  <a:lnTo>
                    <a:pt x="1357" y="324"/>
                  </a:lnTo>
                  <a:lnTo>
                    <a:pt x="1344" y="312"/>
                  </a:lnTo>
                  <a:lnTo>
                    <a:pt x="1320" y="300"/>
                  </a:lnTo>
                  <a:lnTo>
                    <a:pt x="1290" y="288"/>
                  </a:lnTo>
                  <a:lnTo>
                    <a:pt x="1260" y="270"/>
                  </a:lnTo>
                  <a:lnTo>
                    <a:pt x="1230" y="252"/>
                  </a:lnTo>
                  <a:lnTo>
                    <a:pt x="1187" y="227"/>
                  </a:lnTo>
                  <a:lnTo>
                    <a:pt x="1119" y="227"/>
                  </a:lnTo>
                  <a:lnTo>
                    <a:pt x="1357" y="397"/>
                  </a:lnTo>
                  <a:lnTo>
                    <a:pt x="1320" y="438"/>
                  </a:lnTo>
                  <a:lnTo>
                    <a:pt x="1135" y="522"/>
                  </a:lnTo>
                  <a:lnTo>
                    <a:pt x="960" y="558"/>
                  </a:lnTo>
                  <a:lnTo>
                    <a:pt x="684" y="600"/>
                  </a:lnTo>
                  <a:lnTo>
                    <a:pt x="474" y="630"/>
                  </a:lnTo>
                  <a:lnTo>
                    <a:pt x="390" y="684"/>
                  </a:lnTo>
                  <a:lnTo>
                    <a:pt x="132" y="781"/>
                  </a:lnTo>
                  <a:lnTo>
                    <a:pt x="0" y="829"/>
                  </a:lnTo>
                  <a:lnTo>
                    <a:pt x="234" y="847"/>
                  </a:lnTo>
                  <a:lnTo>
                    <a:pt x="498" y="829"/>
                  </a:lnTo>
                  <a:lnTo>
                    <a:pt x="925" y="739"/>
                  </a:lnTo>
                  <a:lnTo>
                    <a:pt x="840" y="817"/>
                  </a:lnTo>
                  <a:lnTo>
                    <a:pt x="637" y="925"/>
                  </a:lnTo>
                  <a:lnTo>
                    <a:pt x="613" y="943"/>
                  </a:lnTo>
                  <a:lnTo>
                    <a:pt x="1405" y="943"/>
                  </a:lnTo>
                  <a:lnTo>
                    <a:pt x="1411" y="925"/>
                  </a:lnTo>
                  <a:lnTo>
                    <a:pt x="1447" y="943"/>
                  </a:lnTo>
                  <a:lnTo>
                    <a:pt x="2924" y="943"/>
                  </a:lnTo>
                  <a:lnTo>
                    <a:pt x="2888" y="859"/>
                  </a:lnTo>
                  <a:lnTo>
                    <a:pt x="2713" y="775"/>
                  </a:lnTo>
                  <a:lnTo>
                    <a:pt x="2582" y="708"/>
                  </a:lnTo>
                  <a:lnTo>
                    <a:pt x="2336" y="636"/>
                  </a:lnTo>
                  <a:lnTo>
                    <a:pt x="2299" y="606"/>
                  </a:lnTo>
                  <a:lnTo>
                    <a:pt x="2509" y="582"/>
                  </a:lnTo>
                  <a:lnTo>
                    <a:pt x="2606" y="588"/>
                  </a:lnTo>
                  <a:lnTo>
                    <a:pt x="2773" y="588"/>
                  </a:lnTo>
                  <a:lnTo>
                    <a:pt x="3001" y="582"/>
                  </a:lnTo>
                  <a:lnTo>
                    <a:pt x="3259" y="516"/>
                  </a:lnTo>
                  <a:lnTo>
                    <a:pt x="3452" y="438"/>
                  </a:lnTo>
                  <a:lnTo>
                    <a:pt x="3668" y="391"/>
                  </a:lnTo>
                  <a:lnTo>
                    <a:pt x="3668" y="312"/>
                  </a:lnTo>
                  <a:lnTo>
                    <a:pt x="3482" y="300"/>
                  </a:lnTo>
                  <a:lnTo>
                    <a:pt x="3482" y="30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FFFFFF"/>
                </a:solidFill>
              </a:endParaRPr>
            </a:p>
          </p:txBody>
        </p:sp>
        <p:sp>
          <p:nvSpPr>
            <p:cNvPr id="4102" name="Freeform 6"/>
            <p:cNvSpPr>
              <a:spLocks/>
            </p:cNvSpPr>
            <p:nvPr/>
          </p:nvSpPr>
          <p:spPr bwMode="hidden">
            <a:xfrm>
              <a:off x="0" y="524"/>
              <a:ext cx="973" cy="1195"/>
            </a:xfrm>
            <a:custGeom>
              <a:avLst/>
              <a:gdLst>
                <a:gd name="T0" fmla="*/ 323 w 969"/>
                <a:gd name="T1" fmla="*/ 1186 h 1192"/>
                <a:gd name="T2" fmla="*/ 490 w 969"/>
                <a:gd name="T3" fmla="*/ 1192 h 1192"/>
                <a:gd name="T4" fmla="*/ 580 w 969"/>
                <a:gd name="T5" fmla="*/ 1150 h 1192"/>
                <a:gd name="T6" fmla="*/ 813 w 969"/>
                <a:gd name="T7" fmla="*/ 1085 h 1192"/>
                <a:gd name="T8" fmla="*/ 933 w 969"/>
                <a:gd name="T9" fmla="*/ 1055 h 1192"/>
                <a:gd name="T10" fmla="*/ 759 w 969"/>
                <a:gd name="T11" fmla="*/ 989 h 1192"/>
                <a:gd name="T12" fmla="*/ 556 w 969"/>
                <a:gd name="T13" fmla="*/ 953 h 1192"/>
                <a:gd name="T14" fmla="*/ 197 w 969"/>
                <a:gd name="T15" fmla="*/ 971 h 1192"/>
                <a:gd name="T16" fmla="*/ 299 w 969"/>
                <a:gd name="T17" fmla="*/ 893 h 1192"/>
                <a:gd name="T18" fmla="*/ 496 w 969"/>
                <a:gd name="T19" fmla="*/ 803 h 1192"/>
                <a:gd name="T20" fmla="*/ 694 w 969"/>
                <a:gd name="T21" fmla="*/ 671 h 1192"/>
                <a:gd name="T22" fmla="*/ 700 w 969"/>
                <a:gd name="T23" fmla="*/ 671 h 1192"/>
                <a:gd name="T24" fmla="*/ 712 w 969"/>
                <a:gd name="T25" fmla="*/ 665 h 1192"/>
                <a:gd name="T26" fmla="*/ 753 w 969"/>
                <a:gd name="T27" fmla="*/ 647 h 1192"/>
                <a:gd name="T28" fmla="*/ 777 w 969"/>
                <a:gd name="T29" fmla="*/ 641 h 1192"/>
                <a:gd name="T30" fmla="*/ 789 w 969"/>
                <a:gd name="T31" fmla="*/ 629 h 1192"/>
                <a:gd name="T32" fmla="*/ 795 w 969"/>
                <a:gd name="T33" fmla="*/ 617 h 1192"/>
                <a:gd name="T34" fmla="*/ 789 w 969"/>
                <a:gd name="T35" fmla="*/ 611 h 1192"/>
                <a:gd name="T36" fmla="*/ 783 w 969"/>
                <a:gd name="T37" fmla="*/ 599 h 1192"/>
                <a:gd name="T38" fmla="*/ 783 w 969"/>
                <a:gd name="T39" fmla="*/ 575 h 1192"/>
                <a:gd name="T40" fmla="*/ 795 w 969"/>
                <a:gd name="T41" fmla="*/ 545 h 1192"/>
                <a:gd name="T42" fmla="*/ 807 w 969"/>
                <a:gd name="T43" fmla="*/ 515 h 1192"/>
                <a:gd name="T44" fmla="*/ 825 w 969"/>
                <a:gd name="T45" fmla="*/ 485 h 1192"/>
                <a:gd name="T46" fmla="*/ 837 w 969"/>
                <a:gd name="T47" fmla="*/ 455 h 1192"/>
                <a:gd name="T48" fmla="*/ 843 w 969"/>
                <a:gd name="T49" fmla="*/ 437 h 1192"/>
                <a:gd name="T50" fmla="*/ 849 w 969"/>
                <a:gd name="T51" fmla="*/ 431 h 1192"/>
                <a:gd name="T52" fmla="*/ 849 w 969"/>
                <a:gd name="T53" fmla="*/ 347 h 1192"/>
                <a:gd name="T54" fmla="*/ 849 w 969"/>
                <a:gd name="T55" fmla="*/ 341 h 1192"/>
                <a:gd name="T56" fmla="*/ 855 w 969"/>
                <a:gd name="T57" fmla="*/ 335 h 1192"/>
                <a:gd name="T58" fmla="*/ 873 w 969"/>
                <a:gd name="T59" fmla="*/ 305 h 1192"/>
                <a:gd name="T60" fmla="*/ 885 w 969"/>
                <a:gd name="T61" fmla="*/ 269 h 1192"/>
                <a:gd name="T62" fmla="*/ 897 w 969"/>
                <a:gd name="T63" fmla="*/ 239 h 1192"/>
                <a:gd name="T64" fmla="*/ 903 w 969"/>
                <a:gd name="T65" fmla="*/ 227 h 1192"/>
                <a:gd name="T66" fmla="*/ 909 w 969"/>
                <a:gd name="T67" fmla="*/ 215 h 1192"/>
                <a:gd name="T68" fmla="*/ 927 w 969"/>
                <a:gd name="T69" fmla="*/ 173 h 1192"/>
                <a:gd name="T70" fmla="*/ 945 w 969"/>
                <a:gd name="T71" fmla="*/ 137 h 1192"/>
                <a:gd name="T72" fmla="*/ 951 w 969"/>
                <a:gd name="T73" fmla="*/ 125 h 1192"/>
                <a:gd name="T74" fmla="*/ 951 w 969"/>
                <a:gd name="T75" fmla="*/ 119 h 1192"/>
                <a:gd name="T76" fmla="*/ 969 w 969"/>
                <a:gd name="T77" fmla="*/ 0 h 1192"/>
                <a:gd name="T78" fmla="*/ 945 w 969"/>
                <a:gd name="T79" fmla="*/ 47 h 1192"/>
                <a:gd name="T80" fmla="*/ 783 w 969"/>
                <a:gd name="T81" fmla="*/ 113 h 1192"/>
                <a:gd name="T82" fmla="*/ 706 w 969"/>
                <a:gd name="T83" fmla="*/ 161 h 1192"/>
                <a:gd name="T84" fmla="*/ 460 w 969"/>
                <a:gd name="T85" fmla="*/ 233 h 1192"/>
                <a:gd name="T86" fmla="*/ 281 w 969"/>
                <a:gd name="T87" fmla="*/ 287 h 1192"/>
                <a:gd name="T88" fmla="*/ 173 w 969"/>
                <a:gd name="T89" fmla="*/ 293 h 1192"/>
                <a:gd name="T90" fmla="*/ 12 w 969"/>
                <a:gd name="T91" fmla="*/ 485 h 1192"/>
                <a:gd name="T92" fmla="*/ 0 w 969"/>
                <a:gd name="T93" fmla="*/ 509 h 1192"/>
                <a:gd name="T94" fmla="*/ 0 w 969"/>
                <a:gd name="T95" fmla="*/ 1186 h 1192"/>
                <a:gd name="T96" fmla="*/ 96 w 969"/>
                <a:gd name="T97" fmla="*/ 1180 h 1192"/>
                <a:gd name="T98" fmla="*/ 323 w 969"/>
                <a:gd name="T99" fmla="*/ 1186 h 1192"/>
                <a:gd name="T100" fmla="*/ 323 w 969"/>
                <a:gd name="T101" fmla="*/ 1186 h 1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969" h="1192">
                  <a:moveTo>
                    <a:pt x="323" y="1186"/>
                  </a:moveTo>
                  <a:lnTo>
                    <a:pt x="490" y="1192"/>
                  </a:lnTo>
                  <a:lnTo>
                    <a:pt x="580" y="1150"/>
                  </a:lnTo>
                  <a:lnTo>
                    <a:pt x="813" y="1085"/>
                  </a:lnTo>
                  <a:lnTo>
                    <a:pt x="933" y="1055"/>
                  </a:lnTo>
                  <a:lnTo>
                    <a:pt x="759" y="989"/>
                  </a:lnTo>
                  <a:lnTo>
                    <a:pt x="556" y="953"/>
                  </a:lnTo>
                  <a:lnTo>
                    <a:pt x="197" y="971"/>
                  </a:lnTo>
                  <a:lnTo>
                    <a:pt x="299" y="893"/>
                  </a:lnTo>
                  <a:lnTo>
                    <a:pt x="496" y="803"/>
                  </a:lnTo>
                  <a:lnTo>
                    <a:pt x="694" y="671"/>
                  </a:lnTo>
                  <a:lnTo>
                    <a:pt x="700" y="671"/>
                  </a:lnTo>
                  <a:lnTo>
                    <a:pt x="712" y="665"/>
                  </a:lnTo>
                  <a:lnTo>
                    <a:pt x="753" y="647"/>
                  </a:lnTo>
                  <a:lnTo>
                    <a:pt x="777" y="641"/>
                  </a:lnTo>
                  <a:lnTo>
                    <a:pt x="789" y="629"/>
                  </a:lnTo>
                  <a:lnTo>
                    <a:pt x="795" y="617"/>
                  </a:lnTo>
                  <a:lnTo>
                    <a:pt x="789" y="611"/>
                  </a:lnTo>
                  <a:lnTo>
                    <a:pt x="783" y="599"/>
                  </a:lnTo>
                  <a:lnTo>
                    <a:pt x="783" y="575"/>
                  </a:lnTo>
                  <a:lnTo>
                    <a:pt x="795" y="545"/>
                  </a:lnTo>
                  <a:lnTo>
                    <a:pt x="807" y="515"/>
                  </a:lnTo>
                  <a:lnTo>
                    <a:pt x="825" y="485"/>
                  </a:lnTo>
                  <a:lnTo>
                    <a:pt x="837" y="455"/>
                  </a:lnTo>
                  <a:lnTo>
                    <a:pt x="843" y="437"/>
                  </a:lnTo>
                  <a:lnTo>
                    <a:pt x="849" y="431"/>
                  </a:lnTo>
                  <a:lnTo>
                    <a:pt x="849" y="347"/>
                  </a:lnTo>
                  <a:lnTo>
                    <a:pt x="849" y="341"/>
                  </a:lnTo>
                  <a:lnTo>
                    <a:pt x="855" y="335"/>
                  </a:lnTo>
                  <a:lnTo>
                    <a:pt x="873" y="305"/>
                  </a:lnTo>
                  <a:lnTo>
                    <a:pt x="885" y="269"/>
                  </a:lnTo>
                  <a:lnTo>
                    <a:pt x="897" y="239"/>
                  </a:lnTo>
                  <a:lnTo>
                    <a:pt x="903" y="227"/>
                  </a:lnTo>
                  <a:lnTo>
                    <a:pt x="909" y="215"/>
                  </a:lnTo>
                  <a:lnTo>
                    <a:pt x="927" y="173"/>
                  </a:lnTo>
                  <a:lnTo>
                    <a:pt x="945" y="137"/>
                  </a:lnTo>
                  <a:lnTo>
                    <a:pt x="951" y="125"/>
                  </a:lnTo>
                  <a:lnTo>
                    <a:pt x="951" y="119"/>
                  </a:lnTo>
                  <a:lnTo>
                    <a:pt x="969" y="0"/>
                  </a:lnTo>
                  <a:lnTo>
                    <a:pt x="945" y="47"/>
                  </a:lnTo>
                  <a:lnTo>
                    <a:pt x="783" y="113"/>
                  </a:lnTo>
                  <a:lnTo>
                    <a:pt x="706" y="161"/>
                  </a:lnTo>
                  <a:lnTo>
                    <a:pt x="460" y="233"/>
                  </a:lnTo>
                  <a:lnTo>
                    <a:pt x="281" y="287"/>
                  </a:lnTo>
                  <a:lnTo>
                    <a:pt x="173" y="293"/>
                  </a:lnTo>
                  <a:lnTo>
                    <a:pt x="12" y="485"/>
                  </a:lnTo>
                  <a:lnTo>
                    <a:pt x="0" y="509"/>
                  </a:lnTo>
                  <a:lnTo>
                    <a:pt x="0" y="1186"/>
                  </a:lnTo>
                  <a:lnTo>
                    <a:pt x="96" y="1180"/>
                  </a:lnTo>
                  <a:lnTo>
                    <a:pt x="323" y="1186"/>
                  </a:lnTo>
                  <a:lnTo>
                    <a:pt x="323" y="118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FFFFFF"/>
                </a:solidFill>
              </a:endParaRPr>
            </a:p>
          </p:txBody>
        </p:sp>
        <p:sp>
          <p:nvSpPr>
            <p:cNvPr id="4103" name="Freeform 7"/>
            <p:cNvSpPr>
              <a:spLocks/>
            </p:cNvSpPr>
            <p:nvPr/>
          </p:nvSpPr>
          <p:spPr bwMode="hidden">
            <a:xfrm>
              <a:off x="3188" y="1"/>
              <a:ext cx="2570" cy="2266"/>
            </a:xfrm>
            <a:custGeom>
              <a:avLst/>
              <a:gdLst>
                <a:gd name="T0" fmla="*/ 859 w 2570"/>
                <a:gd name="T1" fmla="*/ 612 h 2266"/>
                <a:gd name="T2" fmla="*/ 1087 w 2570"/>
                <a:gd name="T3" fmla="*/ 853 h 2266"/>
                <a:gd name="T4" fmla="*/ 961 w 2570"/>
                <a:gd name="T5" fmla="*/ 913 h 2266"/>
                <a:gd name="T6" fmla="*/ 786 w 2570"/>
                <a:gd name="T7" fmla="*/ 883 h 2266"/>
                <a:gd name="T8" fmla="*/ 450 w 2570"/>
                <a:gd name="T9" fmla="*/ 931 h 2266"/>
                <a:gd name="T10" fmla="*/ 150 w 2570"/>
                <a:gd name="T11" fmla="*/ 1075 h 2266"/>
                <a:gd name="T12" fmla="*/ 78 w 2570"/>
                <a:gd name="T13" fmla="*/ 1165 h 2266"/>
                <a:gd name="T14" fmla="*/ 361 w 2570"/>
                <a:gd name="T15" fmla="*/ 1256 h 2266"/>
                <a:gd name="T16" fmla="*/ 444 w 2570"/>
                <a:gd name="T17" fmla="*/ 1316 h 2266"/>
                <a:gd name="T18" fmla="*/ 697 w 2570"/>
                <a:gd name="T19" fmla="*/ 1400 h 2266"/>
                <a:gd name="T20" fmla="*/ 1026 w 2570"/>
                <a:gd name="T21" fmla="*/ 1346 h 2266"/>
                <a:gd name="T22" fmla="*/ 991 w 2570"/>
                <a:gd name="T23" fmla="*/ 1412 h 2266"/>
                <a:gd name="T24" fmla="*/ 804 w 2570"/>
                <a:gd name="T25" fmla="*/ 1574 h 2266"/>
                <a:gd name="T26" fmla="*/ 726 w 2570"/>
                <a:gd name="T27" fmla="*/ 1718 h 2266"/>
                <a:gd name="T28" fmla="*/ 768 w 2570"/>
                <a:gd name="T29" fmla="*/ 1742 h 2266"/>
                <a:gd name="T30" fmla="*/ 865 w 2570"/>
                <a:gd name="T31" fmla="*/ 1693 h 2266"/>
                <a:gd name="T32" fmla="*/ 991 w 2570"/>
                <a:gd name="T33" fmla="*/ 1699 h 2266"/>
                <a:gd name="T34" fmla="*/ 1135 w 2570"/>
                <a:gd name="T35" fmla="*/ 1627 h 2266"/>
                <a:gd name="T36" fmla="*/ 1183 w 2570"/>
                <a:gd name="T37" fmla="*/ 1669 h 2266"/>
                <a:gd name="T38" fmla="*/ 1399 w 2570"/>
                <a:gd name="T39" fmla="*/ 1436 h 2266"/>
                <a:gd name="T40" fmla="*/ 1615 w 2570"/>
                <a:gd name="T41" fmla="*/ 1334 h 2266"/>
                <a:gd name="T42" fmla="*/ 1645 w 2570"/>
                <a:gd name="T43" fmla="*/ 1370 h 2266"/>
                <a:gd name="T44" fmla="*/ 1681 w 2570"/>
                <a:gd name="T45" fmla="*/ 1430 h 2266"/>
                <a:gd name="T46" fmla="*/ 1699 w 2570"/>
                <a:gd name="T47" fmla="*/ 1466 h 2266"/>
                <a:gd name="T48" fmla="*/ 1747 w 2570"/>
                <a:gd name="T49" fmla="*/ 1550 h 2266"/>
                <a:gd name="T50" fmla="*/ 1772 w 2570"/>
                <a:gd name="T51" fmla="*/ 1586 h 2266"/>
                <a:gd name="T52" fmla="*/ 2124 w 2570"/>
                <a:gd name="T53" fmla="*/ 2248 h 2266"/>
                <a:gd name="T54" fmla="*/ 1693 w 2570"/>
                <a:gd name="T55" fmla="*/ 1322 h 2266"/>
                <a:gd name="T56" fmla="*/ 1861 w 2570"/>
                <a:gd name="T57" fmla="*/ 1165 h 2266"/>
                <a:gd name="T58" fmla="*/ 2173 w 2570"/>
                <a:gd name="T59" fmla="*/ 1099 h 2266"/>
                <a:gd name="T60" fmla="*/ 2390 w 2570"/>
                <a:gd name="T61" fmla="*/ 1009 h 2266"/>
                <a:gd name="T62" fmla="*/ 2570 w 2570"/>
                <a:gd name="T63" fmla="*/ 805 h 2266"/>
                <a:gd name="T64" fmla="*/ 2342 w 2570"/>
                <a:gd name="T65" fmla="*/ 781 h 2266"/>
                <a:gd name="T66" fmla="*/ 2114 w 2570"/>
                <a:gd name="T67" fmla="*/ 763 h 2266"/>
                <a:gd name="T68" fmla="*/ 2408 w 2570"/>
                <a:gd name="T69" fmla="*/ 433 h 2266"/>
                <a:gd name="T70" fmla="*/ 2426 w 2570"/>
                <a:gd name="T71" fmla="*/ 421 h 2266"/>
                <a:gd name="T72" fmla="*/ 2474 w 2570"/>
                <a:gd name="T73" fmla="*/ 379 h 2266"/>
                <a:gd name="T74" fmla="*/ 2492 w 2570"/>
                <a:gd name="T75" fmla="*/ 355 h 2266"/>
                <a:gd name="T76" fmla="*/ 2474 w 2570"/>
                <a:gd name="T77" fmla="*/ 337 h 2266"/>
                <a:gd name="T78" fmla="*/ 2474 w 2570"/>
                <a:gd name="T79" fmla="*/ 271 h 2266"/>
                <a:gd name="T80" fmla="*/ 2492 w 2570"/>
                <a:gd name="T81" fmla="*/ 192 h 2266"/>
                <a:gd name="T82" fmla="*/ 2504 w 2570"/>
                <a:gd name="T83" fmla="*/ 132 h 2266"/>
                <a:gd name="T84" fmla="*/ 2492 w 2570"/>
                <a:gd name="T85" fmla="*/ 36 h 2266"/>
                <a:gd name="T86" fmla="*/ 2492 w 2570"/>
                <a:gd name="T87" fmla="*/ 24 h 2266"/>
                <a:gd name="T88" fmla="*/ 2102 w 2570"/>
                <a:gd name="T89" fmla="*/ 0 h 2266"/>
                <a:gd name="T90" fmla="*/ 1909 w 2570"/>
                <a:gd name="T91" fmla="*/ 90 h 2266"/>
                <a:gd name="T92" fmla="*/ 1747 w 2570"/>
                <a:gd name="T93" fmla="*/ 535 h 2266"/>
                <a:gd name="T94" fmla="*/ 1711 w 2570"/>
                <a:gd name="T95" fmla="*/ 469 h 2266"/>
                <a:gd name="T96" fmla="*/ 1633 w 2570"/>
                <a:gd name="T97" fmla="*/ 144 h 2266"/>
                <a:gd name="T98" fmla="*/ 1579 w 2570"/>
                <a:gd name="T99" fmla="*/ 0 h 2266"/>
                <a:gd name="T100" fmla="*/ 738 w 2570"/>
                <a:gd name="T101" fmla="*/ 186 h 2266"/>
                <a:gd name="T102" fmla="*/ 756 w 2570"/>
                <a:gd name="T103" fmla="*/ 463 h 22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2570" h="2266">
                  <a:moveTo>
                    <a:pt x="756" y="463"/>
                  </a:moveTo>
                  <a:lnTo>
                    <a:pt x="859" y="612"/>
                  </a:lnTo>
                  <a:lnTo>
                    <a:pt x="937" y="720"/>
                  </a:lnTo>
                  <a:lnTo>
                    <a:pt x="1087" y="853"/>
                  </a:lnTo>
                  <a:lnTo>
                    <a:pt x="1105" y="907"/>
                  </a:lnTo>
                  <a:lnTo>
                    <a:pt x="961" y="913"/>
                  </a:lnTo>
                  <a:lnTo>
                    <a:pt x="895" y="901"/>
                  </a:lnTo>
                  <a:lnTo>
                    <a:pt x="786" y="883"/>
                  </a:lnTo>
                  <a:lnTo>
                    <a:pt x="637" y="859"/>
                  </a:lnTo>
                  <a:lnTo>
                    <a:pt x="450" y="931"/>
                  </a:lnTo>
                  <a:lnTo>
                    <a:pt x="306" y="1021"/>
                  </a:lnTo>
                  <a:lnTo>
                    <a:pt x="150" y="1075"/>
                  </a:lnTo>
                  <a:lnTo>
                    <a:pt x="0" y="1153"/>
                  </a:lnTo>
                  <a:lnTo>
                    <a:pt x="78" y="1165"/>
                  </a:lnTo>
                  <a:lnTo>
                    <a:pt x="264" y="1220"/>
                  </a:lnTo>
                  <a:lnTo>
                    <a:pt x="361" y="1256"/>
                  </a:lnTo>
                  <a:lnTo>
                    <a:pt x="367" y="1298"/>
                  </a:lnTo>
                  <a:lnTo>
                    <a:pt x="444" y="1316"/>
                  </a:lnTo>
                  <a:lnTo>
                    <a:pt x="558" y="1400"/>
                  </a:lnTo>
                  <a:lnTo>
                    <a:pt x="697" y="1400"/>
                  </a:lnTo>
                  <a:lnTo>
                    <a:pt x="895" y="1346"/>
                  </a:lnTo>
                  <a:lnTo>
                    <a:pt x="1026" y="1346"/>
                  </a:lnTo>
                  <a:lnTo>
                    <a:pt x="1147" y="1358"/>
                  </a:lnTo>
                  <a:lnTo>
                    <a:pt x="991" y="1412"/>
                  </a:lnTo>
                  <a:lnTo>
                    <a:pt x="804" y="1538"/>
                  </a:lnTo>
                  <a:lnTo>
                    <a:pt x="804" y="1574"/>
                  </a:lnTo>
                  <a:lnTo>
                    <a:pt x="762" y="1645"/>
                  </a:lnTo>
                  <a:lnTo>
                    <a:pt x="726" y="1718"/>
                  </a:lnTo>
                  <a:lnTo>
                    <a:pt x="732" y="1754"/>
                  </a:lnTo>
                  <a:lnTo>
                    <a:pt x="768" y="1742"/>
                  </a:lnTo>
                  <a:lnTo>
                    <a:pt x="829" y="1730"/>
                  </a:lnTo>
                  <a:lnTo>
                    <a:pt x="865" y="1693"/>
                  </a:lnTo>
                  <a:lnTo>
                    <a:pt x="925" y="1663"/>
                  </a:lnTo>
                  <a:lnTo>
                    <a:pt x="991" y="1699"/>
                  </a:lnTo>
                  <a:lnTo>
                    <a:pt x="1087" y="1675"/>
                  </a:lnTo>
                  <a:lnTo>
                    <a:pt x="1135" y="1627"/>
                  </a:lnTo>
                  <a:lnTo>
                    <a:pt x="1147" y="1687"/>
                  </a:lnTo>
                  <a:lnTo>
                    <a:pt x="1183" y="1669"/>
                  </a:lnTo>
                  <a:lnTo>
                    <a:pt x="1333" y="1514"/>
                  </a:lnTo>
                  <a:lnTo>
                    <a:pt x="1399" y="1436"/>
                  </a:lnTo>
                  <a:lnTo>
                    <a:pt x="1526" y="1382"/>
                  </a:lnTo>
                  <a:lnTo>
                    <a:pt x="1615" y="1334"/>
                  </a:lnTo>
                  <a:lnTo>
                    <a:pt x="1627" y="1346"/>
                  </a:lnTo>
                  <a:lnTo>
                    <a:pt x="1645" y="1370"/>
                  </a:lnTo>
                  <a:lnTo>
                    <a:pt x="1669" y="1400"/>
                  </a:lnTo>
                  <a:lnTo>
                    <a:pt x="1681" y="1430"/>
                  </a:lnTo>
                  <a:lnTo>
                    <a:pt x="1687" y="1448"/>
                  </a:lnTo>
                  <a:lnTo>
                    <a:pt x="1699" y="1466"/>
                  </a:lnTo>
                  <a:lnTo>
                    <a:pt x="1729" y="1520"/>
                  </a:lnTo>
                  <a:lnTo>
                    <a:pt x="1747" y="1550"/>
                  </a:lnTo>
                  <a:lnTo>
                    <a:pt x="1766" y="1574"/>
                  </a:lnTo>
                  <a:lnTo>
                    <a:pt x="1772" y="1586"/>
                  </a:lnTo>
                  <a:lnTo>
                    <a:pt x="1778" y="1592"/>
                  </a:lnTo>
                  <a:lnTo>
                    <a:pt x="2124" y="2248"/>
                  </a:lnTo>
                  <a:lnTo>
                    <a:pt x="2215" y="2266"/>
                  </a:lnTo>
                  <a:lnTo>
                    <a:pt x="1693" y="1322"/>
                  </a:lnTo>
                  <a:lnTo>
                    <a:pt x="1723" y="1262"/>
                  </a:lnTo>
                  <a:lnTo>
                    <a:pt x="1861" y="1165"/>
                  </a:lnTo>
                  <a:lnTo>
                    <a:pt x="1988" y="1129"/>
                  </a:lnTo>
                  <a:lnTo>
                    <a:pt x="2173" y="1099"/>
                  </a:lnTo>
                  <a:lnTo>
                    <a:pt x="2318" y="1075"/>
                  </a:lnTo>
                  <a:lnTo>
                    <a:pt x="2390" y="1009"/>
                  </a:lnTo>
                  <a:lnTo>
                    <a:pt x="2570" y="895"/>
                  </a:lnTo>
                  <a:lnTo>
                    <a:pt x="2570" y="805"/>
                  </a:lnTo>
                  <a:lnTo>
                    <a:pt x="2516" y="787"/>
                  </a:lnTo>
                  <a:lnTo>
                    <a:pt x="2342" y="781"/>
                  </a:lnTo>
                  <a:lnTo>
                    <a:pt x="2042" y="871"/>
                  </a:lnTo>
                  <a:lnTo>
                    <a:pt x="2114" y="763"/>
                  </a:lnTo>
                  <a:lnTo>
                    <a:pt x="2264" y="624"/>
                  </a:lnTo>
                  <a:lnTo>
                    <a:pt x="2408" y="433"/>
                  </a:lnTo>
                  <a:lnTo>
                    <a:pt x="2414" y="433"/>
                  </a:lnTo>
                  <a:lnTo>
                    <a:pt x="2426" y="421"/>
                  </a:lnTo>
                  <a:lnTo>
                    <a:pt x="2456" y="397"/>
                  </a:lnTo>
                  <a:lnTo>
                    <a:pt x="2474" y="379"/>
                  </a:lnTo>
                  <a:lnTo>
                    <a:pt x="2486" y="367"/>
                  </a:lnTo>
                  <a:lnTo>
                    <a:pt x="2492" y="355"/>
                  </a:lnTo>
                  <a:lnTo>
                    <a:pt x="2486" y="349"/>
                  </a:lnTo>
                  <a:lnTo>
                    <a:pt x="2474" y="337"/>
                  </a:lnTo>
                  <a:lnTo>
                    <a:pt x="2474" y="307"/>
                  </a:lnTo>
                  <a:lnTo>
                    <a:pt x="2474" y="271"/>
                  </a:lnTo>
                  <a:lnTo>
                    <a:pt x="2480" y="228"/>
                  </a:lnTo>
                  <a:lnTo>
                    <a:pt x="2492" y="192"/>
                  </a:lnTo>
                  <a:lnTo>
                    <a:pt x="2498" y="156"/>
                  </a:lnTo>
                  <a:lnTo>
                    <a:pt x="2504" y="132"/>
                  </a:lnTo>
                  <a:lnTo>
                    <a:pt x="2504" y="126"/>
                  </a:lnTo>
                  <a:lnTo>
                    <a:pt x="2492" y="36"/>
                  </a:lnTo>
                  <a:lnTo>
                    <a:pt x="2492" y="36"/>
                  </a:lnTo>
                  <a:lnTo>
                    <a:pt x="2492" y="24"/>
                  </a:lnTo>
                  <a:lnTo>
                    <a:pt x="2498" y="0"/>
                  </a:lnTo>
                  <a:lnTo>
                    <a:pt x="2102" y="0"/>
                  </a:lnTo>
                  <a:lnTo>
                    <a:pt x="2006" y="60"/>
                  </a:lnTo>
                  <a:lnTo>
                    <a:pt x="1909" y="90"/>
                  </a:lnTo>
                  <a:lnTo>
                    <a:pt x="1808" y="337"/>
                  </a:lnTo>
                  <a:lnTo>
                    <a:pt x="1747" y="535"/>
                  </a:lnTo>
                  <a:lnTo>
                    <a:pt x="1687" y="588"/>
                  </a:lnTo>
                  <a:lnTo>
                    <a:pt x="1711" y="469"/>
                  </a:lnTo>
                  <a:lnTo>
                    <a:pt x="1687" y="343"/>
                  </a:lnTo>
                  <a:lnTo>
                    <a:pt x="1633" y="144"/>
                  </a:lnTo>
                  <a:lnTo>
                    <a:pt x="1585" y="12"/>
                  </a:lnTo>
                  <a:lnTo>
                    <a:pt x="1579" y="0"/>
                  </a:lnTo>
                  <a:lnTo>
                    <a:pt x="786" y="0"/>
                  </a:lnTo>
                  <a:lnTo>
                    <a:pt x="738" y="186"/>
                  </a:lnTo>
                  <a:lnTo>
                    <a:pt x="756" y="463"/>
                  </a:lnTo>
                  <a:lnTo>
                    <a:pt x="756" y="463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FFFFFF"/>
                </a:solidFill>
              </a:endParaRPr>
            </a:p>
          </p:txBody>
        </p:sp>
        <p:sp>
          <p:nvSpPr>
            <p:cNvPr id="4104" name="Freeform 8"/>
            <p:cNvSpPr>
              <a:spLocks/>
            </p:cNvSpPr>
            <p:nvPr/>
          </p:nvSpPr>
          <p:spPr bwMode="hidden">
            <a:xfrm>
              <a:off x="3525" y="1"/>
              <a:ext cx="2185" cy="1508"/>
            </a:xfrm>
            <a:custGeom>
              <a:avLst/>
              <a:gdLst>
                <a:gd name="T0" fmla="*/ 1034 w 2176"/>
                <a:gd name="T1" fmla="*/ 767 h 1505"/>
                <a:gd name="T2" fmla="*/ 1190 w 2176"/>
                <a:gd name="T3" fmla="*/ 1235 h 1505"/>
                <a:gd name="T4" fmla="*/ 956 w 2176"/>
                <a:gd name="T5" fmla="*/ 1193 h 1505"/>
                <a:gd name="T6" fmla="*/ 723 w 2176"/>
                <a:gd name="T7" fmla="*/ 1127 h 1505"/>
                <a:gd name="T8" fmla="*/ 442 w 2176"/>
                <a:gd name="T9" fmla="*/ 1109 h 1505"/>
                <a:gd name="T10" fmla="*/ 0 w 2176"/>
                <a:gd name="T11" fmla="*/ 1079 h 1505"/>
                <a:gd name="T12" fmla="*/ 30 w 2176"/>
                <a:gd name="T13" fmla="*/ 1115 h 1505"/>
                <a:gd name="T14" fmla="*/ 496 w 2176"/>
                <a:gd name="T15" fmla="*/ 1133 h 1505"/>
                <a:gd name="T16" fmla="*/ 777 w 2176"/>
                <a:gd name="T17" fmla="*/ 1187 h 1505"/>
                <a:gd name="T18" fmla="*/ 1130 w 2176"/>
                <a:gd name="T19" fmla="*/ 1301 h 1505"/>
                <a:gd name="T20" fmla="*/ 1070 w 2176"/>
                <a:gd name="T21" fmla="*/ 1319 h 1505"/>
                <a:gd name="T22" fmla="*/ 711 w 2176"/>
                <a:gd name="T23" fmla="*/ 1505 h 1505"/>
                <a:gd name="T24" fmla="*/ 765 w 2176"/>
                <a:gd name="T25" fmla="*/ 1481 h 1505"/>
                <a:gd name="T26" fmla="*/ 861 w 2176"/>
                <a:gd name="T27" fmla="*/ 1439 h 1505"/>
                <a:gd name="T28" fmla="*/ 1022 w 2176"/>
                <a:gd name="T29" fmla="*/ 1355 h 1505"/>
                <a:gd name="T30" fmla="*/ 1214 w 2176"/>
                <a:gd name="T31" fmla="*/ 1295 h 1505"/>
                <a:gd name="T32" fmla="*/ 1267 w 2176"/>
                <a:gd name="T33" fmla="*/ 1223 h 1505"/>
                <a:gd name="T34" fmla="*/ 1632 w 2176"/>
                <a:gd name="T35" fmla="*/ 1043 h 1505"/>
                <a:gd name="T36" fmla="*/ 1931 w 2176"/>
                <a:gd name="T37" fmla="*/ 953 h 1505"/>
                <a:gd name="T38" fmla="*/ 2176 w 2176"/>
                <a:gd name="T39" fmla="*/ 821 h 1505"/>
                <a:gd name="T40" fmla="*/ 1961 w 2176"/>
                <a:gd name="T41" fmla="*/ 911 h 1505"/>
                <a:gd name="T42" fmla="*/ 1656 w 2176"/>
                <a:gd name="T43" fmla="*/ 989 h 1505"/>
                <a:gd name="T44" fmla="*/ 1339 w 2176"/>
                <a:gd name="T45" fmla="*/ 1151 h 1505"/>
                <a:gd name="T46" fmla="*/ 1501 w 2176"/>
                <a:gd name="T47" fmla="*/ 905 h 1505"/>
                <a:gd name="T48" fmla="*/ 1620 w 2176"/>
                <a:gd name="T49" fmla="*/ 545 h 1505"/>
                <a:gd name="T50" fmla="*/ 1740 w 2176"/>
                <a:gd name="T51" fmla="*/ 372 h 1505"/>
                <a:gd name="T52" fmla="*/ 1979 w 2176"/>
                <a:gd name="T53" fmla="*/ 60 h 1505"/>
                <a:gd name="T54" fmla="*/ 2003 w 2176"/>
                <a:gd name="T55" fmla="*/ 0 h 1505"/>
                <a:gd name="T56" fmla="*/ 1973 w 2176"/>
                <a:gd name="T57" fmla="*/ 0 h 1505"/>
                <a:gd name="T58" fmla="*/ 1596 w 2176"/>
                <a:gd name="T59" fmla="*/ 480 h 1505"/>
                <a:gd name="T60" fmla="*/ 1477 w 2176"/>
                <a:gd name="T61" fmla="*/ 887 h 1505"/>
                <a:gd name="T62" fmla="*/ 1255 w 2176"/>
                <a:gd name="T63" fmla="*/ 1175 h 1505"/>
                <a:gd name="T64" fmla="*/ 1130 w 2176"/>
                <a:gd name="T65" fmla="*/ 905 h 1505"/>
                <a:gd name="T66" fmla="*/ 1010 w 2176"/>
                <a:gd name="T67" fmla="*/ 540 h 1505"/>
                <a:gd name="T68" fmla="*/ 885 w 2176"/>
                <a:gd name="T69" fmla="*/ 222 h 1505"/>
                <a:gd name="T70" fmla="*/ 789 w 2176"/>
                <a:gd name="T71" fmla="*/ 0 h 1505"/>
                <a:gd name="T72" fmla="*/ 753 w 2176"/>
                <a:gd name="T73" fmla="*/ 0 h 1505"/>
                <a:gd name="T74" fmla="*/ 903 w 2176"/>
                <a:gd name="T75" fmla="*/ 354 h 1505"/>
                <a:gd name="T76" fmla="*/ 1034 w 2176"/>
                <a:gd name="T77" fmla="*/ 767 h 1505"/>
                <a:gd name="T78" fmla="*/ 1034 w 2176"/>
                <a:gd name="T79" fmla="*/ 767 h 15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2176" h="1505">
                  <a:moveTo>
                    <a:pt x="1034" y="767"/>
                  </a:moveTo>
                  <a:lnTo>
                    <a:pt x="1190" y="1235"/>
                  </a:lnTo>
                  <a:lnTo>
                    <a:pt x="956" y="1193"/>
                  </a:lnTo>
                  <a:lnTo>
                    <a:pt x="723" y="1127"/>
                  </a:lnTo>
                  <a:lnTo>
                    <a:pt x="442" y="1109"/>
                  </a:lnTo>
                  <a:lnTo>
                    <a:pt x="0" y="1079"/>
                  </a:lnTo>
                  <a:lnTo>
                    <a:pt x="30" y="1115"/>
                  </a:lnTo>
                  <a:lnTo>
                    <a:pt x="496" y="1133"/>
                  </a:lnTo>
                  <a:lnTo>
                    <a:pt x="777" y="1187"/>
                  </a:lnTo>
                  <a:lnTo>
                    <a:pt x="1130" y="1301"/>
                  </a:lnTo>
                  <a:lnTo>
                    <a:pt x="1070" y="1319"/>
                  </a:lnTo>
                  <a:lnTo>
                    <a:pt x="711" y="1505"/>
                  </a:lnTo>
                  <a:lnTo>
                    <a:pt x="765" y="1481"/>
                  </a:lnTo>
                  <a:lnTo>
                    <a:pt x="861" y="1439"/>
                  </a:lnTo>
                  <a:lnTo>
                    <a:pt x="1022" y="1355"/>
                  </a:lnTo>
                  <a:lnTo>
                    <a:pt x="1214" y="1295"/>
                  </a:lnTo>
                  <a:lnTo>
                    <a:pt x="1267" y="1223"/>
                  </a:lnTo>
                  <a:lnTo>
                    <a:pt x="1632" y="1043"/>
                  </a:lnTo>
                  <a:lnTo>
                    <a:pt x="1931" y="953"/>
                  </a:lnTo>
                  <a:lnTo>
                    <a:pt x="2176" y="821"/>
                  </a:lnTo>
                  <a:lnTo>
                    <a:pt x="1961" y="911"/>
                  </a:lnTo>
                  <a:lnTo>
                    <a:pt x="1656" y="989"/>
                  </a:lnTo>
                  <a:lnTo>
                    <a:pt x="1339" y="1151"/>
                  </a:lnTo>
                  <a:lnTo>
                    <a:pt x="1501" y="905"/>
                  </a:lnTo>
                  <a:lnTo>
                    <a:pt x="1620" y="545"/>
                  </a:lnTo>
                  <a:lnTo>
                    <a:pt x="1740" y="372"/>
                  </a:lnTo>
                  <a:lnTo>
                    <a:pt x="1979" y="60"/>
                  </a:lnTo>
                  <a:lnTo>
                    <a:pt x="2003" y="0"/>
                  </a:lnTo>
                  <a:lnTo>
                    <a:pt x="1973" y="0"/>
                  </a:lnTo>
                  <a:lnTo>
                    <a:pt x="1596" y="480"/>
                  </a:lnTo>
                  <a:lnTo>
                    <a:pt x="1477" y="887"/>
                  </a:lnTo>
                  <a:lnTo>
                    <a:pt x="1255" y="1175"/>
                  </a:lnTo>
                  <a:lnTo>
                    <a:pt x="1130" y="905"/>
                  </a:lnTo>
                  <a:lnTo>
                    <a:pt x="1010" y="540"/>
                  </a:lnTo>
                  <a:lnTo>
                    <a:pt x="885" y="222"/>
                  </a:lnTo>
                  <a:lnTo>
                    <a:pt x="789" y="0"/>
                  </a:lnTo>
                  <a:lnTo>
                    <a:pt x="753" y="0"/>
                  </a:lnTo>
                  <a:lnTo>
                    <a:pt x="903" y="354"/>
                  </a:lnTo>
                  <a:lnTo>
                    <a:pt x="1034" y="767"/>
                  </a:lnTo>
                  <a:lnTo>
                    <a:pt x="1034" y="767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FFFFFF"/>
                </a:solidFill>
              </a:endParaRPr>
            </a:p>
          </p:txBody>
        </p:sp>
        <p:sp>
          <p:nvSpPr>
            <p:cNvPr id="4105" name="Freeform 9"/>
            <p:cNvSpPr>
              <a:spLocks/>
            </p:cNvSpPr>
            <p:nvPr/>
          </p:nvSpPr>
          <p:spPr bwMode="hidden">
            <a:xfrm>
              <a:off x="0" y="649"/>
              <a:ext cx="816" cy="806"/>
            </a:xfrm>
            <a:custGeom>
              <a:avLst/>
              <a:gdLst>
                <a:gd name="T0" fmla="*/ 161 w 813"/>
                <a:gd name="T1" fmla="*/ 564 h 804"/>
                <a:gd name="T2" fmla="*/ 329 w 813"/>
                <a:gd name="T3" fmla="*/ 438 h 804"/>
                <a:gd name="T4" fmla="*/ 646 w 813"/>
                <a:gd name="T5" fmla="*/ 216 h 804"/>
                <a:gd name="T6" fmla="*/ 813 w 813"/>
                <a:gd name="T7" fmla="*/ 0 h 804"/>
                <a:gd name="T8" fmla="*/ 676 w 813"/>
                <a:gd name="T9" fmla="*/ 150 h 804"/>
                <a:gd name="T10" fmla="*/ 144 w 813"/>
                <a:gd name="T11" fmla="*/ 504 h 804"/>
                <a:gd name="T12" fmla="*/ 0 w 813"/>
                <a:gd name="T13" fmla="*/ 732 h 804"/>
                <a:gd name="T14" fmla="*/ 0 w 813"/>
                <a:gd name="T15" fmla="*/ 804 h 804"/>
                <a:gd name="T16" fmla="*/ 161 w 813"/>
                <a:gd name="T17" fmla="*/ 564 h 804"/>
                <a:gd name="T18" fmla="*/ 161 w 813"/>
                <a:gd name="T19" fmla="*/ 564 h 8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13" h="804">
                  <a:moveTo>
                    <a:pt x="161" y="564"/>
                  </a:moveTo>
                  <a:lnTo>
                    <a:pt x="329" y="438"/>
                  </a:lnTo>
                  <a:lnTo>
                    <a:pt x="646" y="216"/>
                  </a:lnTo>
                  <a:lnTo>
                    <a:pt x="813" y="0"/>
                  </a:lnTo>
                  <a:lnTo>
                    <a:pt x="676" y="150"/>
                  </a:lnTo>
                  <a:lnTo>
                    <a:pt x="144" y="504"/>
                  </a:lnTo>
                  <a:lnTo>
                    <a:pt x="0" y="732"/>
                  </a:lnTo>
                  <a:lnTo>
                    <a:pt x="0" y="804"/>
                  </a:lnTo>
                  <a:lnTo>
                    <a:pt x="161" y="564"/>
                  </a:lnTo>
                  <a:lnTo>
                    <a:pt x="161" y="564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FFFFFF"/>
                </a:solidFill>
              </a:endParaRPr>
            </a:p>
          </p:txBody>
        </p:sp>
        <p:sp>
          <p:nvSpPr>
            <p:cNvPr id="4106" name="Freeform 10"/>
            <p:cNvSpPr>
              <a:spLocks/>
            </p:cNvSpPr>
            <p:nvPr/>
          </p:nvSpPr>
          <p:spPr bwMode="hidden">
            <a:xfrm>
              <a:off x="0" y="1545"/>
              <a:ext cx="762" cy="107"/>
            </a:xfrm>
            <a:custGeom>
              <a:avLst/>
              <a:gdLst>
                <a:gd name="T0" fmla="*/ 460 w 759"/>
                <a:gd name="T1" fmla="*/ 66 h 107"/>
                <a:gd name="T2" fmla="*/ 759 w 759"/>
                <a:gd name="T3" fmla="*/ 0 h 107"/>
                <a:gd name="T4" fmla="*/ 496 w 759"/>
                <a:gd name="T5" fmla="*/ 36 h 107"/>
                <a:gd name="T6" fmla="*/ 138 w 759"/>
                <a:gd name="T7" fmla="*/ 48 h 107"/>
                <a:gd name="T8" fmla="*/ 0 w 759"/>
                <a:gd name="T9" fmla="*/ 78 h 107"/>
                <a:gd name="T10" fmla="*/ 0 w 759"/>
                <a:gd name="T11" fmla="*/ 107 h 107"/>
                <a:gd name="T12" fmla="*/ 96 w 759"/>
                <a:gd name="T13" fmla="*/ 89 h 107"/>
                <a:gd name="T14" fmla="*/ 460 w 759"/>
                <a:gd name="T15" fmla="*/ 66 h 107"/>
                <a:gd name="T16" fmla="*/ 460 w 759"/>
                <a:gd name="T17" fmla="*/ 66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59" h="107">
                  <a:moveTo>
                    <a:pt x="460" y="66"/>
                  </a:moveTo>
                  <a:lnTo>
                    <a:pt x="759" y="0"/>
                  </a:lnTo>
                  <a:lnTo>
                    <a:pt x="496" y="36"/>
                  </a:lnTo>
                  <a:lnTo>
                    <a:pt x="138" y="48"/>
                  </a:lnTo>
                  <a:lnTo>
                    <a:pt x="0" y="78"/>
                  </a:lnTo>
                  <a:lnTo>
                    <a:pt x="0" y="107"/>
                  </a:lnTo>
                  <a:lnTo>
                    <a:pt x="96" y="89"/>
                  </a:lnTo>
                  <a:lnTo>
                    <a:pt x="460" y="66"/>
                  </a:lnTo>
                  <a:lnTo>
                    <a:pt x="460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FFFFFF"/>
                </a:solidFill>
              </a:endParaRPr>
            </a:p>
          </p:txBody>
        </p:sp>
        <p:sp>
          <p:nvSpPr>
            <p:cNvPr id="4107" name="Freeform 11"/>
            <p:cNvSpPr>
              <a:spLocks/>
            </p:cNvSpPr>
            <p:nvPr/>
          </p:nvSpPr>
          <p:spPr bwMode="hidden">
            <a:xfrm>
              <a:off x="2314" y="3431"/>
              <a:ext cx="3182" cy="745"/>
            </a:xfrm>
            <a:custGeom>
              <a:avLst/>
              <a:gdLst>
                <a:gd name="T0" fmla="*/ 1387 w 3169"/>
                <a:gd name="T1" fmla="*/ 239 h 743"/>
                <a:gd name="T2" fmla="*/ 1734 w 3169"/>
                <a:gd name="T3" fmla="*/ 233 h 743"/>
                <a:gd name="T4" fmla="*/ 2087 w 3169"/>
                <a:gd name="T5" fmla="*/ 251 h 743"/>
                <a:gd name="T6" fmla="*/ 2505 w 3169"/>
                <a:gd name="T7" fmla="*/ 233 h 743"/>
                <a:gd name="T8" fmla="*/ 3169 w 3169"/>
                <a:gd name="T9" fmla="*/ 204 h 743"/>
                <a:gd name="T10" fmla="*/ 3115 w 3169"/>
                <a:gd name="T11" fmla="*/ 186 h 743"/>
                <a:gd name="T12" fmla="*/ 2422 w 3169"/>
                <a:gd name="T13" fmla="*/ 221 h 743"/>
                <a:gd name="T14" fmla="*/ 2003 w 3169"/>
                <a:gd name="T15" fmla="*/ 221 h 743"/>
                <a:gd name="T16" fmla="*/ 1459 w 3169"/>
                <a:gd name="T17" fmla="*/ 186 h 743"/>
                <a:gd name="T18" fmla="*/ 1543 w 3169"/>
                <a:gd name="T19" fmla="*/ 168 h 743"/>
                <a:gd name="T20" fmla="*/ 2039 w 3169"/>
                <a:gd name="T21" fmla="*/ 0 h 743"/>
                <a:gd name="T22" fmla="*/ 1961 w 3169"/>
                <a:gd name="T23" fmla="*/ 24 h 743"/>
                <a:gd name="T24" fmla="*/ 1836 w 3169"/>
                <a:gd name="T25" fmla="*/ 66 h 743"/>
                <a:gd name="T26" fmla="*/ 1602 w 3169"/>
                <a:gd name="T27" fmla="*/ 138 h 743"/>
                <a:gd name="T28" fmla="*/ 1339 w 3169"/>
                <a:gd name="T29" fmla="*/ 198 h 743"/>
                <a:gd name="T30" fmla="*/ 1268 w 3169"/>
                <a:gd name="T31" fmla="*/ 251 h 743"/>
                <a:gd name="T32" fmla="*/ 765 w 3169"/>
                <a:gd name="T33" fmla="*/ 413 h 743"/>
                <a:gd name="T34" fmla="*/ 335 w 3169"/>
                <a:gd name="T35" fmla="*/ 503 h 743"/>
                <a:gd name="T36" fmla="*/ 0 w 3169"/>
                <a:gd name="T37" fmla="*/ 617 h 743"/>
                <a:gd name="T38" fmla="*/ 299 w 3169"/>
                <a:gd name="T39" fmla="*/ 539 h 743"/>
                <a:gd name="T40" fmla="*/ 735 w 3169"/>
                <a:gd name="T41" fmla="*/ 449 h 743"/>
                <a:gd name="T42" fmla="*/ 1178 w 3169"/>
                <a:gd name="T43" fmla="*/ 311 h 743"/>
                <a:gd name="T44" fmla="*/ 981 w 3169"/>
                <a:gd name="T45" fmla="*/ 491 h 743"/>
                <a:gd name="T46" fmla="*/ 867 w 3169"/>
                <a:gd name="T47" fmla="*/ 743 h 743"/>
                <a:gd name="T48" fmla="*/ 861 w 3169"/>
                <a:gd name="T49" fmla="*/ 743 h 743"/>
                <a:gd name="T50" fmla="*/ 933 w 3169"/>
                <a:gd name="T51" fmla="*/ 743 h 743"/>
                <a:gd name="T52" fmla="*/ 1022 w 3169"/>
                <a:gd name="T53" fmla="*/ 497 h 743"/>
                <a:gd name="T54" fmla="*/ 1297 w 3169"/>
                <a:gd name="T55" fmla="*/ 281 h 743"/>
                <a:gd name="T56" fmla="*/ 1531 w 3169"/>
                <a:gd name="T57" fmla="*/ 449 h 743"/>
                <a:gd name="T58" fmla="*/ 1770 w 3169"/>
                <a:gd name="T59" fmla="*/ 677 h 743"/>
                <a:gd name="T60" fmla="*/ 1854 w 3169"/>
                <a:gd name="T61" fmla="*/ 743 h 743"/>
                <a:gd name="T62" fmla="*/ 1919 w 3169"/>
                <a:gd name="T63" fmla="*/ 743 h 743"/>
                <a:gd name="T64" fmla="*/ 1692 w 3169"/>
                <a:gd name="T65" fmla="*/ 527 h 743"/>
                <a:gd name="T66" fmla="*/ 1387 w 3169"/>
                <a:gd name="T67" fmla="*/ 239 h 743"/>
                <a:gd name="T68" fmla="*/ 1387 w 3169"/>
                <a:gd name="T69" fmla="*/ 239 h 7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3169" h="743">
                  <a:moveTo>
                    <a:pt x="1387" y="239"/>
                  </a:moveTo>
                  <a:lnTo>
                    <a:pt x="1734" y="233"/>
                  </a:lnTo>
                  <a:lnTo>
                    <a:pt x="2087" y="251"/>
                  </a:lnTo>
                  <a:lnTo>
                    <a:pt x="2505" y="233"/>
                  </a:lnTo>
                  <a:lnTo>
                    <a:pt x="3169" y="204"/>
                  </a:lnTo>
                  <a:lnTo>
                    <a:pt x="3115" y="186"/>
                  </a:lnTo>
                  <a:lnTo>
                    <a:pt x="2422" y="221"/>
                  </a:lnTo>
                  <a:lnTo>
                    <a:pt x="2003" y="221"/>
                  </a:lnTo>
                  <a:lnTo>
                    <a:pt x="1459" y="186"/>
                  </a:lnTo>
                  <a:lnTo>
                    <a:pt x="1543" y="168"/>
                  </a:lnTo>
                  <a:lnTo>
                    <a:pt x="2039" y="0"/>
                  </a:lnTo>
                  <a:lnTo>
                    <a:pt x="1961" y="24"/>
                  </a:lnTo>
                  <a:lnTo>
                    <a:pt x="1836" y="66"/>
                  </a:lnTo>
                  <a:lnTo>
                    <a:pt x="1602" y="138"/>
                  </a:lnTo>
                  <a:lnTo>
                    <a:pt x="1339" y="198"/>
                  </a:lnTo>
                  <a:lnTo>
                    <a:pt x="1268" y="251"/>
                  </a:lnTo>
                  <a:lnTo>
                    <a:pt x="765" y="413"/>
                  </a:lnTo>
                  <a:lnTo>
                    <a:pt x="335" y="503"/>
                  </a:lnTo>
                  <a:lnTo>
                    <a:pt x="0" y="617"/>
                  </a:lnTo>
                  <a:lnTo>
                    <a:pt x="299" y="539"/>
                  </a:lnTo>
                  <a:lnTo>
                    <a:pt x="735" y="449"/>
                  </a:lnTo>
                  <a:lnTo>
                    <a:pt x="1178" y="311"/>
                  </a:lnTo>
                  <a:lnTo>
                    <a:pt x="981" y="491"/>
                  </a:lnTo>
                  <a:lnTo>
                    <a:pt x="867" y="743"/>
                  </a:lnTo>
                  <a:lnTo>
                    <a:pt x="861" y="743"/>
                  </a:lnTo>
                  <a:lnTo>
                    <a:pt x="933" y="743"/>
                  </a:lnTo>
                  <a:lnTo>
                    <a:pt x="1022" y="497"/>
                  </a:lnTo>
                  <a:lnTo>
                    <a:pt x="1297" y="281"/>
                  </a:lnTo>
                  <a:lnTo>
                    <a:pt x="1531" y="449"/>
                  </a:lnTo>
                  <a:lnTo>
                    <a:pt x="1770" y="677"/>
                  </a:lnTo>
                  <a:lnTo>
                    <a:pt x="1854" y="743"/>
                  </a:lnTo>
                  <a:lnTo>
                    <a:pt x="1919" y="743"/>
                  </a:lnTo>
                  <a:lnTo>
                    <a:pt x="1692" y="527"/>
                  </a:lnTo>
                  <a:lnTo>
                    <a:pt x="1387" y="239"/>
                  </a:lnTo>
                  <a:lnTo>
                    <a:pt x="1387" y="239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FFFFFF"/>
                </a:solidFill>
              </a:endParaRPr>
            </a:p>
          </p:txBody>
        </p:sp>
        <p:sp>
          <p:nvSpPr>
            <p:cNvPr id="4108" name="Rectangle 12"/>
            <p:cNvSpPr>
              <a:spLocks noChangeArrowheads="1"/>
            </p:cNvSpPr>
            <p:nvPr/>
          </p:nvSpPr>
          <p:spPr bwMode="hidden">
            <a:xfrm>
              <a:off x="192" y="127"/>
              <a:ext cx="1" cy="1"/>
            </a:xfrm>
            <a:prstGeom prst="rect">
              <a:avLst/>
            </a:prstGeom>
            <a:solidFill>
              <a:srgbClr val="9A1E8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FFFFFF"/>
                </a:solidFill>
              </a:endParaRPr>
            </a:p>
          </p:txBody>
        </p:sp>
        <p:sp>
          <p:nvSpPr>
            <p:cNvPr id="4109" name="Rectangle 13"/>
            <p:cNvSpPr>
              <a:spLocks noChangeArrowheads="1"/>
            </p:cNvSpPr>
            <p:nvPr/>
          </p:nvSpPr>
          <p:spPr bwMode="hidden">
            <a:xfrm>
              <a:off x="204" y="131"/>
              <a:ext cx="1" cy="1"/>
            </a:xfrm>
            <a:prstGeom prst="rect">
              <a:avLst/>
            </a:prstGeom>
            <a:solidFill>
              <a:srgbClr val="9A1E8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FFFFFF"/>
                </a:solidFill>
              </a:endParaRPr>
            </a:p>
          </p:txBody>
        </p:sp>
        <p:sp>
          <p:nvSpPr>
            <p:cNvPr id="4110" name="Freeform 14"/>
            <p:cNvSpPr>
              <a:spLocks/>
            </p:cNvSpPr>
            <p:nvPr/>
          </p:nvSpPr>
          <p:spPr bwMode="hidden">
            <a:xfrm>
              <a:off x="0" y="4032"/>
              <a:ext cx="5760" cy="288"/>
            </a:xfrm>
            <a:custGeom>
              <a:avLst/>
              <a:gdLst>
                <a:gd name="T0" fmla="*/ 5740 w 5740"/>
                <a:gd name="T1" fmla="*/ 288 h 288"/>
                <a:gd name="T2" fmla="*/ 0 w 5740"/>
                <a:gd name="T3" fmla="*/ 288 h 288"/>
                <a:gd name="T4" fmla="*/ 0 w 5740"/>
                <a:gd name="T5" fmla="*/ 0 h 288"/>
                <a:gd name="T6" fmla="*/ 5740 w 5740"/>
                <a:gd name="T7" fmla="*/ 0 h 288"/>
                <a:gd name="T8" fmla="*/ 5740 w 5740"/>
                <a:gd name="T9" fmla="*/ 288 h 288"/>
                <a:gd name="T10" fmla="*/ 5740 w 5740"/>
                <a:gd name="T11" fmla="*/ 288 h 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0" h="288">
                  <a:moveTo>
                    <a:pt x="5740" y="288"/>
                  </a:moveTo>
                  <a:lnTo>
                    <a:pt x="0" y="288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288"/>
                  </a:lnTo>
                  <a:lnTo>
                    <a:pt x="5740" y="288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FFFFFF"/>
                </a:solidFill>
              </a:endParaRPr>
            </a:p>
          </p:txBody>
        </p:sp>
        <p:sp>
          <p:nvSpPr>
            <p:cNvPr id="4111" name="Freeform 15"/>
            <p:cNvSpPr>
              <a:spLocks/>
            </p:cNvSpPr>
            <p:nvPr/>
          </p:nvSpPr>
          <p:spPr bwMode="hidden">
            <a:xfrm>
              <a:off x="0" y="4032"/>
              <a:ext cx="5760" cy="336"/>
            </a:xfrm>
            <a:custGeom>
              <a:avLst/>
              <a:gdLst>
                <a:gd name="T0" fmla="*/ 5740 w 5740"/>
                <a:gd name="T1" fmla="*/ 288 h 288"/>
                <a:gd name="T2" fmla="*/ 0 w 5740"/>
                <a:gd name="T3" fmla="*/ 288 h 288"/>
                <a:gd name="T4" fmla="*/ 0 w 5740"/>
                <a:gd name="T5" fmla="*/ 0 h 288"/>
                <a:gd name="T6" fmla="*/ 5740 w 5740"/>
                <a:gd name="T7" fmla="*/ 0 h 288"/>
                <a:gd name="T8" fmla="*/ 5740 w 5740"/>
                <a:gd name="T9" fmla="*/ 288 h 288"/>
                <a:gd name="T10" fmla="*/ 5740 w 5740"/>
                <a:gd name="T11" fmla="*/ 288 h 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0" h="288">
                  <a:moveTo>
                    <a:pt x="5740" y="288"/>
                  </a:moveTo>
                  <a:lnTo>
                    <a:pt x="0" y="288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288"/>
                  </a:lnTo>
                  <a:lnTo>
                    <a:pt x="5740" y="288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FFFFFF"/>
                </a:solidFill>
              </a:endParaRPr>
            </a:p>
          </p:txBody>
        </p:sp>
        <p:sp>
          <p:nvSpPr>
            <p:cNvPr id="4112" name="Freeform 16"/>
            <p:cNvSpPr>
              <a:spLocks/>
            </p:cNvSpPr>
            <p:nvPr/>
          </p:nvSpPr>
          <p:spPr bwMode="hidden">
            <a:xfrm>
              <a:off x="0" y="0"/>
              <a:ext cx="5760" cy="288"/>
            </a:xfrm>
            <a:custGeom>
              <a:avLst/>
              <a:gdLst>
                <a:gd name="T0" fmla="*/ 5740 w 5740"/>
                <a:gd name="T1" fmla="*/ 288 h 288"/>
                <a:gd name="T2" fmla="*/ 0 w 5740"/>
                <a:gd name="T3" fmla="*/ 288 h 288"/>
                <a:gd name="T4" fmla="*/ 0 w 5740"/>
                <a:gd name="T5" fmla="*/ 0 h 288"/>
                <a:gd name="T6" fmla="*/ 5740 w 5740"/>
                <a:gd name="T7" fmla="*/ 0 h 288"/>
                <a:gd name="T8" fmla="*/ 5740 w 5740"/>
                <a:gd name="T9" fmla="*/ 288 h 288"/>
                <a:gd name="T10" fmla="*/ 5740 w 5740"/>
                <a:gd name="T11" fmla="*/ 288 h 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0" h="288">
                  <a:moveTo>
                    <a:pt x="5740" y="288"/>
                  </a:moveTo>
                  <a:lnTo>
                    <a:pt x="0" y="288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288"/>
                  </a:lnTo>
                  <a:lnTo>
                    <a:pt x="5740" y="288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56078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FFFFFF"/>
                </a:solidFill>
              </a:endParaRPr>
            </a:p>
          </p:txBody>
        </p:sp>
        <p:sp>
          <p:nvSpPr>
            <p:cNvPr id="4113" name="Freeform 17"/>
            <p:cNvSpPr>
              <a:spLocks/>
            </p:cNvSpPr>
            <p:nvPr/>
          </p:nvSpPr>
          <p:spPr bwMode="hidden">
            <a:xfrm>
              <a:off x="509" y="229"/>
              <a:ext cx="3188" cy="2024"/>
            </a:xfrm>
            <a:custGeom>
              <a:avLst/>
              <a:gdLst>
                <a:gd name="T0" fmla="*/ 871 w 3188"/>
                <a:gd name="T1" fmla="*/ 1423 h 2024"/>
                <a:gd name="T2" fmla="*/ 907 w 3188"/>
                <a:gd name="T3" fmla="*/ 1393 h 2024"/>
                <a:gd name="T4" fmla="*/ 991 w 3188"/>
                <a:gd name="T5" fmla="*/ 1320 h 2024"/>
                <a:gd name="T6" fmla="*/ 1033 w 3188"/>
                <a:gd name="T7" fmla="*/ 1297 h 2024"/>
                <a:gd name="T8" fmla="*/ 1086 w 3188"/>
                <a:gd name="T9" fmla="*/ 1249 h 2024"/>
                <a:gd name="T10" fmla="*/ 1123 w 3188"/>
                <a:gd name="T11" fmla="*/ 1219 h 2024"/>
                <a:gd name="T12" fmla="*/ 1057 w 3188"/>
                <a:gd name="T13" fmla="*/ 1153 h 2024"/>
                <a:gd name="T14" fmla="*/ 877 w 3188"/>
                <a:gd name="T15" fmla="*/ 1021 h 2024"/>
                <a:gd name="T16" fmla="*/ 655 w 3188"/>
                <a:gd name="T17" fmla="*/ 907 h 2024"/>
                <a:gd name="T18" fmla="*/ 655 w 3188"/>
                <a:gd name="T19" fmla="*/ 846 h 2024"/>
                <a:gd name="T20" fmla="*/ 643 w 3188"/>
                <a:gd name="T21" fmla="*/ 708 h 2024"/>
                <a:gd name="T22" fmla="*/ 552 w 3188"/>
                <a:gd name="T23" fmla="*/ 642 h 2024"/>
                <a:gd name="T24" fmla="*/ 510 w 3188"/>
                <a:gd name="T25" fmla="*/ 570 h 2024"/>
                <a:gd name="T26" fmla="*/ 637 w 3188"/>
                <a:gd name="T27" fmla="*/ 564 h 2024"/>
                <a:gd name="T28" fmla="*/ 763 w 3188"/>
                <a:gd name="T29" fmla="*/ 570 h 2024"/>
                <a:gd name="T30" fmla="*/ 1091 w 3188"/>
                <a:gd name="T31" fmla="*/ 850 h 2024"/>
                <a:gd name="T32" fmla="*/ 1009 w 3188"/>
                <a:gd name="T33" fmla="*/ 566 h 2024"/>
                <a:gd name="T34" fmla="*/ 1054 w 3188"/>
                <a:gd name="T35" fmla="*/ 265 h 2024"/>
                <a:gd name="T36" fmla="*/ 1249 w 3188"/>
                <a:gd name="T37" fmla="*/ 0 h 2024"/>
                <a:gd name="T38" fmla="*/ 1466 w 3188"/>
                <a:gd name="T39" fmla="*/ 292 h 2024"/>
                <a:gd name="T40" fmla="*/ 1475 w 3188"/>
                <a:gd name="T41" fmla="*/ 548 h 2024"/>
                <a:gd name="T42" fmla="*/ 1567 w 3188"/>
                <a:gd name="T43" fmla="*/ 630 h 2024"/>
                <a:gd name="T44" fmla="*/ 1795 w 3188"/>
                <a:gd name="T45" fmla="*/ 365 h 2024"/>
                <a:gd name="T46" fmla="*/ 2245 w 3188"/>
                <a:gd name="T47" fmla="*/ 150 h 2024"/>
                <a:gd name="T48" fmla="*/ 2618 w 3188"/>
                <a:gd name="T49" fmla="*/ 180 h 2024"/>
                <a:gd name="T50" fmla="*/ 3050 w 3188"/>
                <a:gd name="T51" fmla="*/ 150 h 2024"/>
                <a:gd name="T52" fmla="*/ 3140 w 3188"/>
                <a:gd name="T53" fmla="*/ 210 h 2024"/>
                <a:gd name="T54" fmla="*/ 2990 w 3188"/>
                <a:gd name="T55" fmla="*/ 210 h 2024"/>
                <a:gd name="T56" fmla="*/ 2834 w 3188"/>
                <a:gd name="T57" fmla="*/ 377 h 2024"/>
                <a:gd name="T58" fmla="*/ 2702 w 3188"/>
                <a:gd name="T59" fmla="*/ 648 h 2024"/>
                <a:gd name="T60" fmla="*/ 2582 w 3188"/>
                <a:gd name="T61" fmla="*/ 828 h 2024"/>
                <a:gd name="T62" fmla="*/ 2234 w 3188"/>
                <a:gd name="T63" fmla="*/ 1009 h 2024"/>
                <a:gd name="T64" fmla="*/ 1963 w 3188"/>
                <a:gd name="T65" fmla="*/ 1075 h 2024"/>
                <a:gd name="T66" fmla="*/ 2257 w 3188"/>
                <a:gd name="T67" fmla="*/ 1111 h 2024"/>
                <a:gd name="T68" fmla="*/ 2600 w 3188"/>
                <a:gd name="T69" fmla="*/ 1207 h 2024"/>
                <a:gd name="T70" fmla="*/ 2894 w 3188"/>
                <a:gd name="T71" fmla="*/ 1441 h 2024"/>
                <a:gd name="T72" fmla="*/ 3122 w 3188"/>
                <a:gd name="T73" fmla="*/ 1555 h 2024"/>
                <a:gd name="T74" fmla="*/ 3032 w 3188"/>
                <a:gd name="T75" fmla="*/ 1585 h 2024"/>
                <a:gd name="T76" fmla="*/ 3008 w 3188"/>
                <a:gd name="T77" fmla="*/ 1591 h 2024"/>
                <a:gd name="T78" fmla="*/ 2960 w 3188"/>
                <a:gd name="T79" fmla="*/ 1597 h 2024"/>
                <a:gd name="T80" fmla="*/ 2882 w 3188"/>
                <a:gd name="T81" fmla="*/ 1609 h 2024"/>
                <a:gd name="T82" fmla="*/ 2846 w 3188"/>
                <a:gd name="T83" fmla="*/ 1609 h 2024"/>
                <a:gd name="T84" fmla="*/ 2774 w 3188"/>
                <a:gd name="T85" fmla="*/ 1615 h 2024"/>
                <a:gd name="T86" fmla="*/ 2726 w 3188"/>
                <a:gd name="T87" fmla="*/ 1621 h 2024"/>
                <a:gd name="T88" fmla="*/ 2708 w 3188"/>
                <a:gd name="T89" fmla="*/ 1621 h 2024"/>
                <a:gd name="T90" fmla="*/ 2594 w 3188"/>
                <a:gd name="T91" fmla="*/ 1657 h 2024"/>
                <a:gd name="T92" fmla="*/ 2533 w 3188"/>
                <a:gd name="T93" fmla="*/ 1663 h 2024"/>
                <a:gd name="T94" fmla="*/ 2444 w 3188"/>
                <a:gd name="T95" fmla="*/ 1675 h 2024"/>
                <a:gd name="T96" fmla="*/ 2378 w 3188"/>
                <a:gd name="T97" fmla="*/ 1687 h 2024"/>
                <a:gd name="T98" fmla="*/ 2360 w 3188"/>
                <a:gd name="T99" fmla="*/ 1705 h 2024"/>
                <a:gd name="T100" fmla="*/ 2305 w 3188"/>
                <a:gd name="T101" fmla="*/ 1687 h 2024"/>
                <a:gd name="T102" fmla="*/ 2263 w 3188"/>
                <a:gd name="T103" fmla="*/ 1663 h 2024"/>
                <a:gd name="T104" fmla="*/ 2017 w 3188"/>
                <a:gd name="T105" fmla="*/ 1585 h 2024"/>
                <a:gd name="T106" fmla="*/ 1711 w 3188"/>
                <a:gd name="T107" fmla="*/ 1453 h 2024"/>
                <a:gd name="T108" fmla="*/ 1880 w 3188"/>
                <a:gd name="T109" fmla="*/ 1844 h 2024"/>
                <a:gd name="T110" fmla="*/ 1771 w 3188"/>
                <a:gd name="T111" fmla="*/ 1922 h 2024"/>
                <a:gd name="T112" fmla="*/ 1531 w 3188"/>
                <a:gd name="T113" fmla="*/ 1753 h 2024"/>
                <a:gd name="T114" fmla="*/ 1411 w 3188"/>
                <a:gd name="T115" fmla="*/ 1477 h 2024"/>
                <a:gd name="T116" fmla="*/ 1219 w 3188"/>
                <a:gd name="T117" fmla="*/ 1291 h 2024"/>
                <a:gd name="T118" fmla="*/ 127 w 3188"/>
                <a:gd name="T119" fmla="*/ 2006 h 2024"/>
                <a:gd name="T120" fmla="*/ 865 w 3188"/>
                <a:gd name="T121" fmla="*/ 1429 h 20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3188" h="2024">
                  <a:moveTo>
                    <a:pt x="865" y="1429"/>
                  </a:moveTo>
                  <a:lnTo>
                    <a:pt x="871" y="1423"/>
                  </a:lnTo>
                  <a:lnTo>
                    <a:pt x="889" y="1411"/>
                  </a:lnTo>
                  <a:lnTo>
                    <a:pt x="907" y="1393"/>
                  </a:lnTo>
                  <a:lnTo>
                    <a:pt x="937" y="1369"/>
                  </a:lnTo>
                  <a:lnTo>
                    <a:pt x="991" y="1320"/>
                  </a:lnTo>
                  <a:lnTo>
                    <a:pt x="1015" y="1309"/>
                  </a:lnTo>
                  <a:lnTo>
                    <a:pt x="1033" y="1297"/>
                  </a:lnTo>
                  <a:lnTo>
                    <a:pt x="1057" y="1279"/>
                  </a:lnTo>
                  <a:lnTo>
                    <a:pt x="1086" y="1249"/>
                  </a:lnTo>
                  <a:lnTo>
                    <a:pt x="1111" y="1225"/>
                  </a:lnTo>
                  <a:lnTo>
                    <a:pt x="1123" y="1219"/>
                  </a:lnTo>
                  <a:lnTo>
                    <a:pt x="1123" y="1213"/>
                  </a:lnTo>
                  <a:lnTo>
                    <a:pt x="1057" y="1153"/>
                  </a:lnTo>
                  <a:lnTo>
                    <a:pt x="979" y="1051"/>
                  </a:lnTo>
                  <a:lnTo>
                    <a:pt x="877" y="1021"/>
                  </a:lnTo>
                  <a:lnTo>
                    <a:pt x="685" y="931"/>
                  </a:lnTo>
                  <a:lnTo>
                    <a:pt x="655" y="907"/>
                  </a:lnTo>
                  <a:lnTo>
                    <a:pt x="721" y="876"/>
                  </a:lnTo>
                  <a:lnTo>
                    <a:pt x="655" y="846"/>
                  </a:lnTo>
                  <a:lnTo>
                    <a:pt x="612" y="774"/>
                  </a:lnTo>
                  <a:lnTo>
                    <a:pt x="643" y="708"/>
                  </a:lnTo>
                  <a:lnTo>
                    <a:pt x="600" y="660"/>
                  </a:lnTo>
                  <a:lnTo>
                    <a:pt x="552" y="642"/>
                  </a:lnTo>
                  <a:lnTo>
                    <a:pt x="528" y="594"/>
                  </a:lnTo>
                  <a:lnTo>
                    <a:pt x="510" y="570"/>
                  </a:lnTo>
                  <a:lnTo>
                    <a:pt x="552" y="552"/>
                  </a:lnTo>
                  <a:lnTo>
                    <a:pt x="637" y="564"/>
                  </a:lnTo>
                  <a:lnTo>
                    <a:pt x="721" y="576"/>
                  </a:lnTo>
                  <a:lnTo>
                    <a:pt x="763" y="570"/>
                  </a:lnTo>
                  <a:lnTo>
                    <a:pt x="931" y="696"/>
                  </a:lnTo>
                  <a:lnTo>
                    <a:pt x="1091" y="850"/>
                  </a:lnTo>
                  <a:lnTo>
                    <a:pt x="1073" y="685"/>
                  </a:lnTo>
                  <a:lnTo>
                    <a:pt x="1009" y="566"/>
                  </a:lnTo>
                  <a:lnTo>
                    <a:pt x="945" y="393"/>
                  </a:lnTo>
                  <a:lnTo>
                    <a:pt x="1054" y="265"/>
                  </a:lnTo>
                  <a:lnTo>
                    <a:pt x="1137" y="45"/>
                  </a:lnTo>
                  <a:lnTo>
                    <a:pt x="1249" y="0"/>
                  </a:lnTo>
                  <a:lnTo>
                    <a:pt x="1338" y="137"/>
                  </a:lnTo>
                  <a:lnTo>
                    <a:pt x="1466" y="292"/>
                  </a:lnTo>
                  <a:lnTo>
                    <a:pt x="1502" y="411"/>
                  </a:lnTo>
                  <a:lnTo>
                    <a:pt x="1475" y="548"/>
                  </a:lnTo>
                  <a:lnTo>
                    <a:pt x="1347" y="768"/>
                  </a:lnTo>
                  <a:lnTo>
                    <a:pt x="1567" y="630"/>
                  </a:lnTo>
                  <a:lnTo>
                    <a:pt x="1687" y="462"/>
                  </a:lnTo>
                  <a:lnTo>
                    <a:pt x="1795" y="365"/>
                  </a:lnTo>
                  <a:lnTo>
                    <a:pt x="1940" y="239"/>
                  </a:lnTo>
                  <a:lnTo>
                    <a:pt x="2245" y="150"/>
                  </a:lnTo>
                  <a:lnTo>
                    <a:pt x="2498" y="138"/>
                  </a:lnTo>
                  <a:lnTo>
                    <a:pt x="2618" y="180"/>
                  </a:lnTo>
                  <a:lnTo>
                    <a:pt x="2815" y="138"/>
                  </a:lnTo>
                  <a:lnTo>
                    <a:pt x="3050" y="150"/>
                  </a:lnTo>
                  <a:lnTo>
                    <a:pt x="3176" y="168"/>
                  </a:lnTo>
                  <a:lnTo>
                    <a:pt x="3140" y="210"/>
                  </a:lnTo>
                  <a:lnTo>
                    <a:pt x="3116" y="192"/>
                  </a:lnTo>
                  <a:lnTo>
                    <a:pt x="2990" y="210"/>
                  </a:lnTo>
                  <a:lnTo>
                    <a:pt x="2906" y="263"/>
                  </a:lnTo>
                  <a:lnTo>
                    <a:pt x="2834" y="377"/>
                  </a:lnTo>
                  <a:lnTo>
                    <a:pt x="2768" y="534"/>
                  </a:lnTo>
                  <a:lnTo>
                    <a:pt x="2702" y="648"/>
                  </a:lnTo>
                  <a:lnTo>
                    <a:pt x="2738" y="726"/>
                  </a:lnTo>
                  <a:lnTo>
                    <a:pt x="2582" y="828"/>
                  </a:lnTo>
                  <a:lnTo>
                    <a:pt x="2444" y="913"/>
                  </a:lnTo>
                  <a:lnTo>
                    <a:pt x="2234" y="1009"/>
                  </a:lnTo>
                  <a:lnTo>
                    <a:pt x="2096" y="1063"/>
                  </a:lnTo>
                  <a:lnTo>
                    <a:pt x="1963" y="1075"/>
                  </a:lnTo>
                  <a:lnTo>
                    <a:pt x="2035" y="1117"/>
                  </a:lnTo>
                  <a:lnTo>
                    <a:pt x="2257" y="1111"/>
                  </a:lnTo>
                  <a:lnTo>
                    <a:pt x="2545" y="1135"/>
                  </a:lnTo>
                  <a:lnTo>
                    <a:pt x="2600" y="1207"/>
                  </a:lnTo>
                  <a:lnTo>
                    <a:pt x="2726" y="1303"/>
                  </a:lnTo>
                  <a:lnTo>
                    <a:pt x="2894" y="1441"/>
                  </a:lnTo>
                  <a:lnTo>
                    <a:pt x="2984" y="1471"/>
                  </a:lnTo>
                  <a:lnTo>
                    <a:pt x="3122" y="1555"/>
                  </a:lnTo>
                  <a:lnTo>
                    <a:pt x="3188" y="1543"/>
                  </a:lnTo>
                  <a:lnTo>
                    <a:pt x="3032" y="1585"/>
                  </a:lnTo>
                  <a:lnTo>
                    <a:pt x="3026" y="1585"/>
                  </a:lnTo>
                  <a:lnTo>
                    <a:pt x="3008" y="1591"/>
                  </a:lnTo>
                  <a:lnTo>
                    <a:pt x="2984" y="1591"/>
                  </a:lnTo>
                  <a:lnTo>
                    <a:pt x="2960" y="1597"/>
                  </a:lnTo>
                  <a:lnTo>
                    <a:pt x="2906" y="1603"/>
                  </a:lnTo>
                  <a:lnTo>
                    <a:pt x="2882" y="1609"/>
                  </a:lnTo>
                  <a:lnTo>
                    <a:pt x="2864" y="1609"/>
                  </a:lnTo>
                  <a:lnTo>
                    <a:pt x="2846" y="1609"/>
                  </a:lnTo>
                  <a:lnTo>
                    <a:pt x="2828" y="1609"/>
                  </a:lnTo>
                  <a:lnTo>
                    <a:pt x="2774" y="1615"/>
                  </a:lnTo>
                  <a:lnTo>
                    <a:pt x="2750" y="1615"/>
                  </a:lnTo>
                  <a:lnTo>
                    <a:pt x="2726" y="1621"/>
                  </a:lnTo>
                  <a:lnTo>
                    <a:pt x="2714" y="1621"/>
                  </a:lnTo>
                  <a:lnTo>
                    <a:pt x="2708" y="1621"/>
                  </a:lnTo>
                  <a:lnTo>
                    <a:pt x="2606" y="1657"/>
                  </a:lnTo>
                  <a:lnTo>
                    <a:pt x="2594" y="1657"/>
                  </a:lnTo>
                  <a:lnTo>
                    <a:pt x="2569" y="1657"/>
                  </a:lnTo>
                  <a:lnTo>
                    <a:pt x="2533" y="1663"/>
                  </a:lnTo>
                  <a:lnTo>
                    <a:pt x="2486" y="1669"/>
                  </a:lnTo>
                  <a:lnTo>
                    <a:pt x="2444" y="1675"/>
                  </a:lnTo>
                  <a:lnTo>
                    <a:pt x="2408" y="1681"/>
                  </a:lnTo>
                  <a:lnTo>
                    <a:pt x="2378" y="1687"/>
                  </a:lnTo>
                  <a:lnTo>
                    <a:pt x="2366" y="1699"/>
                  </a:lnTo>
                  <a:lnTo>
                    <a:pt x="2360" y="1705"/>
                  </a:lnTo>
                  <a:lnTo>
                    <a:pt x="2342" y="1705"/>
                  </a:lnTo>
                  <a:lnTo>
                    <a:pt x="2305" y="1687"/>
                  </a:lnTo>
                  <a:lnTo>
                    <a:pt x="2275" y="1669"/>
                  </a:lnTo>
                  <a:lnTo>
                    <a:pt x="2263" y="1663"/>
                  </a:lnTo>
                  <a:lnTo>
                    <a:pt x="2257" y="1657"/>
                  </a:lnTo>
                  <a:lnTo>
                    <a:pt x="2017" y="1585"/>
                  </a:lnTo>
                  <a:lnTo>
                    <a:pt x="1844" y="1489"/>
                  </a:lnTo>
                  <a:lnTo>
                    <a:pt x="1711" y="1453"/>
                  </a:lnTo>
                  <a:lnTo>
                    <a:pt x="1856" y="1693"/>
                  </a:lnTo>
                  <a:lnTo>
                    <a:pt x="1880" y="1844"/>
                  </a:lnTo>
                  <a:lnTo>
                    <a:pt x="1856" y="1994"/>
                  </a:lnTo>
                  <a:lnTo>
                    <a:pt x="1771" y="1922"/>
                  </a:lnTo>
                  <a:lnTo>
                    <a:pt x="1616" y="1795"/>
                  </a:lnTo>
                  <a:lnTo>
                    <a:pt x="1531" y="1753"/>
                  </a:lnTo>
                  <a:lnTo>
                    <a:pt x="1483" y="1633"/>
                  </a:lnTo>
                  <a:lnTo>
                    <a:pt x="1411" y="1477"/>
                  </a:lnTo>
                  <a:lnTo>
                    <a:pt x="1358" y="1381"/>
                  </a:lnTo>
                  <a:lnTo>
                    <a:pt x="1219" y="1291"/>
                  </a:lnTo>
                  <a:lnTo>
                    <a:pt x="1147" y="1279"/>
                  </a:lnTo>
                  <a:lnTo>
                    <a:pt x="127" y="2006"/>
                  </a:lnTo>
                  <a:lnTo>
                    <a:pt x="0" y="2024"/>
                  </a:lnTo>
                  <a:lnTo>
                    <a:pt x="865" y="1429"/>
                  </a:lnTo>
                  <a:lnTo>
                    <a:pt x="865" y="1429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FFFFFF"/>
                </a:solidFill>
              </a:endParaRPr>
            </a:p>
          </p:txBody>
        </p:sp>
        <p:sp>
          <p:nvSpPr>
            <p:cNvPr id="4114" name="Freeform 18"/>
            <p:cNvSpPr>
              <a:spLocks/>
            </p:cNvSpPr>
            <p:nvPr/>
          </p:nvSpPr>
          <p:spPr bwMode="hidden">
            <a:xfrm>
              <a:off x="1344" y="293"/>
              <a:ext cx="2144" cy="1787"/>
            </a:xfrm>
            <a:custGeom>
              <a:avLst/>
              <a:gdLst>
                <a:gd name="T0" fmla="*/ 318 w 2144"/>
                <a:gd name="T1" fmla="*/ 1078 h 1787"/>
                <a:gd name="T2" fmla="*/ 217 w 2144"/>
                <a:gd name="T3" fmla="*/ 928 h 1787"/>
                <a:gd name="T4" fmla="*/ 102 w 2144"/>
                <a:gd name="T5" fmla="*/ 808 h 1787"/>
                <a:gd name="T6" fmla="*/ 36 w 2144"/>
                <a:gd name="T7" fmla="*/ 742 h 1787"/>
                <a:gd name="T8" fmla="*/ 0 w 2144"/>
                <a:gd name="T9" fmla="*/ 700 h 1787"/>
                <a:gd name="T10" fmla="*/ 270 w 2144"/>
                <a:gd name="T11" fmla="*/ 958 h 1787"/>
                <a:gd name="T12" fmla="*/ 294 w 2144"/>
                <a:gd name="T13" fmla="*/ 1006 h 1787"/>
                <a:gd name="T14" fmla="*/ 367 w 2144"/>
                <a:gd name="T15" fmla="*/ 670 h 1787"/>
                <a:gd name="T16" fmla="*/ 379 w 2144"/>
                <a:gd name="T17" fmla="*/ 411 h 1787"/>
                <a:gd name="T18" fmla="*/ 347 w 2144"/>
                <a:gd name="T19" fmla="*/ 118 h 1787"/>
                <a:gd name="T20" fmla="*/ 393 w 2144"/>
                <a:gd name="T21" fmla="*/ 0 h 1787"/>
                <a:gd name="T22" fmla="*/ 397 w 2144"/>
                <a:gd name="T23" fmla="*/ 357 h 1787"/>
                <a:gd name="T24" fmla="*/ 421 w 2144"/>
                <a:gd name="T25" fmla="*/ 609 h 1787"/>
                <a:gd name="T26" fmla="*/ 385 w 2144"/>
                <a:gd name="T27" fmla="*/ 826 h 1787"/>
                <a:gd name="T28" fmla="*/ 385 w 2144"/>
                <a:gd name="T29" fmla="*/ 1036 h 1787"/>
                <a:gd name="T30" fmla="*/ 877 w 2144"/>
                <a:gd name="T31" fmla="*/ 784 h 1787"/>
                <a:gd name="T32" fmla="*/ 1309 w 2144"/>
                <a:gd name="T33" fmla="*/ 555 h 1787"/>
                <a:gd name="T34" fmla="*/ 1802 w 2144"/>
                <a:gd name="T35" fmla="*/ 249 h 1787"/>
                <a:gd name="T36" fmla="*/ 2096 w 2144"/>
                <a:gd name="T37" fmla="*/ 69 h 1787"/>
                <a:gd name="T38" fmla="*/ 1814 w 2144"/>
                <a:gd name="T39" fmla="*/ 279 h 1787"/>
                <a:gd name="T40" fmla="*/ 1453 w 2144"/>
                <a:gd name="T41" fmla="*/ 501 h 1787"/>
                <a:gd name="T42" fmla="*/ 1123 w 2144"/>
                <a:gd name="T43" fmla="*/ 700 h 1787"/>
                <a:gd name="T44" fmla="*/ 739 w 2144"/>
                <a:gd name="T45" fmla="*/ 898 h 1787"/>
                <a:gd name="T46" fmla="*/ 463 w 2144"/>
                <a:gd name="T47" fmla="*/ 1084 h 1787"/>
                <a:gd name="T48" fmla="*/ 817 w 2144"/>
                <a:gd name="T49" fmla="*/ 1193 h 1787"/>
                <a:gd name="T50" fmla="*/ 1285 w 2144"/>
                <a:gd name="T51" fmla="*/ 1187 h 1787"/>
                <a:gd name="T52" fmla="*/ 1916 w 2144"/>
                <a:gd name="T53" fmla="*/ 1396 h 1787"/>
                <a:gd name="T54" fmla="*/ 2144 w 2144"/>
                <a:gd name="T55" fmla="*/ 1420 h 1787"/>
                <a:gd name="T56" fmla="*/ 1814 w 2144"/>
                <a:gd name="T57" fmla="*/ 1408 h 1787"/>
                <a:gd name="T58" fmla="*/ 1435 w 2144"/>
                <a:gd name="T59" fmla="*/ 1288 h 1787"/>
                <a:gd name="T60" fmla="*/ 1219 w 2144"/>
                <a:gd name="T61" fmla="*/ 1229 h 1787"/>
                <a:gd name="T62" fmla="*/ 799 w 2144"/>
                <a:gd name="T63" fmla="*/ 1223 h 1787"/>
                <a:gd name="T64" fmla="*/ 505 w 2144"/>
                <a:gd name="T65" fmla="*/ 1145 h 1787"/>
                <a:gd name="T66" fmla="*/ 733 w 2144"/>
                <a:gd name="T67" fmla="*/ 1378 h 1787"/>
                <a:gd name="T68" fmla="*/ 877 w 2144"/>
                <a:gd name="T69" fmla="*/ 1619 h 1787"/>
                <a:gd name="T70" fmla="*/ 1009 w 2144"/>
                <a:gd name="T71" fmla="*/ 1787 h 1787"/>
                <a:gd name="T72" fmla="*/ 817 w 2144"/>
                <a:gd name="T73" fmla="*/ 1607 h 1787"/>
                <a:gd name="T74" fmla="*/ 673 w 2144"/>
                <a:gd name="T75" fmla="*/ 1372 h 1787"/>
                <a:gd name="T76" fmla="*/ 415 w 2144"/>
                <a:gd name="T77" fmla="*/ 1109 h 1787"/>
                <a:gd name="T78" fmla="*/ 318 w 2144"/>
                <a:gd name="T79" fmla="*/ 1078 h 1787"/>
                <a:gd name="T80" fmla="*/ 318 w 2144"/>
                <a:gd name="T81" fmla="*/ 1078 h 17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2144" h="1787">
                  <a:moveTo>
                    <a:pt x="318" y="1078"/>
                  </a:moveTo>
                  <a:lnTo>
                    <a:pt x="217" y="928"/>
                  </a:lnTo>
                  <a:lnTo>
                    <a:pt x="102" y="808"/>
                  </a:lnTo>
                  <a:lnTo>
                    <a:pt x="36" y="742"/>
                  </a:lnTo>
                  <a:lnTo>
                    <a:pt x="0" y="700"/>
                  </a:lnTo>
                  <a:lnTo>
                    <a:pt x="270" y="958"/>
                  </a:lnTo>
                  <a:lnTo>
                    <a:pt x="294" y="1006"/>
                  </a:lnTo>
                  <a:lnTo>
                    <a:pt x="367" y="670"/>
                  </a:lnTo>
                  <a:lnTo>
                    <a:pt x="379" y="411"/>
                  </a:lnTo>
                  <a:lnTo>
                    <a:pt x="347" y="118"/>
                  </a:lnTo>
                  <a:lnTo>
                    <a:pt x="393" y="0"/>
                  </a:lnTo>
                  <a:lnTo>
                    <a:pt x="397" y="357"/>
                  </a:lnTo>
                  <a:lnTo>
                    <a:pt x="421" y="609"/>
                  </a:lnTo>
                  <a:lnTo>
                    <a:pt x="385" y="826"/>
                  </a:lnTo>
                  <a:lnTo>
                    <a:pt x="385" y="1036"/>
                  </a:lnTo>
                  <a:lnTo>
                    <a:pt x="877" y="784"/>
                  </a:lnTo>
                  <a:lnTo>
                    <a:pt x="1309" y="555"/>
                  </a:lnTo>
                  <a:lnTo>
                    <a:pt x="1802" y="249"/>
                  </a:lnTo>
                  <a:lnTo>
                    <a:pt x="2096" y="69"/>
                  </a:lnTo>
                  <a:lnTo>
                    <a:pt x="1814" y="279"/>
                  </a:lnTo>
                  <a:lnTo>
                    <a:pt x="1453" y="501"/>
                  </a:lnTo>
                  <a:lnTo>
                    <a:pt x="1123" y="700"/>
                  </a:lnTo>
                  <a:lnTo>
                    <a:pt x="739" y="898"/>
                  </a:lnTo>
                  <a:lnTo>
                    <a:pt x="463" y="1084"/>
                  </a:lnTo>
                  <a:lnTo>
                    <a:pt x="817" y="1193"/>
                  </a:lnTo>
                  <a:lnTo>
                    <a:pt x="1285" y="1187"/>
                  </a:lnTo>
                  <a:lnTo>
                    <a:pt x="1916" y="1396"/>
                  </a:lnTo>
                  <a:lnTo>
                    <a:pt x="2144" y="1420"/>
                  </a:lnTo>
                  <a:lnTo>
                    <a:pt x="1814" y="1408"/>
                  </a:lnTo>
                  <a:lnTo>
                    <a:pt x="1435" y="1288"/>
                  </a:lnTo>
                  <a:lnTo>
                    <a:pt x="1219" y="1229"/>
                  </a:lnTo>
                  <a:lnTo>
                    <a:pt x="799" y="1223"/>
                  </a:lnTo>
                  <a:lnTo>
                    <a:pt x="505" y="1145"/>
                  </a:lnTo>
                  <a:lnTo>
                    <a:pt x="733" y="1378"/>
                  </a:lnTo>
                  <a:lnTo>
                    <a:pt x="877" y="1619"/>
                  </a:lnTo>
                  <a:lnTo>
                    <a:pt x="1009" y="1787"/>
                  </a:lnTo>
                  <a:lnTo>
                    <a:pt x="817" y="1607"/>
                  </a:lnTo>
                  <a:lnTo>
                    <a:pt x="673" y="1372"/>
                  </a:lnTo>
                  <a:lnTo>
                    <a:pt x="415" y="1109"/>
                  </a:lnTo>
                  <a:lnTo>
                    <a:pt x="318" y="1078"/>
                  </a:lnTo>
                  <a:lnTo>
                    <a:pt x="318" y="1078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FFFFFF"/>
                </a:solidFill>
              </a:endParaRPr>
            </a:p>
          </p:txBody>
        </p:sp>
        <p:sp>
          <p:nvSpPr>
            <p:cNvPr id="4115" name="Freeform 19"/>
            <p:cNvSpPr>
              <a:spLocks/>
            </p:cNvSpPr>
            <p:nvPr/>
          </p:nvSpPr>
          <p:spPr bwMode="hidden">
            <a:xfrm>
              <a:off x="2932" y="1728"/>
              <a:ext cx="2828" cy="2366"/>
            </a:xfrm>
            <a:custGeom>
              <a:avLst/>
              <a:gdLst>
                <a:gd name="T0" fmla="*/ 1814 w 2828"/>
                <a:gd name="T1" fmla="*/ 606 h 2366"/>
                <a:gd name="T2" fmla="*/ 1615 w 2828"/>
                <a:gd name="T3" fmla="*/ 252 h 2366"/>
                <a:gd name="T4" fmla="*/ 1345 w 2828"/>
                <a:gd name="T5" fmla="*/ 132 h 2366"/>
                <a:gd name="T6" fmla="*/ 1381 w 2828"/>
                <a:gd name="T7" fmla="*/ 492 h 2366"/>
                <a:gd name="T8" fmla="*/ 955 w 2828"/>
                <a:gd name="T9" fmla="*/ 221 h 2366"/>
                <a:gd name="T10" fmla="*/ 877 w 2828"/>
                <a:gd name="T11" fmla="*/ 161 h 2366"/>
                <a:gd name="T12" fmla="*/ 841 w 2828"/>
                <a:gd name="T13" fmla="*/ 167 h 2366"/>
                <a:gd name="T14" fmla="*/ 720 w 2828"/>
                <a:gd name="T15" fmla="*/ 161 h 2366"/>
                <a:gd name="T16" fmla="*/ 613 w 2828"/>
                <a:gd name="T17" fmla="*/ 144 h 2366"/>
                <a:gd name="T18" fmla="*/ 492 w 2828"/>
                <a:gd name="T19" fmla="*/ 161 h 2366"/>
                <a:gd name="T20" fmla="*/ 432 w 2828"/>
                <a:gd name="T21" fmla="*/ 150 h 2366"/>
                <a:gd name="T22" fmla="*/ 342 w 2828"/>
                <a:gd name="T23" fmla="*/ 138 h 2366"/>
                <a:gd name="T24" fmla="*/ 246 w 2828"/>
                <a:gd name="T25" fmla="*/ 126 h 2366"/>
                <a:gd name="T26" fmla="*/ 174 w 2828"/>
                <a:gd name="T27" fmla="*/ 114 h 2366"/>
                <a:gd name="T28" fmla="*/ 216 w 2828"/>
                <a:gd name="T29" fmla="*/ 240 h 2366"/>
                <a:gd name="T30" fmla="*/ 607 w 2828"/>
                <a:gd name="T31" fmla="*/ 588 h 2366"/>
                <a:gd name="T32" fmla="*/ 1177 w 2828"/>
                <a:gd name="T33" fmla="*/ 817 h 2366"/>
                <a:gd name="T34" fmla="*/ 972 w 2828"/>
                <a:gd name="T35" fmla="*/ 871 h 2366"/>
                <a:gd name="T36" fmla="*/ 492 w 2828"/>
                <a:gd name="T37" fmla="*/ 1111 h 2366"/>
                <a:gd name="T38" fmla="*/ 276 w 2828"/>
                <a:gd name="T39" fmla="*/ 1441 h 2366"/>
                <a:gd name="T40" fmla="*/ 42 w 2828"/>
                <a:gd name="T41" fmla="*/ 1441 h 2366"/>
                <a:gd name="T42" fmla="*/ 367 w 2828"/>
                <a:gd name="T43" fmla="*/ 1585 h 2366"/>
                <a:gd name="T44" fmla="*/ 949 w 2828"/>
                <a:gd name="T45" fmla="*/ 1712 h 2366"/>
                <a:gd name="T46" fmla="*/ 1519 w 2828"/>
                <a:gd name="T47" fmla="*/ 1537 h 2366"/>
                <a:gd name="T48" fmla="*/ 1735 w 2828"/>
                <a:gd name="T49" fmla="*/ 1513 h 2366"/>
                <a:gd name="T50" fmla="*/ 1723 w 2828"/>
                <a:gd name="T51" fmla="*/ 1802 h 2366"/>
                <a:gd name="T52" fmla="*/ 2042 w 2828"/>
                <a:gd name="T53" fmla="*/ 2229 h 2366"/>
                <a:gd name="T54" fmla="*/ 2191 w 2828"/>
                <a:gd name="T55" fmla="*/ 2133 h 2366"/>
                <a:gd name="T56" fmla="*/ 2270 w 2828"/>
                <a:gd name="T57" fmla="*/ 1970 h 2366"/>
                <a:gd name="T58" fmla="*/ 2233 w 2828"/>
                <a:gd name="T59" fmla="*/ 1573 h 2366"/>
                <a:gd name="T60" fmla="*/ 2294 w 2828"/>
                <a:gd name="T61" fmla="*/ 1483 h 2366"/>
                <a:gd name="T62" fmla="*/ 2588 w 2828"/>
                <a:gd name="T63" fmla="*/ 1688 h 2366"/>
                <a:gd name="T64" fmla="*/ 2695 w 2828"/>
                <a:gd name="T65" fmla="*/ 1682 h 2366"/>
                <a:gd name="T66" fmla="*/ 2588 w 2828"/>
                <a:gd name="T67" fmla="*/ 1543 h 2366"/>
                <a:gd name="T68" fmla="*/ 2510 w 2828"/>
                <a:gd name="T69" fmla="*/ 1357 h 2366"/>
                <a:gd name="T70" fmla="*/ 2354 w 2828"/>
                <a:gd name="T71" fmla="*/ 1184 h 2366"/>
                <a:gd name="T72" fmla="*/ 2102 w 2828"/>
                <a:gd name="T73" fmla="*/ 931 h 2366"/>
                <a:gd name="T74" fmla="*/ 2137 w 2828"/>
                <a:gd name="T75" fmla="*/ 907 h 2366"/>
                <a:gd name="T76" fmla="*/ 2215 w 2828"/>
                <a:gd name="T77" fmla="*/ 871 h 2366"/>
                <a:gd name="T78" fmla="*/ 2324 w 2828"/>
                <a:gd name="T79" fmla="*/ 817 h 2366"/>
                <a:gd name="T80" fmla="*/ 2372 w 2828"/>
                <a:gd name="T81" fmla="*/ 787 h 2366"/>
                <a:gd name="T82" fmla="*/ 2078 w 2828"/>
                <a:gd name="T83" fmla="*/ 865 h 23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2828" h="2366">
                  <a:moveTo>
                    <a:pt x="2006" y="835"/>
                  </a:moveTo>
                  <a:lnTo>
                    <a:pt x="1873" y="715"/>
                  </a:lnTo>
                  <a:lnTo>
                    <a:pt x="1814" y="606"/>
                  </a:lnTo>
                  <a:lnTo>
                    <a:pt x="1747" y="438"/>
                  </a:lnTo>
                  <a:lnTo>
                    <a:pt x="1699" y="312"/>
                  </a:lnTo>
                  <a:lnTo>
                    <a:pt x="1615" y="252"/>
                  </a:lnTo>
                  <a:lnTo>
                    <a:pt x="1453" y="84"/>
                  </a:lnTo>
                  <a:lnTo>
                    <a:pt x="1375" y="0"/>
                  </a:lnTo>
                  <a:lnTo>
                    <a:pt x="1345" y="132"/>
                  </a:lnTo>
                  <a:lnTo>
                    <a:pt x="1369" y="294"/>
                  </a:lnTo>
                  <a:lnTo>
                    <a:pt x="1513" y="558"/>
                  </a:lnTo>
                  <a:lnTo>
                    <a:pt x="1381" y="492"/>
                  </a:lnTo>
                  <a:lnTo>
                    <a:pt x="1201" y="360"/>
                  </a:lnTo>
                  <a:lnTo>
                    <a:pt x="961" y="227"/>
                  </a:lnTo>
                  <a:lnTo>
                    <a:pt x="955" y="221"/>
                  </a:lnTo>
                  <a:lnTo>
                    <a:pt x="949" y="215"/>
                  </a:lnTo>
                  <a:lnTo>
                    <a:pt x="913" y="185"/>
                  </a:lnTo>
                  <a:lnTo>
                    <a:pt x="877" y="161"/>
                  </a:lnTo>
                  <a:lnTo>
                    <a:pt x="859" y="156"/>
                  </a:lnTo>
                  <a:lnTo>
                    <a:pt x="853" y="161"/>
                  </a:lnTo>
                  <a:lnTo>
                    <a:pt x="841" y="167"/>
                  </a:lnTo>
                  <a:lnTo>
                    <a:pt x="810" y="173"/>
                  </a:lnTo>
                  <a:lnTo>
                    <a:pt x="768" y="167"/>
                  </a:lnTo>
                  <a:lnTo>
                    <a:pt x="720" y="161"/>
                  </a:lnTo>
                  <a:lnTo>
                    <a:pt x="678" y="156"/>
                  </a:lnTo>
                  <a:lnTo>
                    <a:pt x="637" y="150"/>
                  </a:lnTo>
                  <a:lnTo>
                    <a:pt x="613" y="144"/>
                  </a:lnTo>
                  <a:lnTo>
                    <a:pt x="601" y="144"/>
                  </a:lnTo>
                  <a:lnTo>
                    <a:pt x="498" y="161"/>
                  </a:lnTo>
                  <a:lnTo>
                    <a:pt x="492" y="161"/>
                  </a:lnTo>
                  <a:lnTo>
                    <a:pt x="480" y="156"/>
                  </a:lnTo>
                  <a:lnTo>
                    <a:pt x="456" y="156"/>
                  </a:lnTo>
                  <a:lnTo>
                    <a:pt x="432" y="150"/>
                  </a:lnTo>
                  <a:lnTo>
                    <a:pt x="379" y="144"/>
                  </a:lnTo>
                  <a:lnTo>
                    <a:pt x="361" y="138"/>
                  </a:lnTo>
                  <a:lnTo>
                    <a:pt x="342" y="138"/>
                  </a:lnTo>
                  <a:lnTo>
                    <a:pt x="324" y="138"/>
                  </a:lnTo>
                  <a:lnTo>
                    <a:pt x="300" y="132"/>
                  </a:lnTo>
                  <a:lnTo>
                    <a:pt x="246" y="126"/>
                  </a:lnTo>
                  <a:lnTo>
                    <a:pt x="216" y="120"/>
                  </a:lnTo>
                  <a:lnTo>
                    <a:pt x="192" y="120"/>
                  </a:lnTo>
                  <a:lnTo>
                    <a:pt x="174" y="114"/>
                  </a:lnTo>
                  <a:lnTo>
                    <a:pt x="168" y="114"/>
                  </a:lnTo>
                  <a:lnTo>
                    <a:pt x="6" y="120"/>
                  </a:lnTo>
                  <a:lnTo>
                    <a:pt x="216" y="240"/>
                  </a:lnTo>
                  <a:lnTo>
                    <a:pt x="306" y="294"/>
                  </a:lnTo>
                  <a:lnTo>
                    <a:pt x="480" y="462"/>
                  </a:lnTo>
                  <a:lnTo>
                    <a:pt x="607" y="588"/>
                  </a:lnTo>
                  <a:lnTo>
                    <a:pt x="655" y="672"/>
                  </a:lnTo>
                  <a:lnTo>
                    <a:pt x="949" y="769"/>
                  </a:lnTo>
                  <a:lnTo>
                    <a:pt x="1177" y="817"/>
                  </a:lnTo>
                  <a:lnTo>
                    <a:pt x="1249" y="871"/>
                  </a:lnTo>
                  <a:lnTo>
                    <a:pt x="1117" y="853"/>
                  </a:lnTo>
                  <a:lnTo>
                    <a:pt x="972" y="871"/>
                  </a:lnTo>
                  <a:lnTo>
                    <a:pt x="756" y="919"/>
                  </a:lnTo>
                  <a:lnTo>
                    <a:pt x="619" y="961"/>
                  </a:lnTo>
                  <a:lnTo>
                    <a:pt x="492" y="1111"/>
                  </a:lnTo>
                  <a:lnTo>
                    <a:pt x="420" y="1214"/>
                  </a:lnTo>
                  <a:lnTo>
                    <a:pt x="348" y="1345"/>
                  </a:lnTo>
                  <a:lnTo>
                    <a:pt x="276" y="1441"/>
                  </a:lnTo>
                  <a:lnTo>
                    <a:pt x="192" y="1471"/>
                  </a:lnTo>
                  <a:lnTo>
                    <a:pt x="66" y="1465"/>
                  </a:lnTo>
                  <a:lnTo>
                    <a:pt x="42" y="1441"/>
                  </a:lnTo>
                  <a:lnTo>
                    <a:pt x="0" y="1471"/>
                  </a:lnTo>
                  <a:lnTo>
                    <a:pt x="126" y="1519"/>
                  </a:lnTo>
                  <a:lnTo>
                    <a:pt x="367" y="1585"/>
                  </a:lnTo>
                  <a:lnTo>
                    <a:pt x="570" y="1591"/>
                  </a:lnTo>
                  <a:lnTo>
                    <a:pt x="690" y="1664"/>
                  </a:lnTo>
                  <a:lnTo>
                    <a:pt x="949" y="1712"/>
                  </a:lnTo>
                  <a:lnTo>
                    <a:pt x="1260" y="1694"/>
                  </a:lnTo>
                  <a:lnTo>
                    <a:pt x="1411" y="1603"/>
                  </a:lnTo>
                  <a:lnTo>
                    <a:pt x="1519" y="1537"/>
                  </a:lnTo>
                  <a:lnTo>
                    <a:pt x="1645" y="1399"/>
                  </a:lnTo>
                  <a:lnTo>
                    <a:pt x="1699" y="1387"/>
                  </a:lnTo>
                  <a:lnTo>
                    <a:pt x="1735" y="1513"/>
                  </a:lnTo>
                  <a:lnTo>
                    <a:pt x="1729" y="1567"/>
                  </a:lnTo>
                  <a:lnTo>
                    <a:pt x="1723" y="1670"/>
                  </a:lnTo>
                  <a:lnTo>
                    <a:pt x="1723" y="1802"/>
                  </a:lnTo>
                  <a:lnTo>
                    <a:pt x="1831" y="1964"/>
                  </a:lnTo>
                  <a:lnTo>
                    <a:pt x="1957" y="2090"/>
                  </a:lnTo>
                  <a:lnTo>
                    <a:pt x="2042" y="2229"/>
                  </a:lnTo>
                  <a:lnTo>
                    <a:pt x="2155" y="2366"/>
                  </a:lnTo>
                  <a:lnTo>
                    <a:pt x="2161" y="2295"/>
                  </a:lnTo>
                  <a:lnTo>
                    <a:pt x="2191" y="2133"/>
                  </a:lnTo>
                  <a:lnTo>
                    <a:pt x="2215" y="2048"/>
                  </a:lnTo>
                  <a:lnTo>
                    <a:pt x="2258" y="2042"/>
                  </a:lnTo>
                  <a:lnTo>
                    <a:pt x="2270" y="1970"/>
                  </a:lnTo>
                  <a:lnTo>
                    <a:pt x="2342" y="1868"/>
                  </a:lnTo>
                  <a:lnTo>
                    <a:pt x="2324" y="1748"/>
                  </a:lnTo>
                  <a:lnTo>
                    <a:pt x="2233" y="1573"/>
                  </a:lnTo>
                  <a:lnTo>
                    <a:pt x="2209" y="1453"/>
                  </a:lnTo>
                  <a:lnTo>
                    <a:pt x="2209" y="1345"/>
                  </a:lnTo>
                  <a:lnTo>
                    <a:pt x="2294" y="1483"/>
                  </a:lnTo>
                  <a:lnTo>
                    <a:pt x="2461" y="1651"/>
                  </a:lnTo>
                  <a:lnTo>
                    <a:pt x="2504" y="1651"/>
                  </a:lnTo>
                  <a:lnTo>
                    <a:pt x="2588" y="1688"/>
                  </a:lnTo>
                  <a:lnTo>
                    <a:pt x="2678" y="1718"/>
                  </a:lnTo>
                  <a:lnTo>
                    <a:pt x="2720" y="1712"/>
                  </a:lnTo>
                  <a:lnTo>
                    <a:pt x="2695" y="1682"/>
                  </a:lnTo>
                  <a:lnTo>
                    <a:pt x="2678" y="1627"/>
                  </a:lnTo>
                  <a:lnTo>
                    <a:pt x="2630" y="1597"/>
                  </a:lnTo>
                  <a:lnTo>
                    <a:pt x="2588" y="1543"/>
                  </a:lnTo>
                  <a:lnTo>
                    <a:pt x="2618" y="1483"/>
                  </a:lnTo>
                  <a:lnTo>
                    <a:pt x="2576" y="1399"/>
                  </a:lnTo>
                  <a:lnTo>
                    <a:pt x="2510" y="1357"/>
                  </a:lnTo>
                  <a:lnTo>
                    <a:pt x="2576" y="1351"/>
                  </a:lnTo>
                  <a:lnTo>
                    <a:pt x="2552" y="1315"/>
                  </a:lnTo>
                  <a:lnTo>
                    <a:pt x="2354" y="1184"/>
                  </a:lnTo>
                  <a:lnTo>
                    <a:pt x="2252" y="1123"/>
                  </a:lnTo>
                  <a:lnTo>
                    <a:pt x="2173" y="1009"/>
                  </a:lnTo>
                  <a:lnTo>
                    <a:pt x="2102" y="931"/>
                  </a:lnTo>
                  <a:lnTo>
                    <a:pt x="2108" y="931"/>
                  </a:lnTo>
                  <a:lnTo>
                    <a:pt x="2114" y="925"/>
                  </a:lnTo>
                  <a:lnTo>
                    <a:pt x="2137" y="907"/>
                  </a:lnTo>
                  <a:lnTo>
                    <a:pt x="2167" y="883"/>
                  </a:lnTo>
                  <a:lnTo>
                    <a:pt x="2197" y="877"/>
                  </a:lnTo>
                  <a:lnTo>
                    <a:pt x="2215" y="871"/>
                  </a:lnTo>
                  <a:lnTo>
                    <a:pt x="2240" y="859"/>
                  </a:lnTo>
                  <a:lnTo>
                    <a:pt x="2300" y="829"/>
                  </a:lnTo>
                  <a:lnTo>
                    <a:pt x="2324" y="817"/>
                  </a:lnTo>
                  <a:lnTo>
                    <a:pt x="2348" y="799"/>
                  </a:lnTo>
                  <a:lnTo>
                    <a:pt x="2366" y="793"/>
                  </a:lnTo>
                  <a:lnTo>
                    <a:pt x="2372" y="787"/>
                  </a:lnTo>
                  <a:lnTo>
                    <a:pt x="2828" y="588"/>
                  </a:lnTo>
                  <a:lnTo>
                    <a:pt x="2828" y="528"/>
                  </a:lnTo>
                  <a:lnTo>
                    <a:pt x="2078" y="865"/>
                  </a:lnTo>
                  <a:lnTo>
                    <a:pt x="2006" y="835"/>
                  </a:lnTo>
                  <a:lnTo>
                    <a:pt x="2006" y="835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FFFFFF"/>
                </a:solidFill>
              </a:endParaRPr>
            </a:p>
          </p:txBody>
        </p:sp>
        <p:sp>
          <p:nvSpPr>
            <p:cNvPr id="4116" name="Freeform 20"/>
            <p:cNvSpPr>
              <a:spLocks/>
            </p:cNvSpPr>
            <p:nvPr/>
          </p:nvSpPr>
          <p:spPr bwMode="hidden">
            <a:xfrm>
              <a:off x="3160" y="1860"/>
              <a:ext cx="2162" cy="1934"/>
            </a:xfrm>
            <a:custGeom>
              <a:avLst/>
              <a:gdLst>
                <a:gd name="T0" fmla="*/ 1842 w 2153"/>
                <a:gd name="T1" fmla="*/ 851 h 1930"/>
                <a:gd name="T2" fmla="*/ 1937 w 2153"/>
                <a:gd name="T3" fmla="*/ 1019 h 1930"/>
                <a:gd name="T4" fmla="*/ 2051 w 2153"/>
                <a:gd name="T5" fmla="*/ 1168 h 1930"/>
                <a:gd name="T6" fmla="*/ 2117 w 2153"/>
                <a:gd name="T7" fmla="*/ 1246 h 1930"/>
                <a:gd name="T8" fmla="*/ 2153 w 2153"/>
                <a:gd name="T9" fmla="*/ 1294 h 1930"/>
                <a:gd name="T10" fmla="*/ 1889 w 2153"/>
                <a:gd name="T11" fmla="*/ 977 h 1930"/>
                <a:gd name="T12" fmla="*/ 1860 w 2153"/>
                <a:gd name="T13" fmla="*/ 929 h 1930"/>
                <a:gd name="T14" fmla="*/ 1782 w 2153"/>
                <a:gd name="T15" fmla="*/ 1240 h 1930"/>
                <a:gd name="T16" fmla="*/ 1770 w 2153"/>
                <a:gd name="T17" fmla="*/ 1486 h 1930"/>
                <a:gd name="T18" fmla="*/ 1818 w 2153"/>
                <a:gd name="T19" fmla="*/ 1906 h 1930"/>
                <a:gd name="T20" fmla="*/ 1788 w 2153"/>
                <a:gd name="T21" fmla="*/ 1930 h 1930"/>
                <a:gd name="T22" fmla="*/ 1746 w 2153"/>
                <a:gd name="T23" fmla="*/ 1534 h 1930"/>
                <a:gd name="T24" fmla="*/ 1728 w 2153"/>
                <a:gd name="T25" fmla="*/ 1288 h 1930"/>
                <a:gd name="T26" fmla="*/ 1764 w 2153"/>
                <a:gd name="T27" fmla="*/ 1085 h 1930"/>
                <a:gd name="T28" fmla="*/ 1770 w 2153"/>
                <a:gd name="T29" fmla="*/ 875 h 1930"/>
                <a:gd name="T30" fmla="*/ 1268 w 2153"/>
                <a:gd name="T31" fmla="*/ 1007 h 1930"/>
                <a:gd name="T32" fmla="*/ 825 w 2153"/>
                <a:gd name="T33" fmla="*/ 1132 h 1930"/>
                <a:gd name="T34" fmla="*/ 323 w 2153"/>
                <a:gd name="T35" fmla="*/ 1312 h 1930"/>
                <a:gd name="T36" fmla="*/ 18 w 2153"/>
                <a:gd name="T37" fmla="*/ 1420 h 1930"/>
                <a:gd name="T38" fmla="*/ 311 w 2153"/>
                <a:gd name="T39" fmla="*/ 1282 h 1930"/>
                <a:gd name="T40" fmla="*/ 682 w 2153"/>
                <a:gd name="T41" fmla="*/ 1144 h 1930"/>
                <a:gd name="T42" fmla="*/ 1022 w 2153"/>
                <a:gd name="T43" fmla="*/ 1037 h 1930"/>
                <a:gd name="T44" fmla="*/ 1411 w 2153"/>
                <a:gd name="T45" fmla="*/ 929 h 1930"/>
                <a:gd name="T46" fmla="*/ 1692 w 2153"/>
                <a:gd name="T47" fmla="*/ 815 h 1930"/>
                <a:gd name="T48" fmla="*/ 1333 w 2153"/>
                <a:gd name="T49" fmla="*/ 623 h 1930"/>
                <a:gd name="T50" fmla="*/ 861 w 2153"/>
                <a:gd name="T51" fmla="*/ 515 h 1930"/>
                <a:gd name="T52" fmla="*/ 227 w 2153"/>
                <a:gd name="T53" fmla="*/ 161 h 1930"/>
                <a:gd name="T54" fmla="*/ 0 w 2153"/>
                <a:gd name="T55" fmla="*/ 83 h 1930"/>
                <a:gd name="T56" fmla="*/ 329 w 2153"/>
                <a:gd name="T57" fmla="*/ 179 h 1930"/>
                <a:gd name="T58" fmla="*/ 712 w 2153"/>
                <a:gd name="T59" fmla="*/ 383 h 1930"/>
                <a:gd name="T60" fmla="*/ 933 w 2153"/>
                <a:gd name="T61" fmla="*/ 491 h 1930"/>
                <a:gd name="T62" fmla="*/ 1351 w 2153"/>
                <a:gd name="T63" fmla="*/ 593 h 1930"/>
                <a:gd name="T64" fmla="*/ 1650 w 2153"/>
                <a:gd name="T65" fmla="*/ 743 h 1930"/>
                <a:gd name="T66" fmla="*/ 1423 w 2153"/>
                <a:gd name="T67" fmla="*/ 461 h 1930"/>
                <a:gd name="T68" fmla="*/ 1286 w 2153"/>
                <a:gd name="T69" fmla="*/ 191 h 1930"/>
                <a:gd name="T70" fmla="*/ 1154 w 2153"/>
                <a:gd name="T71" fmla="*/ 0 h 1930"/>
                <a:gd name="T72" fmla="*/ 1339 w 2153"/>
                <a:gd name="T73" fmla="*/ 215 h 1930"/>
                <a:gd name="T74" fmla="*/ 1489 w 2153"/>
                <a:gd name="T75" fmla="*/ 485 h 1930"/>
                <a:gd name="T76" fmla="*/ 1746 w 2153"/>
                <a:gd name="T77" fmla="*/ 803 h 1930"/>
                <a:gd name="T78" fmla="*/ 1842 w 2153"/>
                <a:gd name="T79" fmla="*/ 851 h 1930"/>
                <a:gd name="T80" fmla="*/ 1842 w 2153"/>
                <a:gd name="T81" fmla="*/ 851 h 19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2153" h="1930">
                  <a:moveTo>
                    <a:pt x="1842" y="851"/>
                  </a:moveTo>
                  <a:lnTo>
                    <a:pt x="1937" y="1019"/>
                  </a:lnTo>
                  <a:lnTo>
                    <a:pt x="2051" y="1168"/>
                  </a:lnTo>
                  <a:lnTo>
                    <a:pt x="2117" y="1246"/>
                  </a:lnTo>
                  <a:lnTo>
                    <a:pt x="2153" y="1294"/>
                  </a:lnTo>
                  <a:lnTo>
                    <a:pt x="1889" y="977"/>
                  </a:lnTo>
                  <a:lnTo>
                    <a:pt x="1860" y="929"/>
                  </a:lnTo>
                  <a:lnTo>
                    <a:pt x="1782" y="1240"/>
                  </a:lnTo>
                  <a:lnTo>
                    <a:pt x="1770" y="1486"/>
                  </a:lnTo>
                  <a:lnTo>
                    <a:pt x="1818" y="1906"/>
                  </a:lnTo>
                  <a:lnTo>
                    <a:pt x="1788" y="1930"/>
                  </a:lnTo>
                  <a:lnTo>
                    <a:pt x="1746" y="1534"/>
                  </a:lnTo>
                  <a:lnTo>
                    <a:pt x="1728" y="1288"/>
                  </a:lnTo>
                  <a:lnTo>
                    <a:pt x="1764" y="1085"/>
                  </a:lnTo>
                  <a:lnTo>
                    <a:pt x="1770" y="875"/>
                  </a:lnTo>
                  <a:lnTo>
                    <a:pt x="1268" y="1007"/>
                  </a:lnTo>
                  <a:lnTo>
                    <a:pt x="825" y="1132"/>
                  </a:lnTo>
                  <a:lnTo>
                    <a:pt x="323" y="1312"/>
                  </a:lnTo>
                  <a:lnTo>
                    <a:pt x="18" y="1420"/>
                  </a:lnTo>
                  <a:lnTo>
                    <a:pt x="311" y="1282"/>
                  </a:lnTo>
                  <a:lnTo>
                    <a:pt x="682" y="1144"/>
                  </a:lnTo>
                  <a:lnTo>
                    <a:pt x="1022" y="1037"/>
                  </a:lnTo>
                  <a:lnTo>
                    <a:pt x="1411" y="929"/>
                  </a:lnTo>
                  <a:lnTo>
                    <a:pt x="1692" y="815"/>
                  </a:lnTo>
                  <a:lnTo>
                    <a:pt x="1333" y="623"/>
                  </a:lnTo>
                  <a:lnTo>
                    <a:pt x="861" y="515"/>
                  </a:lnTo>
                  <a:lnTo>
                    <a:pt x="227" y="161"/>
                  </a:lnTo>
                  <a:lnTo>
                    <a:pt x="0" y="83"/>
                  </a:lnTo>
                  <a:lnTo>
                    <a:pt x="329" y="179"/>
                  </a:lnTo>
                  <a:lnTo>
                    <a:pt x="712" y="383"/>
                  </a:lnTo>
                  <a:lnTo>
                    <a:pt x="933" y="491"/>
                  </a:lnTo>
                  <a:lnTo>
                    <a:pt x="1351" y="593"/>
                  </a:lnTo>
                  <a:lnTo>
                    <a:pt x="1650" y="743"/>
                  </a:lnTo>
                  <a:lnTo>
                    <a:pt x="1423" y="461"/>
                  </a:lnTo>
                  <a:lnTo>
                    <a:pt x="1286" y="191"/>
                  </a:lnTo>
                  <a:lnTo>
                    <a:pt x="1154" y="0"/>
                  </a:lnTo>
                  <a:lnTo>
                    <a:pt x="1339" y="215"/>
                  </a:lnTo>
                  <a:lnTo>
                    <a:pt x="1489" y="485"/>
                  </a:lnTo>
                  <a:lnTo>
                    <a:pt x="1746" y="803"/>
                  </a:lnTo>
                  <a:lnTo>
                    <a:pt x="1842" y="851"/>
                  </a:lnTo>
                  <a:lnTo>
                    <a:pt x="1842" y="851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FFFFFF"/>
                </a:solidFill>
              </a:endParaRPr>
            </a:p>
          </p:txBody>
        </p:sp>
      </p:grpSp>
      <p:sp>
        <p:nvSpPr>
          <p:cNvPr id="4117" name="Rectangle 21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4118" name="Rectangle 2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119" name="Rectangle 23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srgbClr val="FFFFFF"/>
              </a:solidFill>
            </a:endParaRPr>
          </a:p>
        </p:txBody>
      </p:sp>
      <p:sp>
        <p:nvSpPr>
          <p:cNvPr id="4120" name="Rectangle 2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srgbClr val="FFFFFF"/>
              </a:solidFill>
            </a:endParaRPr>
          </a:p>
        </p:txBody>
      </p:sp>
      <p:sp>
        <p:nvSpPr>
          <p:cNvPr id="4121" name="Rectangle 2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8B12E092-2B17-485C-AA40-68479C0F9D8F}" type="slidenum">
              <a:rPr lang="ru-RU" smtClean="0">
                <a:solidFill>
                  <a:srgbClr val="FFFFFF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ru-RU" smtClean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8424139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2pPr>
      <a:lvl3pPr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3pPr>
      <a:lvl4pPr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4pPr>
      <a:lvl5pPr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tx2"/>
        </a:buClr>
        <a:buSzPct val="60000"/>
        <a:buFont typeface="Wingdings" pitchFamily="2" charset="2"/>
        <a:buChar char="n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uk.wikipedia.org/wiki/1980" TargetMode="External"/><Relationship Id="rId2" Type="http://schemas.openxmlformats.org/officeDocument/2006/relationships/hyperlink" Target="http://uk.wikipedia.org/wiki/1979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gif"/><Relationship Id="rId4" Type="http://schemas.openxmlformats.org/officeDocument/2006/relationships/hyperlink" Target="http://uk.wikipedia.org/wiki/1987" TargetMode="Externa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11560" y="1484784"/>
            <a:ext cx="7772400" cy="1470025"/>
          </a:xfrm>
          <a:solidFill>
            <a:schemeClr val="accent2">
              <a:lumMod val="40000"/>
              <a:lumOff val="60000"/>
            </a:schemeClr>
          </a:solidFill>
          <a:effectLst>
            <a:glow rad="228600">
              <a:schemeClr val="accent2">
                <a:lumMod val="40000"/>
                <a:lumOff val="60000"/>
                <a:alpha val="40000"/>
              </a:schemeClr>
            </a:glow>
          </a:effectLst>
        </p:spPr>
        <p:txBody>
          <a:bodyPr>
            <a:normAutofit fontScale="90000"/>
          </a:bodyPr>
          <a:lstStyle/>
          <a:p>
            <a:r>
              <a:rPr lang="uk-UA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Ліна</a:t>
            </a:r>
            <a:r>
              <a:rPr lang="uk-UA" sz="5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uk-UA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Василівна</a:t>
            </a:r>
            <a:r>
              <a:rPr lang="uk-UA" sz="5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uk-UA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Костенко</a:t>
            </a:r>
            <a:endParaRPr lang="ru-RU" sz="5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31640" y="3573016"/>
            <a:ext cx="6400800" cy="1152128"/>
          </a:xfrm>
          <a:solidFill>
            <a:schemeClr val="accent2">
              <a:lumMod val="40000"/>
              <a:lumOff val="60000"/>
            </a:schemeClr>
          </a:solidFill>
          <a:ln>
            <a:noFill/>
          </a:ln>
          <a:effectLst>
            <a:glow rad="228600">
              <a:schemeClr val="accent2">
                <a:lumMod val="40000"/>
                <a:lumOff val="60000"/>
                <a:alpha val="40000"/>
              </a:schemeClr>
            </a:glow>
            <a:reflection blurRad="444500" stA="39000" endPos="60000" dist="203200" dir="5400000" sy="-100000" algn="bl" rotWithShape="0"/>
          </a:effectLst>
          <a:scene3d>
            <a:camera prst="orthographicFront"/>
            <a:lightRig rig="threePt" dir="t"/>
          </a:scene3d>
          <a:sp3d contourW="12700">
            <a:contourClr>
              <a:schemeClr val="accent2">
                <a:lumMod val="60000"/>
                <a:lumOff val="40000"/>
              </a:schemeClr>
            </a:contourClr>
          </a:sp3d>
        </p:spPr>
        <p:txBody>
          <a:bodyPr>
            <a:normAutofit/>
          </a:bodyPr>
          <a:lstStyle/>
          <a:p>
            <a:r>
              <a:rPr lang="uk-UA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(1930)</a:t>
            </a:r>
            <a:endParaRPr lang="ru-RU" sz="54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537315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Объект 7"/>
          <p:cNvSpPr>
            <a:spLocks noGrp="1"/>
          </p:cNvSpPr>
          <p:nvPr>
            <p:ph idx="1"/>
          </p:nvPr>
        </p:nvSpPr>
        <p:spPr>
          <a:xfrm>
            <a:off x="467544" y="476672"/>
            <a:ext cx="4968552" cy="5976664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ru-RU" dirty="0"/>
              <a:t>Уже в </a:t>
            </a:r>
            <a:r>
              <a:rPr lang="ru-RU" dirty="0" err="1"/>
              <a:t>ранніх</a:t>
            </a:r>
            <a:r>
              <a:rPr lang="ru-RU" dirty="0"/>
              <a:t> </a:t>
            </a:r>
            <a:r>
              <a:rPr lang="ru-RU" dirty="0" err="1"/>
              <a:t>віршах</a:t>
            </a:r>
            <a:r>
              <a:rPr lang="ru-RU" dirty="0"/>
              <a:t> </a:t>
            </a:r>
            <a:r>
              <a:rPr lang="ru-RU" dirty="0" err="1"/>
              <a:t>Ліни</a:t>
            </a:r>
            <a:r>
              <a:rPr lang="ru-RU" dirty="0"/>
              <a:t> Костенко </a:t>
            </a:r>
            <a:r>
              <a:rPr lang="ru-RU" dirty="0" err="1"/>
              <a:t>владарювали</a:t>
            </a:r>
            <a:r>
              <a:rPr lang="ru-RU" dirty="0"/>
              <a:t> </a:t>
            </a:r>
            <a:r>
              <a:rPr lang="ru-RU" dirty="0" err="1"/>
              <a:t>глибокі</a:t>
            </a:r>
            <a:r>
              <a:rPr lang="ru-RU" dirty="0"/>
              <a:t> </a:t>
            </a:r>
            <a:r>
              <a:rPr lang="ru-RU" dirty="0" err="1"/>
              <a:t>філософські</a:t>
            </a:r>
            <a:r>
              <a:rPr lang="ru-RU" dirty="0"/>
              <a:t> </a:t>
            </a:r>
            <a:r>
              <a:rPr lang="ru-RU" dirty="0" err="1"/>
              <a:t>підтексти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й </a:t>
            </a:r>
            <a:r>
              <a:rPr lang="ru-RU" dirty="0" err="1"/>
              <a:t>досі</a:t>
            </a:r>
            <a:r>
              <a:rPr lang="ru-RU" dirty="0"/>
              <a:t> </a:t>
            </a:r>
            <a:r>
              <a:rPr lang="ru-RU" dirty="0" err="1"/>
              <a:t>змушують</a:t>
            </a:r>
            <a:r>
              <a:rPr lang="ru-RU" dirty="0"/>
              <a:t> </a:t>
            </a:r>
            <a:r>
              <a:rPr lang="ru-RU" dirty="0" err="1"/>
              <a:t>замислитись</a:t>
            </a:r>
            <a:r>
              <a:rPr lang="ru-RU" dirty="0"/>
              <a:t> над не </a:t>
            </a:r>
            <a:r>
              <a:rPr lang="ru-RU" dirty="0" err="1"/>
              <a:t>сказаним</a:t>
            </a:r>
            <a:r>
              <a:rPr lang="ru-RU" dirty="0"/>
              <a:t> </a:t>
            </a:r>
            <a:r>
              <a:rPr lang="ru-RU" dirty="0" err="1"/>
              <a:t>безпосередньо</a:t>
            </a:r>
            <a:r>
              <a:rPr lang="ru-RU" dirty="0"/>
              <a:t>, але легко </a:t>
            </a:r>
            <a:r>
              <a:rPr lang="ru-RU" dirty="0" err="1"/>
              <a:t>вгадуваним</a:t>
            </a:r>
            <a:r>
              <a:rPr lang="ru-RU" dirty="0"/>
              <a:t>. </a:t>
            </a:r>
            <a:r>
              <a:rPr lang="ru-RU" dirty="0" err="1"/>
              <a:t>Дебютувавши</a:t>
            </a:r>
            <a:r>
              <a:rPr lang="ru-RU" dirty="0"/>
              <a:t> </a:t>
            </a:r>
            <a:r>
              <a:rPr lang="ru-RU" dirty="0" err="1"/>
              <a:t>трохи</a:t>
            </a:r>
            <a:r>
              <a:rPr lang="ru-RU" dirty="0"/>
              <a:t> </a:t>
            </a:r>
            <a:r>
              <a:rPr lang="ru-RU" dirty="0" err="1"/>
              <a:t>раніше</a:t>
            </a:r>
            <a:r>
              <a:rPr lang="ru-RU" dirty="0"/>
              <a:t> за «</a:t>
            </a:r>
            <a:r>
              <a:rPr lang="ru-RU" dirty="0" err="1"/>
              <a:t>шістдесятників</a:t>
            </a:r>
            <a:r>
              <a:rPr lang="ru-RU" dirty="0"/>
              <a:t>», вона стала </a:t>
            </a:r>
            <a:r>
              <a:rPr lang="ru-RU" dirty="0" err="1"/>
              <a:t>їхньою</a:t>
            </a:r>
            <a:r>
              <a:rPr lang="ru-RU" dirty="0"/>
              <a:t> «</a:t>
            </a:r>
            <a:r>
              <a:rPr lang="ru-RU" dirty="0" err="1"/>
              <a:t>предтечею</a:t>
            </a:r>
            <a:r>
              <a:rPr lang="ru-RU" dirty="0"/>
              <a:t>», </a:t>
            </a:r>
            <a:r>
              <a:rPr lang="ru-RU" dirty="0" err="1"/>
              <a:t>однією</a:t>
            </a:r>
            <a:r>
              <a:rPr lang="ru-RU" dirty="0"/>
              <a:t> з тих, </a:t>
            </a:r>
            <a:r>
              <a:rPr lang="ru-RU" dirty="0" err="1"/>
              <a:t>хто</a:t>
            </a:r>
            <a:r>
              <a:rPr lang="ru-RU" dirty="0"/>
              <a:t> </a:t>
            </a:r>
            <a:r>
              <a:rPr lang="ru-RU" dirty="0" err="1"/>
              <a:t>повертав</a:t>
            </a:r>
            <a:r>
              <a:rPr lang="ru-RU" dirty="0"/>
              <a:t> </a:t>
            </a:r>
            <a:r>
              <a:rPr lang="ru-RU" dirty="0" err="1"/>
              <a:t>поетичному</a:t>
            </a:r>
            <a:r>
              <a:rPr lang="ru-RU" dirty="0"/>
              <a:t> слову </a:t>
            </a:r>
            <a:r>
              <a:rPr lang="ru-RU" dirty="0" err="1"/>
              <a:t>естетичну</a:t>
            </a:r>
            <a:r>
              <a:rPr lang="ru-RU" dirty="0"/>
              <a:t> </a:t>
            </a:r>
            <a:r>
              <a:rPr lang="ru-RU" dirty="0" err="1"/>
              <a:t>повноцінність</a:t>
            </a:r>
            <a:r>
              <a:rPr lang="ru-RU" dirty="0"/>
              <a:t>, </a:t>
            </a:r>
            <a:r>
              <a:rPr lang="ru-RU" dirty="0" err="1"/>
              <a:t>хто</a:t>
            </a:r>
            <a:r>
              <a:rPr lang="ru-RU" dirty="0"/>
              <a:t> </a:t>
            </a:r>
            <a:r>
              <a:rPr lang="ru-RU" dirty="0" err="1"/>
              <a:t>рішуче</a:t>
            </a:r>
            <a:r>
              <a:rPr lang="ru-RU" dirty="0"/>
              <a:t> </a:t>
            </a:r>
            <a:r>
              <a:rPr lang="ru-RU" dirty="0" err="1"/>
              <a:t>ламав</a:t>
            </a:r>
            <a:r>
              <a:rPr lang="ru-RU" dirty="0"/>
              <a:t> </a:t>
            </a:r>
            <a:r>
              <a:rPr lang="ru-RU" dirty="0" err="1"/>
              <a:t>звичні</a:t>
            </a:r>
            <a:r>
              <a:rPr lang="ru-RU" dirty="0"/>
              <a:t> </a:t>
            </a:r>
            <a:r>
              <a:rPr lang="ru-RU" dirty="0" err="1"/>
              <a:t>художні</a:t>
            </a:r>
            <a:r>
              <a:rPr lang="ru-RU" dirty="0"/>
              <a:t> </a:t>
            </a:r>
            <a:r>
              <a:rPr lang="ru-RU" dirty="0" err="1"/>
              <a:t>критерії</a:t>
            </a:r>
            <a:r>
              <a:rPr lang="ru-RU" dirty="0"/>
              <a:t>. </a:t>
            </a:r>
            <a:r>
              <a:rPr lang="ru-RU" dirty="0" err="1"/>
              <a:t>Вихід</a:t>
            </a:r>
            <a:r>
              <a:rPr lang="ru-RU" dirty="0"/>
              <a:t> книжки .«Над берегами </a:t>
            </a:r>
            <a:r>
              <a:rPr lang="ru-RU" dirty="0" err="1"/>
              <a:t>вічної</a:t>
            </a:r>
            <a:r>
              <a:rPr lang="ru-RU" dirty="0"/>
              <a:t> </a:t>
            </a:r>
            <a:r>
              <a:rPr lang="ru-RU" dirty="0" err="1"/>
              <a:t>ріки</a:t>
            </a:r>
            <a:r>
              <a:rPr lang="ru-RU" dirty="0"/>
              <a:t>» став </a:t>
            </a:r>
            <a:r>
              <a:rPr lang="ru-RU" dirty="0" err="1"/>
              <a:t>справжньою</a:t>
            </a:r>
            <a:r>
              <a:rPr lang="ru-RU" dirty="0"/>
              <a:t> </a:t>
            </a:r>
            <a:r>
              <a:rPr lang="ru-RU" dirty="0" err="1"/>
              <a:t>літературною</a:t>
            </a:r>
            <a:r>
              <a:rPr lang="ru-RU" dirty="0"/>
              <a:t> </a:t>
            </a:r>
            <a:r>
              <a:rPr lang="ru-RU" dirty="0" err="1"/>
              <a:t>сенсацією</a:t>
            </a:r>
            <a:r>
              <a:rPr lang="ru-RU" dirty="0"/>
              <a:t>. І не </a:t>
            </a:r>
            <a:r>
              <a:rPr lang="ru-RU" dirty="0" err="1"/>
              <a:t>тільки</a:t>
            </a:r>
            <a:r>
              <a:rPr lang="ru-RU" dirty="0"/>
              <a:t> тому, </a:t>
            </a:r>
            <a:r>
              <a:rPr lang="ru-RU" dirty="0" err="1"/>
              <a:t>що</a:t>
            </a:r>
            <a:r>
              <a:rPr lang="ru-RU" dirty="0"/>
              <a:t> нею </a:t>
            </a:r>
            <a:r>
              <a:rPr lang="ru-RU" dirty="0" err="1"/>
              <a:t>Ліна</a:t>
            </a:r>
            <a:r>
              <a:rPr lang="ru-RU" dirty="0"/>
              <a:t> Костенко </a:t>
            </a:r>
            <a:r>
              <a:rPr lang="ru-RU" dirty="0" err="1"/>
              <a:t>поверталася</a:t>
            </a:r>
            <a:r>
              <a:rPr lang="ru-RU" dirty="0"/>
              <a:t> в </a:t>
            </a:r>
            <a:r>
              <a:rPr lang="ru-RU" dirty="0" err="1"/>
              <a:t>поезію</a:t>
            </a:r>
            <a:r>
              <a:rPr lang="ru-RU" dirty="0"/>
              <a:t>: </a:t>
            </a:r>
            <a:r>
              <a:rPr lang="ru-RU" dirty="0" err="1"/>
              <a:t>читач</a:t>
            </a:r>
            <a:r>
              <a:rPr lang="ru-RU" dirty="0"/>
              <a:t> </a:t>
            </a:r>
            <a:r>
              <a:rPr lang="ru-RU" dirty="0" err="1"/>
              <a:t>відчував</a:t>
            </a:r>
            <a:r>
              <a:rPr lang="ru-RU" dirty="0"/>
              <a:t> </a:t>
            </a:r>
            <a:r>
              <a:rPr lang="ru-RU" dirty="0" err="1"/>
              <a:t>справжню</a:t>
            </a:r>
            <a:r>
              <a:rPr lang="ru-RU" dirty="0"/>
              <a:t> </a:t>
            </a:r>
            <a:r>
              <a:rPr lang="ru-RU" dirty="0" err="1"/>
              <a:t>тугу</a:t>
            </a:r>
            <a:r>
              <a:rPr lang="ru-RU" dirty="0"/>
              <a:t> за книжками, в </a:t>
            </a:r>
            <a:r>
              <a:rPr lang="ru-RU" dirty="0" err="1"/>
              <a:t>яких</a:t>
            </a:r>
            <a:r>
              <a:rPr lang="ru-RU" dirty="0"/>
              <a:t> </a:t>
            </a:r>
            <a:r>
              <a:rPr lang="ru-RU" dirty="0" err="1"/>
              <a:t>проступає</a:t>
            </a:r>
            <a:r>
              <a:rPr lang="ru-RU" dirty="0"/>
              <a:t> абсолютно </a:t>
            </a:r>
            <a:r>
              <a:rPr lang="ru-RU" dirty="0" err="1"/>
              <a:t>незалежне</a:t>
            </a:r>
            <a:r>
              <a:rPr lang="ru-RU" dirty="0"/>
              <a:t> </a:t>
            </a:r>
            <a:r>
              <a:rPr lang="ru-RU" dirty="0" err="1"/>
              <a:t>художнє</a:t>
            </a:r>
            <a:r>
              <a:rPr lang="ru-RU" dirty="0"/>
              <a:t> </a:t>
            </a:r>
            <a:r>
              <a:rPr lang="ru-RU" dirty="0" err="1"/>
              <a:t>мислення</a:t>
            </a:r>
            <a:r>
              <a:rPr lang="ru-RU" dirty="0"/>
              <a:t> без </a:t>
            </a:r>
            <a:r>
              <a:rPr lang="ru-RU" dirty="0" err="1"/>
              <a:t>авторових</a:t>
            </a:r>
            <a:r>
              <a:rPr lang="ru-RU" dirty="0"/>
              <a:t> </a:t>
            </a:r>
            <a:r>
              <a:rPr lang="ru-RU" dirty="0" err="1"/>
              <a:t>оглядань</a:t>
            </a:r>
            <a:r>
              <a:rPr lang="ru-RU" dirty="0"/>
              <a:t> на </a:t>
            </a:r>
            <a:r>
              <a:rPr lang="ru-RU" dirty="0" err="1"/>
              <a:t>цензорів</a:t>
            </a:r>
            <a:r>
              <a:rPr lang="ru-RU" dirty="0"/>
              <a:t> і </a:t>
            </a:r>
            <a:r>
              <a:rPr lang="ru-RU" dirty="0" err="1"/>
              <a:t>редакторів</a:t>
            </a:r>
            <a:r>
              <a:rPr lang="ru-RU" dirty="0"/>
              <a:t>.</a:t>
            </a: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6136" y="1124744"/>
            <a:ext cx="3032977" cy="3951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30652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Объект 5"/>
          <p:cNvSpPr>
            <a:spLocks noGrp="1"/>
          </p:cNvSpPr>
          <p:nvPr>
            <p:ph idx="1"/>
          </p:nvPr>
        </p:nvSpPr>
        <p:spPr>
          <a:xfrm>
            <a:off x="1403648" y="0"/>
            <a:ext cx="5544616" cy="4525963"/>
          </a:xfrm>
        </p:spPr>
        <p:txBody>
          <a:bodyPr>
            <a:normAutofit fontScale="62500" lnSpcReduction="20000"/>
          </a:bodyPr>
          <a:lstStyle/>
          <a:p>
            <a:pPr marL="0" indent="0" algn="ctr">
              <a:buNone/>
            </a:pPr>
            <a:r>
              <a:rPr lang="ru-RU" i="1" dirty="0" err="1"/>
              <a:t>Страшні</a:t>
            </a:r>
            <a:r>
              <a:rPr lang="ru-RU" i="1" dirty="0"/>
              <a:t> слова, коли вони </a:t>
            </a:r>
            <a:r>
              <a:rPr lang="ru-RU" i="1" dirty="0" err="1"/>
              <a:t>мовчать</a:t>
            </a:r>
            <a:r>
              <a:rPr lang="ru-RU" i="1" dirty="0"/>
              <a:t>, </a:t>
            </a:r>
          </a:p>
          <a:p>
            <a:pPr marL="0" indent="0" algn="ctr">
              <a:buNone/>
            </a:pPr>
            <a:r>
              <a:rPr lang="ru-RU" i="1" dirty="0"/>
              <a:t>коли вони </a:t>
            </a:r>
            <a:r>
              <a:rPr lang="ru-RU" i="1" dirty="0" err="1"/>
              <a:t>зненацька</a:t>
            </a:r>
            <a:r>
              <a:rPr lang="ru-RU" i="1" dirty="0"/>
              <a:t> </a:t>
            </a:r>
            <a:r>
              <a:rPr lang="ru-RU" i="1" dirty="0" err="1"/>
              <a:t>причаїлись</a:t>
            </a:r>
            <a:r>
              <a:rPr lang="ru-RU" i="1" dirty="0"/>
              <a:t>, </a:t>
            </a:r>
          </a:p>
          <a:p>
            <a:pPr marL="0" indent="0" algn="ctr">
              <a:buNone/>
            </a:pPr>
            <a:r>
              <a:rPr lang="ru-RU" i="1" dirty="0"/>
              <a:t>коли не </a:t>
            </a:r>
            <a:r>
              <a:rPr lang="ru-RU" i="1" dirty="0" err="1"/>
              <a:t>знаєш</a:t>
            </a:r>
            <a:r>
              <a:rPr lang="ru-RU" i="1" dirty="0"/>
              <a:t>, з </a:t>
            </a:r>
            <a:r>
              <a:rPr lang="ru-RU" i="1" dirty="0" err="1"/>
              <a:t>чого</a:t>
            </a:r>
            <a:r>
              <a:rPr lang="ru-RU" i="1" dirty="0"/>
              <a:t> </a:t>
            </a:r>
            <a:r>
              <a:rPr lang="ru-RU" i="1" dirty="0" err="1"/>
              <a:t>їх</a:t>
            </a:r>
            <a:r>
              <a:rPr lang="ru-RU" i="1" dirty="0"/>
              <a:t> почать, </a:t>
            </a:r>
          </a:p>
          <a:p>
            <a:pPr marL="0" indent="0" algn="ctr">
              <a:buNone/>
            </a:pPr>
            <a:r>
              <a:rPr lang="ru-RU" i="1" dirty="0" err="1"/>
              <a:t>бо</a:t>
            </a:r>
            <a:r>
              <a:rPr lang="ru-RU" i="1" dirty="0"/>
              <a:t> </a:t>
            </a:r>
            <a:r>
              <a:rPr lang="ru-RU" i="1" dirty="0" err="1"/>
              <a:t>всі</a:t>
            </a:r>
            <a:r>
              <a:rPr lang="ru-RU" i="1" dirty="0"/>
              <a:t> слова </a:t>
            </a:r>
            <a:r>
              <a:rPr lang="ru-RU" i="1" dirty="0" err="1"/>
              <a:t>були</a:t>
            </a:r>
            <a:r>
              <a:rPr lang="ru-RU" i="1" dirty="0"/>
              <a:t> уже </a:t>
            </a:r>
            <a:r>
              <a:rPr lang="ru-RU" i="1" dirty="0" err="1"/>
              <a:t>чиїмись</a:t>
            </a:r>
            <a:r>
              <a:rPr lang="ru-RU" i="1" dirty="0"/>
              <a:t>.</a:t>
            </a:r>
          </a:p>
          <a:p>
            <a:pPr algn="ctr"/>
            <a:endParaRPr lang="ru-RU" i="1" dirty="0"/>
          </a:p>
          <a:p>
            <a:pPr marL="0" indent="0" algn="ctr">
              <a:buNone/>
            </a:pPr>
            <a:r>
              <a:rPr lang="ru-RU" i="1" dirty="0" err="1"/>
              <a:t>Хтось</a:t>
            </a:r>
            <a:r>
              <a:rPr lang="ru-RU" i="1" dirty="0"/>
              <a:t> ними плакав, </a:t>
            </a:r>
            <a:r>
              <a:rPr lang="ru-RU" i="1" dirty="0" err="1"/>
              <a:t>мучивсь</a:t>
            </a:r>
            <a:r>
              <a:rPr lang="ru-RU" i="1" dirty="0"/>
              <a:t>, </a:t>
            </a:r>
            <a:r>
              <a:rPr lang="ru-RU" i="1" dirty="0" err="1"/>
              <a:t>болів</a:t>
            </a:r>
            <a:r>
              <a:rPr lang="ru-RU" i="1" dirty="0"/>
              <a:t>, </a:t>
            </a:r>
          </a:p>
          <a:p>
            <a:pPr marL="0" indent="0" algn="ctr">
              <a:buNone/>
            </a:pPr>
            <a:r>
              <a:rPr lang="ru-RU" i="1" dirty="0" err="1"/>
              <a:t>із</a:t>
            </a:r>
            <a:r>
              <a:rPr lang="ru-RU" i="1" dirty="0"/>
              <a:t> них почав і ними ж і завершив. </a:t>
            </a:r>
          </a:p>
          <a:p>
            <a:pPr marL="0" indent="0" algn="ctr">
              <a:buNone/>
            </a:pPr>
            <a:r>
              <a:rPr lang="ru-RU" i="1" dirty="0"/>
              <a:t>Людей </a:t>
            </a:r>
            <a:r>
              <a:rPr lang="ru-RU" i="1" dirty="0" err="1"/>
              <a:t>мільярди</a:t>
            </a:r>
            <a:r>
              <a:rPr lang="ru-RU" i="1" dirty="0"/>
              <a:t> і </a:t>
            </a:r>
            <a:r>
              <a:rPr lang="ru-RU" i="1" dirty="0" err="1"/>
              <a:t>мільярди</a:t>
            </a:r>
            <a:r>
              <a:rPr lang="ru-RU" i="1" dirty="0"/>
              <a:t> </a:t>
            </a:r>
            <a:r>
              <a:rPr lang="ru-RU" i="1" dirty="0" err="1"/>
              <a:t>слів</a:t>
            </a:r>
            <a:r>
              <a:rPr lang="ru-RU" i="1" dirty="0"/>
              <a:t>, </a:t>
            </a:r>
          </a:p>
          <a:p>
            <a:pPr marL="0" indent="0" algn="ctr">
              <a:buNone/>
            </a:pPr>
            <a:r>
              <a:rPr lang="ru-RU" i="1" dirty="0"/>
              <a:t>а </a:t>
            </a:r>
            <a:r>
              <a:rPr lang="ru-RU" i="1" dirty="0" err="1"/>
              <a:t>ти</a:t>
            </a:r>
            <a:r>
              <a:rPr lang="ru-RU" i="1" dirty="0"/>
              <a:t> </a:t>
            </a:r>
            <a:r>
              <a:rPr lang="ru-RU" i="1" dirty="0" err="1"/>
              <a:t>їх</a:t>
            </a:r>
            <a:r>
              <a:rPr lang="ru-RU" i="1" dirty="0"/>
              <a:t> </a:t>
            </a:r>
            <a:r>
              <a:rPr lang="ru-RU" i="1" dirty="0" err="1"/>
              <a:t>маєш</a:t>
            </a:r>
            <a:r>
              <a:rPr lang="ru-RU" i="1" dirty="0"/>
              <a:t> </a:t>
            </a:r>
            <a:r>
              <a:rPr lang="ru-RU" i="1" dirty="0" err="1"/>
              <a:t>вимовити</a:t>
            </a:r>
            <a:r>
              <a:rPr lang="ru-RU" i="1" dirty="0"/>
              <a:t> </a:t>
            </a:r>
            <a:r>
              <a:rPr lang="ru-RU" i="1" dirty="0" err="1"/>
              <a:t>вперше</a:t>
            </a:r>
            <a:r>
              <a:rPr lang="ru-RU" i="1" dirty="0"/>
              <a:t>!</a:t>
            </a:r>
          </a:p>
          <a:p>
            <a:pPr algn="ctr"/>
            <a:endParaRPr lang="ru-RU" i="1" dirty="0"/>
          </a:p>
          <a:p>
            <a:pPr marL="0" indent="0" algn="ctr">
              <a:buNone/>
            </a:pPr>
            <a:r>
              <a:rPr lang="ru-RU" i="1" dirty="0"/>
              <a:t>Все повторялось: і краса, й </a:t>
            </a:r>
            <a:r>
              <a:rPr lang="ru-RU" i="1" dirty="0" err="1"/>
              <a:t>потворність</a:t>
            </a:r>
            <a:r>
              <a:rPr lang="ru-RU" i="1" dirty="0"/>
              <a:t>. </a:t>
            </a:r>
          </a:p>
          <a:p>
            <a:pPr marL="0" indent="0" algn="ctr">
              <a:buNone/>
            </a:pPr>
            <a:r>
              <a:rPr lang="ru-RU" i="1" dirty="0"/>
              <a:t>Усе </a:t>
            </a:r>
            <a:r>
              <a:rPr lang="ru-RU" i="1" dirty="0" err="1"/>
              <a:t>було</a:t>
            </a:r>
            <a:r>
              <a:rPr lang="ru-RU" i="1" dirty="0"/>
              <a:t>: </a:t>
            </a:r>
            <a:r>
              <a:rPr lang="ru-RU" i="1" dirty="0" err="1"/>
              <a:t>асфальти</a:t>
            </a:r>
            <a:r>
              <a:rPr lang="ru-RU" i="1" dirty="0"/>
              <a:t> й </a:t>
            </a:r>
            <a:r>
              <a:rPr lang="ru-RU" i="1" dirty="0" err="1"/>
              <a:t>спориші</a:t>
            </a:r>
            <a:r>
              <a:rPr lang="ru-RU" i="1" dirty="0"/>
              <a:t>. </a:t>
            </a:r>
          </a:p>
          <a:p>
            <a:pPr marL="0" indent="0" algn="ctr">
              <a:buNone/>
            </a:pPr>
            <a:r>
              <a:rPr lang="ru-RU" i="1" dirty="0" err="1"/>
              <a:t>Поезія</a:t>
            </a:r>
            <a:r>
              <a:rPr lang="ru-RU" i="1" dirty="0"/>
              <a:t> - </a:t>
            </a:r>
            <a:r>
              <a:rPr lang="ru-RU" i="1" dirty="0" err="1"/>
              <a:t>це</a:t>
            </a:r>
            <a:r>
              <a:rPr lang="ru-RU" i="1" dirty="0"/>
              <a:t> </a:t>
            </a:r>
            <a:r>
              <a:rPr lang="ru-RU" i="1" dirty="0" err="1"/>
              <a:t>завжди</a:t>
            </a:r>
            <a:r>
              <a:rPr lang="ru-RU" i="1" dirty="0"/>
              <a:t> </a:t>
            </a:r>
            <a:r>
              <a:rPr lang="ru-RU" i="1" dirty="0" err="1"/>
              <a:t>неповторність</a:t>
            </a:r>
            <a:r>
              <a:rPr lang="ru-RU" i="1" dirty="0"/>
              <a:t>, </a:t>
            </a:r>
          </a:p>
          <a:p>
            <a:pPr marL="0" indent="0" algn="ctr">
              <a:buNone/>
            </a:pPr>
            <a:r>
              <a:rPr lang="ru-RU" i="1" dirty="0" err="1"/>
              <a:t>якийсь</a:t>
            </a:r>
            <a:r>
              <a:rPr lang="ru-RU" i="1" dirty="0"/>
              <a:t> </a:t>
            </a:r>
            <a:r>
              <a:rPr lang="ru-RU" i="1" dirty="0" err="1"/>
              <a:t>безсмертний</a:t>
            </a:r>
            <a:r>
              <a:rPr lang="ru-RU" i="1" dirty="0"/>
              <a:t> </a:t>
            </a:r>
            <a:r>
              <a:rPr lang="ru-RU" i="1" dirty="0" err="1"/>
              <a:t>дотик</a:t>
            </a:r>
            <a:r>
              <a:rPr lang="ru-RU" i="1" dirty="0"/>
              <a:t> до </a:t>
            </a:r>
            <a:r>
              <a:rPr lang="ru-RU" i="1" dirty="0" err="1"/>
              <a:t>душі</a:t>
            </a:r>
            <a:r>
              <a:rPr lang="ru-RU" i="1" dirty="0"/>
              <a:t>.</a:t>
            </a:r>
          </a:p>
          <a:p>
            <a:pPr algn="ctr"/>
            <a:endParaRPr lang="ru-RU" i="1" dirty="0"/>
          </a:p>
          <a:p>
            <a:pPr algn="ctr"/>
            <a:endParaRPr lang="ru-RU" i="1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4359704"/>
            <a:ext cx="6912768" cy="23983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4742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88640"/>
            <a:ext cx="8229600" cy="5937523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ru-RU" sz="1800" dirty="0"/>
              <a:t>Гете сказав, </a:t>
            </a:r>
            <a:r>
              <a:rPr lang="ru-RU" sz="1800" dirty="0" err="1"/>
              <a:t>що</a:t>
            </a:r>
            <a:r>
              <a:rPr lang="ru-RU" sz="1800" dirty="0"/>
              <a:t> </a:t>
            </a:r>
            <a:r>
              <a:rPr lang="ru-RU" sz="1800" dirty="0" err="1"/>
              <a:t>жінка</a:t>
            </a:r>
            <a:r>
              <a:rPr lang="ru-RU" sz="1800" dirty="0"/>
              <a:t>-поет не </a:t>
            </a:r>
            <a:r>
              <a:rPr lang="ru-RU" sz="1800" dirty="0" err="1"/>
              <a:t>здатна</a:t>
            </a:r>
            <a:r>
              <a:rPr lang="ru-RU" sz="1800" dirty="0"/>
              <a:t> </a:t>
            </a:r>
            <a:r>
              <a:rPr lang="ru-RU" sz="1800" dirty="0" err="1"/>
              <a:t>писати</a:t>
            </a:r>
            <a:r>
              <a:rPr lang="ru-RU" sz="1800" dirty="0"/>
              <a:t> про </a:t>
            </a:r>
            <a:r>
              <a:rPr lang="ru-RU" sz="1800" dirty="0" err="1"/>
              <a:t>речі</a:t>
            </a:r>
            <a:r>
              <a:rPr lang="ru-RU" sz="1800" dirty="0"/>
              <a:t>, </a:t>
            </a:r>
            <a:r>
              <a:rPr lang="ru-RU" sz="1800" dirty="0" err="1"/>
              <a:t>які</a:t>
            </a:r>
            <a:r>
              <a:rPr lang="ru-RU" sz="1800" dirty="0"/>
              <a:t> </a:t>
            </a:r>
            <a:r>
              <a:rPr lang="ru-RU" sz="1800" dirty="0" err="1"/>
              <a:t>вимагають</a:t>
            </a:r>
            <a:r>
              <a:rPr lang="ru-RU" sz="1800" dirty="0"/>
              <a:t> </a:t>
            </a:r>
            <a:r>
              <a:rPr lang="ru-RU" sz="1800" dirty="0" err="1"/>
              <a:t>аналізу</a:t>
            </a:r>
            <a:r>
              <a:rPr lang="ru-RU" sz="1800" dirty="0"/>
              <a:t>, </a:t>
            </a:r>
            <a:r>
              <a:rPr lang="ru-RU" sz="1800" dirty="0" err="1"/>
              <a:t>зусилля</a:t>
            </a:r>
            <a:r>
              <a:rPr lang="ru-RU" sz="1800" dirty="0"/>
              <a:t> </a:t>
            </a:r>
            <a:r>
              <a:rPr lang="ru-RU" sz="1800" dirty="0" err="1"/>
              <a:t>розуму</a:t>
            </a:r>
            <a:r>
              <a:rPr lang="ru-RU" sz="1800" dirty="0"/>
              <a:t>. </a:t>
            </a:r>
            <a:r>
              <a:rPr lang="ru-RU" sz="1800" dirty="0" err="1"/>
              <a:t>Жіноча</a:t>
            </a:r>
            <a:r>
              <a:rPr lang="ru-RU" sz="1800" dirty="0"/>
              <a:t> область </a:t>
            </a:r>
            <a:r>
              <a:rPr lang="ru-RU" sz="1800" dirty="0" err="1"/>
              <a:t>творчості</a:t>
            </a:r>
            <a:r>
              <a:rPr lang="ru-RU" sz="1800" dirty="0"/>
              <a:t> — </a:t>
            </a:r>
            <a:r>
              <a:rPr lang="ru-RU" sz="1800" dirty="0" err="1"/>
              <a:t>це</a:t>
            </a:r>
            <a:r>
              <a:rPr lang="ru-RU" sz="1800" dirty="0"/>
              <a:t> </a:t>
            </a:r>
            <a:r>
              <a:rPr lang="ru-RU" sz="1800" dirty="0" err="1"/>
              <a:t>почуття</a:t>
            </a:r>
            <a:r>
              <a:rPr lang="ru-RU" sz="1800" dirty="0"/>
              <a:t>. </a:t>
            </a:r>
            <a:r>
              <a:rPr lang="ru-RU" sz="1800" dirty="0" err="1"/>
              <a:t>Ліні</a:t>
            </a:r>
            <a:r>
              <a:rPr lang="ru-RU" sz="1800" dirty="0"/>
              <a:t> Костенко </a:t>
            </a:r>
            <a:r>
              <a:rPr lang="ru-RU" sz="1800" dirty="0" err="1"/>
              <a:t>вдається</a:t>
            </a:r>
            <a:r>
              <a:rPr lang="ru-RU" sz="1800" dirty="0"/>
              <a:t> усе. Вона говорить про </a:t>
            </a:r>
            <a:r>
              <a:rPr lang="ru-RU" sz="1800" dirty="0" err="1"/>
              <a:t>серйозне</a:t>
            </a:r>
            <a:r>
              <a:rPr lang="ru-RU" sz="1800" dirty="0"/>
              <a:t>, </a:t>
            </a:r>
            <a:r>
              <a:rPr lang="ru-RU" sz="1800" dirty="0" err="1"/>
              <a:t>важливе</a:t>
            </a:r>
            <a:r>
              <a:rPr lang="ru-RU" sz="1800" dirty="0"/>
              <a:t>, </a:t>
            </a:r>
            <a:r>
              <a:rPr lang="ru-RU" sz="1800" dirty="0" err="1"/>
              <a:t>вічне</a:t>
            </a:r>
            <a:r>
              <a:rPr lang="ru-RU" sz="1800" dirty="0"/>
              <a:t>, </a:t>
            </a:r>
            <a:r>
              <a:rPr lang="ru-RU" sz="1800" dirty="0" err="1"/>
              <a:t>аналізує</a:t>
            </a:r>
            <a:r>
              <a:rPr lang="ru-RU" sz="1800" dirty="0"/>
              <a:t>, </a:t>
            </a:r>
            <a:r>
              <a:rPr lang="ru-RU" sz="1800" dirty="0" err="1"/>
              <a:t>робить</a:t>
            </a:r>
            <a:r>
              <a:rPr lang="ru-RU" sz="1800" dirty="0"/>
              <a:t> </a:t>
            </a:r>
            <a:r>
              <a:rPr lang="ru-RU" sz="1800" dirty="0" err="1"/>
              <a:t>висновки</a:t>
            </a:r>
            <a:r>
              <a:rPr lang="ru-RU" sz="1800" dirty="0"/>
              <a:t>, </a:t>
            </a:r>
            <a:r>
              <a:rPr lang="ru-RU" sz="1800" dirty="0" err="1"/>
              <a:t>розмірковує</a:t>
            </a:r>
            <a:r>
              <a:rPr lang="ru-RU" sz="1800" dirty="0"/>
              <a:t> — і все </a:t>
            </a:r>
            <a:r>
              <a:rPr lang="ru-RU" sz="1800" dirty="0" err="1"/>
              <a:t>це</a:t>
            </a:r>
            <a:r>
              <a:rPr lang="ru-RU" sz="1800" dirty="0"/>
              <a:t> </a:t>
            </a:r>
            <a:r>
              <a:rPr lang="ru-RU" sz="1800" dirty="0" err="1"/>
              <a:t>пропускає</a:t>
            </a:r>
            <a:r>
              <a:rPr lang="ru-RU" sz="1800" dirty="0"/>
              <a:t> через </a:t>
            </a:r>
            <a:r>
              <a:rPr lang="ru-RU" sz="1800" dirty="0" err="1"/>
              <a:t>своє</a:t>
            </a:r>
            <a:r>
              <a:rPr lang="ru-RU" sz="1800" dirty="0"/>
              <a:t> </a:t>
            </a:r>
            <a:r>
              <a:rPr lang="ru-RU" sz="1800" dirty="0" err="1"/>
              <a:t>чутливе</a:t>
            </a:r>
            <a:r>
              <a:rPr lang="ru-RU" sz="1800" dirty="0"/>
              <a:t> </a:t>
            </a:r>
            <a:r>
              <a:rPr lang="ru-RU" sz="1800" dirty="0" err="1"/>
              <a:t>серце</a:t>
            </a:r>
            <a:r>
              <a:rPr lang="ru-RU" sz="1800" dirty="0"/>
              <a:t>. </a:t>
            </a:r>
            <a:r>
              <a:rPr lang="ru-RU" sz="1800" dirty="0" err="1"/>
              <a:t>Уся</a:t>
            </a:r>
            <a:r>
              <a:rPr lang="ru-RU" sz="1800" dirty="0"/>
              <a:t> </a:t>
            </a:r>
            <a:r>
              <a:rPr lang="ru-RU" sz="1800" dirty="0" err="1"/>
              <a:t>її</a:t>
            </a:r>
            <a:r>
              <a:rPr lang="ru-RU" sz="1800" dirty="0"/>
              <a:t> </a:t>
            </a:r>
            <a:r>
              <a:rPr lang="ru-RU" sz="1800" dirty="0" err="1"/>
              <a:t>творчість</a:t>
            </a:r>
            <a:r>
              <a:rPr lang="ru-RU" sz="1800" dirty="0"/>
              <a:t> </a:t>
            </a:r>
            <a:r>
              <a:rPr lang="ru-RU" sz="1800" dirty="0" err="1" smtClean="0"/>
              <a:t>по-чоловічому</a:t>
            </a:r>
            <a:r>
              <a:rPr lang="ru-RU" sz="1800" dirty="0" smtClean="0"/>
              <a:t> </a:t>
            </a:r>
            <a:r>
              <a:rPr lang="ru-RU" sz="1800" dirty="0" err="1"/>
              <a:t>поміркована</a:t>
            </a:r>
            <a:r>
              <a:rPr lang="ru-RU" sz="1800" dirty="0"/>
              <a:t>, мудра і </a:t>
            </a:r>
            <a:r>
              <a:rPr lang="ru-RU" sz="1800" dirty="0" err="1"/>
              <a:t>по-жіночому</a:t>
            </a:r>
            <a:r>
              <a:rPr lang="ru-RU" sz="1800" dirty="0"/>
              <a:t> </a:t>
            </a:r>
            <a:r>
              <a:rPr lang="ru-RU" sz="1800" dirty="0" err="1"/>
              <a:t>пристрасна</a:t>
            </a:r>
            <a:r>
              <a:rPr lang="ru-RU" sz="1800" dirty="0" smtClean="0"/>
              <a:t>.</a:t>
            </a:r>
          </a:p>
          <a:p>
            <a:pPr marL="0" indent="0">
              <a:buNone/>
            </a:pPr>
            <a:r>
              <a:rPr lang="ru-RU" sz="1800" dirty="0"/>
              <a:t>Але </a:t>
            </a:r>
            <a:r>
              <a:rPr lang="ru-RU" sz="1800" dirty="0" err="1"/>
              <a:t>якою</a:t>
            </a:r>
            <a:r>
              <a:rPr lang="ru-RU" sz="1800" dirty="0"/>
              <a:t> б сильною не </a:t>
            </a:r>
            <a:r>
              <a:rPr lang="ru-RU" sz="1800" dirty="0" err="1"/>
              <a:t>була</a:t>
            </a:r>
            <a:r>
              <a:rPr lang="ru-RU" sz="1800" dirty="0"/>
              <a:t> </a:t>
            </a:r>
            <a:r>
              <a:rPr lang="ru-RU" sz="1800" dirty="0" err="1"/>
              <a:t>любов</a:t>
            </a:r>
            <a:r>
              <a:rPr lang="ru-RU" sz="1800" dirty="0"/>
              <a:t>, </a:t>
            </a:r>
            <a:r>
              <a:rPr lang="ru-RU" sz="1800" dirty="0" err="1"/>
              <a:t>лірична</a:t>
            </a:r>
            <a:r>
              <a:rPr lang="ru-RU" sz="1800" dirty="0"/>
              <a:t> </a:t>
            </a:r>
            <a:r>
              <a:rPr lang="ru-RU" sz="1800" dirty="0" err="1"/>
              <a:t>героїня</a:t>
            </a:r>
            <a:r>
              <a:rPr lang="ru-RU" sz="1800" dirty="0"/>
              <a:t> </a:t>
            </a:r>
            <a:r>
              <a:rPr lang="ru-RU" sz="1800" dirty="0" err="1"/>
              <a:t>Ліни</a:t>
            </a:r>
            <a:r>
              <a:rPr lang="ru-RU" sz="1800" dirty="0"/>
              <a:t> Костенко </a:t>
            </a:r>
            <a:r>
              <a:rPr lang="ru-RU" sz="1800" dirty="0" err="1"/>
              <a:t>нізащо</a:t>
            </a:r>
            <a:r>
              <a:rPr lang="ru-RU" sz="1800" dirty="0"/>
              <a:t> не </a:t>
            </a:r>
            <a:r>
              <a:rPr lang="ru-RU" sz="1800" dirty="0" err="1"/>
              <a:t>згодиться</a:t>
            </a:r>
            <a:r>
              <a:rPr lang="ru-RU" sz="1800" dirty="0"/>
              <a:t> стати рабою </a:t>
            </a:r>
            <a:r>
              <a:rPr lang="ru-RU" sz="1800" dirty="0" err="1"/>
              <a:t>почуття</a:t>
            </a:r>
            <a:r>
              <a:rPr lang="ru-RU" sz="1800" dirty="0"/>
              <a:t>. </a:t>
            </a:r>
            <a:r>
              <a:rPr lang="ru-RU" sz="1800" dirty="0" err="1"/>
              <a:t>Ліричні</a:t>
            </a:r>
            <a:r>
              <a:rPr lang="ru-RU" sz="1800" dirty="0"/>
              <a:t> </a:t>
            </a:r>
            <a:r>
              <a:rPr lang="ru-RU" sz="1800" dirty="0" err="1"/>
              <a:t>героїні</a:t>
            </a:r>
            <a:r>
              <a:rPr lang="ru-RU" sz="1800" dirty="0"/>
              <a:t> </a:t>
            </a:r>
            <a:r>
              <a:rPr lang="ru-RU" sz="1800" dirty="0" err="1"/>
              <a:t>Ліни</a:t>
            </a:r>
            <a:r>
              <a:rPr lang="ru-RU" sz="1800" dirty="0"/>
              <a:t> Костенко </a:t>
            </a:r>
            <a:r>
              <a:rPr lang="ru-RU" sz="1800" dirty="0" err="1"/>
              <a:t>кохають</a:t>
            </a:r>
            <a:r>
              <a:rPr lang="ru-RU" sz="1800" dirty="0"/>
              <a:t> </a:t>
            </a:r>
            <a:r>
              <a:rPr lang="ru-RU" sz="1800" dirty="0" err="1"/>
              <a:t>ніжно</a:t>
            </a:r>
            <a:r>
              <a:rPr lang="ru-RU" sz="1800" dirty="0"/>
              <a:t>, </a:t>
            </a:r>
            <a:r>
              <a:rPr lang="ru-RU" sz="1800" dirty="0" err="1"/>
              <a:t>віддано</a:t>
            </a:r>
            <a:r>
              <a:rPr lang="ru-RU" sz="1800" dirty="0"/>
              <a:t>, але </a:t>
            </a:r>
            <a:r>
              <a:rPr lang="ru-RU" sz="1800" dirty="0" err="1"/>
              <a:t>це</a:t>
            </a:r>
            <a:r>
              <a:rPr lang="ru-RU" sz="1800" dirty="0"/>
              <a:t> </a:t>
            </a:r>
            <a:r>
              <a:rPr lang="ru-RU" sz="1800" dirty="0" err="1"/>
              <a:t>прекрасне</a:t>
            </a:r>
            <a:r>
              <a:rPr lang="ru-RU" sz="1800" dirty="0"/>
              <a:t> </a:t>
            </a:r>
            <a:r>
              <a:rPr lang="ru-RU" sz="1800" dirty="0" err="1"/>
              <a:t>почуття</a:t>
            </a:r>
            <a:r>
              <a:rPr lang="ru-RU" sz="1800" dirty="0"/>
              <a:t> не </a:t>
            </a:r>
            <a:r>
              <a:rPr lang="ru-RU" sz="1800" dirty="0" err="1"/>
              <a:t>затьмарює</a:t>
            </a:r>
            <a:r>
              <a:rPr lang="ru-RU" sz="1800" dirty="0"/>
              <a:t> </a:t>
            </a:r>
            <a:r>
              <a:rPr lang="ru-RU" sz="1800" dirty="0" err="1"/>
              <a:t>їм</a:t>
            </a:r>
            <a:r>
              <a:rPr lang="ru-RU" sz="1800" dirty="0"/>
              <a:t> </a:t>
            </a:r>
            <a:r>
              <a:rPr lang="ru-RU" sz="1800" dirty="0" err="1"/>
              <a:t>світу</a:t>
            </a:r>
            <a:r>
              <a:rPr lang="ru-RU" sz="1800" dirty="0"/>
              <a:t>, не </a:t>
            </a:r>
            <a:r>
              <a:rPr lang="ru-RU" sz="1800" dirty="0" err="1"/>
              <a:t>відбирає</a:t>
            </a:r>
            <a:r>
              <a:rPr lang="ru-RU" sz="1800" dirty="0"/>
              <a:t> </a:t>
            </a:r>
            <a:r>
              <a:rPr lang="ru-RU" sz="1800" dirty="0" err="1"/>
              <a:t>розуму</a:t>
            </a:r>
            <a:r>
              <a:rPr lang="ru-RU" sz="1800" dirty="0"/>
              <a:t>, не </a:t>
            </a:r>
            <a:r>
              <a:rPr lang="ru-RU" sz="1800" dirty="0" err="1"/>
              <a:t>робить</a:t>
            </a:r>
            <a:r>
              <a:rPr lang="ru-RU" sz="1800" dirty="0"/>
              <a:t> </a:t>
            </a:r>
            <a:r>
              <a:rPr lang="ru-RU" sz="1800" dirty="0" err="1"/>
              <a:t>слухняними</a:t>
            </a:r>
            <a:r>
              <a:rPr lang="ru-RU" sz="1800" dirty="0"/>
              <a:t> і </a:t>
            </a:r>
            <a:r>
              <a:rPr lang="ru-RU" sz="1800" dirty="0" err="1"/>
              <a:t>покірливими</a:t>
            </a:r>
            <a:r>
              <a:rPr lang="ru-RU" sz="1800" dirty="0"/>
              <a:t>. </a:t>
            </a:r>
            <a:r>
              <a:rPr lang="ru-RU" sz="1800" dirty="0" err="1"/>
              <a:t>Воно</a:t>
            </a:r>
            <a:r>
              <a:rPr lang="ru-RU" sz="1800" dirty="0"/>
              <a:t> </a:t>
            </a:r>
            <a:r>
              <a:rPr lang="ru-RU" sz="1800" dirty="0" err="1"/>
              <a:t>може</a:t>
            </a:r>
            <a:r>
              <a:rPr lang="ru-RU" sz="1800" dirty="0"/>
              <a:t> принести </a:t>
            </a:r>
            <a:r>
              <a:rPr lang="ru-RU" sz="1800" dirty="0" err="1"/>
              <a:t>сльози</a:t>
            </a:r>
            <a:r>
              <a:rPr lang="ru-RU" sz="1800" dirty="0"/>
              <a:t> </a:t>
            </a:r>
            <a:r>
              <a:rPr lang="ru-RU" sz="1800" dirty="0" err="1"/>
              <a:t>чи</a:t>
            </a:r>
            <a:r>
              <a:rPr lang="ru-RU" sz="1800" dirty="0"/>
              <a:t> </a:t>
            </a:r>
            <a:r>
              <a:rPr lang="ru-RU" sz="1800" dirty="0" err="1"/>
              <a:t>щасливу</a:t>
            </a:r>
            <a:r>
              <a:rPr lang="ru-RU" sz="1800" dirty="0"/>
              <a:t> </a:t>
            </a:r>
            <a:r>
              <a:rPr lang="ru-RU" sz="1800" dirty="0" err="1"/>
              <a:t>посмішку</a:t>
            </a:r>
            <a:r>
              <a:rPr lang="ru-RU" sz="1800" dirty="0"/>
              <a:t>, горе </a:t>
            </a:r>
            <a:r>
              <a:rPr lang="ru-RU" sz="1800" dirty="0" err="1"/>
              <a:t>чи</a:t>
            </a:r>
            <a:r>
              <a:rPr lang="ru-RU" sz="1800" dirty="0"/>
              <a:t> </a:t>
            </a:r>
            <a:r>
              <a:rPr lang="ru-RU" sz="1800" dirty="0" err="1"/>
              <a:t>радість</a:t>
            </a:r>
            <a:r>
              <a:rPr lang="ru-RU" sz="1800" dirty="0"/>
              <a:t>, але </a:t>
            </a:r>
            <a:r>
              <a:rPr lang="ru-RU" sz="1800" dirty="0" err="1"/>
              <a:t>ніколи</a:t>
            </a:r>
            <a:r>
              <a:rPr lang="ru-RU" sz="1800" dirty="0"/>
              <a:t> не </a:t>
            </a:r>
            <a:r>
              <a:rPr lang="ru-RU" sz="1800" dirty="0" err="1"/>
              <a:t>зможе</a:t>
            </a:r>
            <a:r>
              <a:rPr lang="ru-RU" sz="1800" dirty="0"/>
              <a:t> </a:t>
            </a:r>
            <a:r>
              <a:rPr lang="ru-RU" sz="1800" dirty="0" err="1"/>
              <a:t>примусити</a:t>
            </a:r>
            <a:r>
              <a:rPr lang="ru-RU" sz="1800" dirty="0"/>
              <a:t> </a:t>
            </a:r>
            <a:r>
              <a:rPr lang="ru-RU" sz="1800" dirty="0" err="1"/>
              <a:t>людину</a:t>
            </a:r>
            <a:r>
              <a:rPr lang="ru-RU" sz="1800" dirty="0"/>
              <a:t> забути, </a:t>
            </a:r>
            <a:r>
              <a:rPr lang="ru-RU" sz="1800" dirty="0" err="1"/>
              <a:t>хто</a:t>
            </a:r>
            <a:r>
              <a:rPr lang="ru-RU" sz="1800" dirty="0"/>
              <a:t> вона є і яке </a:t>
            </a:r>
            <a:r>
              <a:rPr lang="ru-RU" sz="1800" dirty="0" err="1"/>
              <a:t>її</a:t>
            </a:r>
            <a:r>
              <a:rPr lang="ru-RU" sz="1800" dirty="0"/>
              <a:t> </a:t>
            </a:r>
            <a:r>
              <a:rPr lang="ru-RU" sz="1800" dirty="0" err="1"/>
              <a:t>призначення</a:t>
            </a:r>
            <a:r>
              <a:rPr lang="ru-RU" sz="1800" dirty="0"/>
              <a:t> на </a:t>
            </a:r>
            <a:r>
              <a:rPr lang="ru-RU" sz="1800" dirty="0" err="1"/>
              <a:t>землі</a:t>
            </a:r>
            <a:r>
              <a:rPr lang="ru-RU" sz="1800" dirty="0"/>
              <a:t>. </a:t>
            </a:r>
            <a:endParaRPr lang="ru-RU" sz="1800" dirty="0" smtClean="0"/>
          </a:p>
          <a:p>
            <a:pPr marL="0" indent="0">
              <a:buNone/>
            </a:pPr>
            <a:r>
              <a:rPr lang="ru-RU" sz="1600" i="1" dirty="0" smtClean="0"/>
              <a:t>  </a:t>
            </a:r>
            <a:r>
              <a:rPr lang="ru-RU" sz="1600" i="1" dirty="0" err="1" smtClean="0"/>
              <a:t>Спини</a:t>
            </a:r>
            <a:r>
              <a:rPr lang="ru-RU" sz="1600" i="1" dirty="0" smtClean="0"/>
              <a:t> </a:t>
            </a:r>
            <a:r>
              <a:rPr lang="ru-RU" sz="1600" i="1" dirty="0"/>
              <a:t>мене </a:t>
            </a:r>
            <a:r>
              <a:rPr lang="ru-RU" sz="1600" i="1" dirty="0" err="1"/>
              <a:t>отямся</a:t>
            </a:r>
            <a:r>
              <a:rPr lang="ru-RU" sz="1600" i="1" dirty="0"/>
              <a:t> і </a:t>
            </a:r>
            <a:r>
              <a:rPr lang="ru-RU" sz="1600" i="1" dirty="0" err="1"/>
              <a:t>отям</a:t>
            </a:r>
            <a:endParaRPr lang="ru-RU" sz="1600" i="1" dirty="0"/>
          </a:p>
          <a:p>
            <a:pPr marL="0" indent="0">
              <a:buNone/>
            </a:pPr>
            <a:r>
              <a:rPr lang="ru-RU" sz="1600" i="1" dirty="0" err="1"/>
              <a:t>така</a:t>
            </a:r>
            <a:r>
              <a:rPr lang="ru-RU" sz="1600" i="1" dirty="0"/>
              <a:t> </a:t>
            </a:r>
            <a:r>
              <a:rPr lang="ru-RU" sz="1600" i="1" dirty="0" err="1"/>
              <a:t>любов</a:t>
            </a:r>
            <a:r>
              <a:rPr lang="ru-RU" sz="1600" i="1" dirty="0"/>
              <a:t> </a:t>
            </a:r>
            <a:r>
              <a:rPr lang="ru-RU" sz="1600" i="1" dirty="0" err="1"/>
              <a:t>буває</a:t>
            </a:r>
            <a:r>
              <a:rPr lang="ru-RU" sz="1600" i="1" dirty="0"/>
              <a:t> раз в </a:t>
            </a:r>
            <a:r>
              <a:rPr lang="ru-RU" sz="1600" i="1" dirty="0" err="1"/>
              <a:t>ніколи</a:t>
            </a:r>
            <a:endParaRPr lang="ru-RU" sz="1600" i="1" dirty="0"/>
          </a:p>
          <a:p>
            <a:pPr marL="0" indent="0">
              <a:buNone/>
            </a:pPr>
            <a:r>
              <a:rPr lang="ru-RU" sz="1600" i="1" dirty="0"/>
              <a:t>вона ж </a:t>
            </a:r>
            <a:r>
              <a:rPr lang="ru-RU" sz="1600" i="1" dirty="0" err="1"/>
              <a:t>промчить</a:t>
            </a:r>
            <a:r>
              <a:rPr lang="ru-RU" sz="1600" i="1" dirty="0"/>
              <a:t> над </a:t>
            </a:r>
            <a:r>
              <a:rPr lang="ru-RU" sz="1600" i="1" dirty="0" err="1"/>
              <a:t>зламаним</a:t>
            </a:r>
            <a:r>
              <a:rPr lang="ru-RU" sz="1600" i="1" dirty="0"/>
              <a:t> </a:t>
            </a:r>
            <a:r>
              <a:rPr lang="ru-RU" sz="1600" i="1" dirty="0" err="1"/>
              <a:t>життям</a:t>
            </a:r>
            <a:endParaRPr lang="ru-RU" sz="1600" i="1" dirty="0"/>
          </a:p>
          <a:p>
            <a:pPr marL="0" indent="0">
              <a:buNone/>
            </a:pPr>
            <a:r>
              <a:rPr lang="ru-RU" sz="1600" i="1" dirty="0"/>
              <a:t>за нею ж </a:t>
            </a:r>
            <a:r>
              <a:rPr lang="ru-RU" sz="1600" i="1" dirty="0" err="1"/>
              <a:t>будуть</a:t>
            </a:r>
            <a:r>
              <a:rPr lang="ru-RU" sz="1600" i="1" dirty="0"/>
              <a:t> </a:t>
            </a:r>
            <a:r>
              <a:rPr lang="ru-RU" sz="1600" i="1" dirty="0" err="1"/>
              <a:t>бігти</a:t>
            </a:r>
            <a:r>
              <a:rPr lang="ru-RU" sz="1600" i="1" dirty="0"/>
              <a:t> </a:t>
            </a:r>
            <a:r>
              <a:rPr lang="ru-RU" sz="1600" i="1" dirty="0" err="1"/>
              <a:t>видноколи</a:t>
            </a:r>
            <a:endParaRPr lang="ru-RU" sz="1600" i="1" dirty="0"/>
          </a:p>
          <a:p>
            <a:pPr marL="0" indent="0">
              <a:buNone/>
            </a:pPr>
            <a:r>
              <a:rPr lang="ru-RU" sz="1600" i="1" dirty="0"/>
              <a:t>вона ж </a:t>
            </a:r>
            <a:r>
              <a:rPr lang="ru-RU" sz="1600" i="1" dirty="0" err="1"/>
              <a:t>порве</a:t>
            </a:r>
            <a:r>
              <a:rPr lang="ru-RU" sz="1600" i="1" dirty="0"/>
              <a:t> нам </a:t>
            </a:r>
            <a:r>
              <a:rPr lang="ru-RU" sz="1600" i="1" dirty="0" err="1"/>
              <a:t>спокій</a:t>
            </a:r>
            <a:r>
              <a:rPr lang="ru-RU" sz="1600" i="1" dirty="0"/>
              <a:t> до струни</a:t>
            </a:r>
          </a:p>
          <a:p>
            <a:pPr marL="0" indent="0">
              <a:buNone/>
            </a:pPr>
            <a:r>
              <a:rPr lang="ru-RU" sz="1600" i="1" dirty="0"/>
              <a:t>вона ж слова </a:t>
            </a:r>
            <a:r>
              <a:rPr lang="ru-RU" sz="1600" i="1" dirty="0" err="1"/>
              <a:t>поспалює</a:t>
            </a:r>
            <a:r>
              <a:rPr lang="ru-RU" sz="1600" i="1" dirty="0"/>
              <a:t> </a:t>
            </a:r>
            <a:r>
              <a:rPr lang="ru-RU" sz="1600" i="1" dirty="0" err="1"/>
              <a:t>вустами</a:t>
            </a:r>
            <a:endParaRPr lang="ru-RU" sz="1600" i="1" dirty="0"/>
          </a:p>
          <a:p>
            <a:pPr marL="0" indent="0">
              <a:buNone/>
            </a:pPr>
            <a:r>
              <a:rPr lang="ru-RU" sz="1600" i="1" dirty="0" err="1"/>
              <a:t>спини</a:t>
            </a:r>
            <a:r>
              <a:rPr lang="ru-RU" sz="1600" i="1" dirty="0"/>
              <a:t> мене </a:t>
            </a:r>
            <a:r>
              <a:rPr lang="ru-RU" sz="1600" i="1" dirty="0" err="1"/>
              <a:t>спини</a:t>
            </a:r>
            <a:r>
              <a:rPr lang="ru-RU" sz="1600" i="1" dirty="0"/>
              <a:t> і </a:t>
            </a:r>
            <a:r>
              <a:rPr lang="ru-RU" sz="1600" i="1" dirty="0" err="1"/>
              <a:t>схамени</a:t>
            </a:r>
            <a:endParaRPr lang="ru-RU" sz="1600" i="1" dirty="0"/>
          </a:p>
          <a:p>
            <a:pPr marL="0" indent="0">
              <a:buNone/>
            </a:pPr>
            <a:r>
              <a:rPr lang="ru-RU" sz="1600" i="1" dirty="0" err="1"/>
              <a:t>ще</a:t>
            </a:r>
            <a:r>
              <a:rPr lang="ru-RU" sz="1600" i="1" dirty="0"/>
              <a:t> </a:t>
            </a:r>
            <a:r>
              <a:rPr lang="ru-RU" sz="1600" i="1" dirty="0" err="1"/>
              <a:t>поки</a:t>
            </a:r>
            <a:r>
              <a:rPr lang="ru-RU" sz="1600" i="1" dirty="0"/>
              <a:t> </a:t>
            </a:r>
            <a:r>
              <a:rPr lang="ru-RU" sz="1600" i="1" dirty="0" err="1"/>
              <a:t>можу</a:t>
            </a:r>
            <a:r>
              <a:rPr lang="ru-RU" sz="1600" i="1" dirty="0"/>
              <a:t> </a:t>
            </a:r>
            <a:r>
              <a:rPr lang="ru-RU" sz="1600" i="1" dirty="0" err="1"/>
              <a:t>думати</a:t>
            </a:r>
            <a:r>
              <a:rPr lang="ru-RU" sz="1600" i="1" dirty="0"/>
              <a:t> </a:t>
            </a:r>
            <a:r>
              <a:rPr lang="ru-RU" sz="1600" i="1" dirty="0" err="1"/>
              <a:t>востаннє</a:t>
            </a:r>
            <a:endParaRPr lang="ru-RU" sz="1600" i="1" dirty="0"/>
          </a:p>
          <a:p>
            <a:pPr marL="0" indent="0">
              <a:buNone/>
            </a:pPr>
            <a:r>
              <a:rPr lang="ru-RU" sz="1600" i="1" dirty="0" err="1"/>
              <a:t>ще</a:t>
            </a:r>
            <a:r>
              <a:rPr lang="ru-RU" sz="1600" i="1" dirty="0"/>
              <a:t> </a:t>
            </a:r>
            <a:r>
              <a:rPr lang="ru-RU" sz="1600" i="1" dirty="0" err="1"/>
              <a:t>поки</a:t>
            </a:r>
            <a:r>
              <a:rPr lang="ru-RU" sz="1600" i="1" dirty="0"/>
              <a:t> </a:t>
            </a:r>
            <a:r>
              <a:rPr lang="ru-RU" sz="1600" i="1" dirty="0" err="1"/>
              <a:t>можу</a:t>
            </a:r>
            <a:r>
              <a:rPr lang="ru-RU" sz="1600" i="1" dirty="0"/>
              <a:t> але </a:t>
            </a:r>
            <a:r>
              <a:rPr lang="ru-RU" sz="1600" i="1" dirty="0" err="1"/>
              <a:t>вже</a:t>
            </a:r>
            <a:r>
              <a:rPr lang="ru-RU" sz="1600" i="1" dirty="0"/>
              <a:t> не </a:t>
            </a:r>
            <a:r>
              <a:rPr lang="ru-RU" sz="1600" i="1" dirty="0" err="1"/>
              <a:t>можу</a:t>
            </a:r>
            <a:endParaRPr lang="ru-RU" sz="1600" i="1" dirty="0"/>
          </a:p>
          <a:p>
            <a:pPr marL="0" indent="0">
              <a:buNone/>
            </a:pPr>
            <a:r>
              <a:rPr lang="ru-RU" sz="1600" i="1" dirty="0"/>
              <a:t>настала </a:t>
            </a:r>
            <a:r>
              <a:rPr lang="ru-RU" sz="1600" i="1" dirty="0" err="1"/>
              <a:t>черга</a:t>
            </a:r>
            <a:r>
              <a:rPr lang="ru-RU" sz="1600" i="1" dirty="0"/>
              <a:t> й на мою зорю</a:t>
            </a:r>
          </a:p>
          <a:p>
            <a:pPr marL="0" indent="0">
              <a:buNone/>
            </a:pPr>
            <a:r>
              <a:rPr lang="ru-RU" sz="1600" i="1" dirty="0" err="1"/>
              <a:t>чи</a:t>
            </a:r>
            <a:r>
              <a:rPr lang="ru-RU" sz="1600" i="1" dirty="0"/>
              <a:t> </a:t>
            </a:r>
            <a:r>
              <a:rPr lang="ru-RU" sz="1600" i="1" dirty="0" err="1"/>
              <a:t>біля</a:t>
            </a:r>
            <a:r>
              <a:rPr lang="ru-RU" sz="1600" i="1" dirty="0"/>
              <a:t> тебе душу </a:t>
            </a:r>
            <a:r>
              <a:rPr lang="ru-RU" sz="1600" i="1" dirty="0" err="1"/>
              <a:t>відморожу</a:t>
            </a:r>
            <a:endParaRPr lang="ru-RU" sz="1600" i="1" dirty="0"/>
          </a:p>
          <a:p>
            <a:pPr marL="0" indent="0">
              <a:buNone/>
            </a:pPr>
            <a:r>
              <a:rPr lang="ru-RU" sz="1600" i="1" dirty="0" err="1"/>
              <a:t>чи</a:t>
            </a:r>
            <a:r>
              <a:rPr lang="ru-RU" sz="1600" i="1" dirty="0"/>
              <a:t> </a:t>
            </a:r>
            <a:r>
              <a:rPr lang="ru-RU" sz="1600" i="1" dirty="0" err="1"/>
              <a:t>біля</a:t>
            </a:r>
            <a:r>
              <a:rPr lang="ru-RU" sz="1600" i="1" dirty="0"/>
              <a:t> тебе </a:t>
            </a:r>
            <a:r>
              <a:rPr lang="ru-RU" sz="1600" i="1" dirty="0" err="1"/>
              <a:t>полум’ям</a:t>
            </a:r>
            <a:r>
              <a:rPr lang="ru-RU" sz="1600" i="1" dirty="0"/>
              <a:t> </a:t>
            </a:r>
            <a:r>
              <a:rPr lang="ru-RU" sz="1600" i="1" dirty="0" err="1"/>
              <a:t>згорю</a:t>
            </a:r>
            <a:endParaRPr lang="ru-RU" sz="1600" i="1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9992" y="2924944"/>
            <a:ext cx="4314056" cy="29838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48411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323528" y="0"/>
            <a:ext cx="8229600" cy="850106"/>
          </a:xfrm>
        </p:spPr>
        <p:txBody>
          <a:bodyPr/>
          <a:lstStyle/>
          <a:p>
            <a:r>
              <a:rPr lang="ru-RU" dirty="0" smtClean="0"/>
              <a:t>«Маруся </a:t>
            </a:r>
            <a:r>
              <a:rPr lang="ru-RU" dirty="0" err="1" smtClean="0"/>
              <a:t>Чурай</a:t>
            </a:r>
            <a:r>
              <a:rPr lang="ru-RU" dirty="0" smtClean="0"/>
              <a:t>»</a:t>
            </a:r>
            <a:endParaRPr lang="ru-RU" dirty="0"/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988146"/>
            <a:ext cx="2088232" cy="3458945"/>
          </a:xfrm>
        </p:spPr>
      </p:pic>
      <p:sp>
        <p:nvSpPr>
          <p:cNvPr id="6" name="Объект 5"/>
          <p:cNvSpPr>
            <a:spLocks noGrp="1"/>
          </p:cNvSpPr>
          <p:nvPr>
            <p:ph sz="half" idx="2"/>
          </p:nvPr>
        </p:nvSpPr>
        <p:spPr>
          <a:xfrm>
            <a:off x="5109944" y="1124744"/>
            <a:ext cx="4038600" cy="4525963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ru-RU" dirty="0"/>
              <a:t>Роман </a:t>
            </a:r>
            <a:r>
              <a:rPr lang="ru-RU" dirty="0" err="1"/>
              <a:t>Ліни</a:t>
            </a:r>
            <a:r>
              <a:rPr lang="ru-RU" dirty="0"/>
              <a:t> Костенко «Маруся </a:t>
            </a:r>
            <a:r>
              <a:rPr lang="ru-RU" dirty="0" err="1"/>
              <a:t>Чурай</a:t>
            </a:r>
            <a:r>
              <a:rPr lang="ru-RU" dirty="0"/>
              <a:t>» є </a:t>
            </a:r>
            <a:r>
              <a:rPr lang="ru-RU" dirty="0" err="1"/>
              <a:t>видатним</a:t>
            </a:r>
            <a:r>
              <a:rPr lang="ru-RU" dirty="0"/>
              <a:t> </a:t>
            </a:r>
            <a:r>
              <a:rPr lang="ru-RU" dirty="0" err="1"/>
              <a:t>явищем</a:t>
            </a:r>
            <a:r>
              <a:rPr lang="ru-RU" dirty="0"/>
              <a:t> в </a:t>
            </a:r>
            <a:r>
              <a:rPr lang="ru-RU" dirty="0" err="1"/>
              <a:t>українській</a:t>
            </a:r>
            <a:r>
              <a:rPr lang="ru-RU" dirty="0"/>
              <a:t> </a:t>
            </a:r>
            <a:r>
              <a:rPr lang="ru-RU" dirty="0" err="1"/>
              <a:t>художньо-історичній</a:t>
            </a:r>
            <a:r>
              <a:rPr lang="ru-RU" dirty="0"/>
              <a:t> </a:t>
            </a:r>
            <a:r>
              <a:rPr lang="ru-RU" dirty="0" err="1"/>
              <a:t>романістиці</a:t>
            </a:r>
            <a:r>
              <a:rPr lang="ru-RU" dirty="0"/>
              <a:t>. У </a:t>
            </a:r>
            <a:r>
              <a:rPr lang="ru-RU" dirty="0" err="1"/>
              <a:t>ньому</a:t>
            </a:r>
            <a:r>
              <a:rPr lang="ru-RU" dirty="0"/>
              <a:t> </a:t>
            </a:r>
            <a:r>
              <a:rPr lang="ru-RU" dirty="0" err="1"/>
              <a:t>зображено</a:t>
            </a:r>
            <a:r>
              <a:rPr lang="ru-RU" dirty="0"/>
              <a:t> не </a:t>
            </a:r>
            <a:r>
              <a:rPr lang="ru-RU" dirty="0" err="1"/>
              <a:t>тільки</a:t>
            </a:r>
            <a:r>
              <a:rPr lang="ru-RU" dirty="0"/>
              <a:t> </a:t>
            </a:r>
            <a:r>
              <a:rPr lang="ru-RU" dirty="0" err="1"/>
              <a:t>особисте</a:t>
            </a:r>
            <a:r>
              <a:rPr lang="ru-RU" dirty="0"/>
              <a:t> </a:t>
            </a:r>
            <a:r>
              <a:rPr lang="ru-RU" dirty="0" err="1"/>
              <a:t>життя</a:t>
            </a:r>
            <a:r>
              <a:rPr lang="ru-RU" dirty="0"/>
              <a:t> </a:t>
            </a:r>
            <a:r>
              <a:rPr lang="ru-RU" dirty="0" err="1"/>
              <a:t>героїні</a:t>
            </a:r>
            <a:r>
              <a:rPr lang="ru-RU" dirty="0"/>
              <a:t>, а й </a:t>
            </a:r>
            <a:r>
              <a:rPr lang="ru-RU" dirty="0" err="1"/>
              <a:t>соціально-політичні</a:t>
            </a:r>
            <a:r>
              <a:rPr lang="ru-RU" dirty="0"/>
              <a:t> </a:t>
            </a:r>
            <a:r>
              <a:rPr lang="ru-RU" dirty="0" err="1"/>
              <a:t>перипетії</a:t>
            </a:r>
            <a:r>
              <a:rPr lang="ru-RU" dirty="0"/>
              <a:t> </a:t>
            </a:r>
            <a:r>
              <a:rPr lang="ru-RU" dirty="0" err="1"/>
              <a:t>суспільного</a:t>
            </a:r>
            <a:r>
              <a:rPr lang="ru-RU" dirty="0"/>
              <a:t> </a:t>
            </a:r>
            <a:r>
              <a:rPr lang="ru-RU" dirty="0" err="1"/>
              <a:t>життя</a:t>
            </a:r>
            <a:r>
              <a:rPr lang="ru-RU" dirty="0"/>
              <a:t> </a:t>
            </a:r>
            <a:r>
              <a:rPr lang="ru-RU" dirty="0" err="1"/>
              <a:t>України</a:t>
            </a:r>
            <a:r>
              <a:rPr lang="ru-RU" dirty="0"/>
              <a:t> </a:t>
            </a:r>
            <a:r>
              <a:rPr lang="en-US" dirty="0"/>
              <a:t>XVII </a:t>
            </a:r>
            <a:r>
              <a:rPr lang="ru-RU" dirty="0"/>
              <a:t>ст., очевидцем </a:t>
            </a:r>
            <a:r>
              <a:rPr lang="ru-RU" dirty="0" err="1"/>
              <a:t>яких</a:t>
            </a:r>
            <a:r>
              <a:rPr lang="ru-RU" dirty="0"/>
              <a:t> є легендарна </a:t>
            </a:r>
            <a:r>
              <a:rPr lang="ru-RU" dirty="0" err="1"/>
              <a:t>Марія</a:t>
            </a:r>
            <a:r>
              <a:rPr lang="ru-RU" dirty="0"/>
              <a:t> </a:t>
            </a:r>
            <a:r>
              <a:rPr lang="ru-RU" dirty="0" err="1"/>
              <a:t>Чурай</a:t>
            </a:r>
            <a:r>
              <a:rPr lang="ru-RU" dirty="0"/>
              <a:t>. Роман </a:t>
            </a:r>
            <a:r>
              <a:rPr lang="ru-RU" dirty="0" err="1"/>
              <a:t>виховує</a:t>
            </a:r>
            <a:r>
              <a:rPr lang="ru-RU" dirty="0"/>
              <a:t> в </a:t>
            </a:r>
            <a:r>
              <a:rPr lang="ru-RU" dirty="0" err="1"/>
              <a:t>читача</a:t>
            </a:r>
            <a:r>
              <a:rPr lang="ru-RU" dirty="0"/>
              <a:t> </a:t>
            </a:r>
            <a:r>
              <a:rPr lang="ru-RU" dirty="0" err="1"/>
              <a:t>почуття</a:t>
            </a:r>
            <a:r>
              <a:rPr lang="ru-RU" dirty="0"/>
              <a:t> </a:t>
            </a:r>
            <a:r>
              <a:rPr lang="ru-RU" dirty="0" err="1"/>
              <a:t>любові</a:t>
            </a:r>
            <a:r>
              <a:rPr lang="ru-RU" dirty="0"/>
              <a:t> до </a:t>
            </a:r>
            <a:r>
              <a:rPr lang="ru-RU" dirty="0" err="1"/>
              <a:t>свого</a:t>
            </a:r>
            <a:r>
              <a:rPr lang="ru-RU" dirty="0"/>
              <a:t> народу. В </a:t>
            </a:r>
            <a:r>
              <a:rPr lang="ru-RU" dirty="0" err="1"/>
              <a:t>ньому</a:t>
            </a:r>
            <a:r>
              <a:rPr lang="ru-RU" dirty="0"/>
              <a:t> </a:t>
            </a:r>
            <a:r>
              <a:rPr lang="ru-RU" dirty="0" err="1"/>
              <a:t>втілено</a:t>
            </a:r>
            <a:r>
              <a:rPr lang="ru-RU" dirty="0"/>
              <a:t> </a:t>
            </a:r>
            <a:r>
              <a:rPr lang="ru-RU" dirty="0" err="1"/>
              <a:t>болі</a:t>
            </a:r>
            <a:r>
              <a:rPr lang="ru-RU" dirty="0"/>
              <a:t> і </a:t>
            </a:r>
            <a:r>
              <a:rPr lang="ru-RU" dirty="0" err="1"/>
              <a:t>страждання</a:t>
            </a:r>
            <a:r>
              <a:rPr lang="ru-RU" dirty="0"/>
              <a:t> </a:t>
            </a:r>
            <a:r>
              <a:rPr lang="ru-RU" dirty="0" err="1"/>
              <a:t>всього</a:t>
            </a:r>
            <a:r>
              <a:rPr lang="ru-RU" dirty="0"/>
              <a:t> </a:t>
            </a:r>
            <a:r>
              <a:rPr lang="ru-RU" dirty="0" err="1"/>
              <a:t>суспільства</a:t>
            </a:r>
            <a:r>
              <a:rPr lang="ru-RU" dirty="0"/>
              <a:t>. Образ </a:t>
            </a:r>
            <a:r>
              <a:rPr lang="ru-RU" dirty="0" err="1"/>
              <a:t>Марусі</a:t>
            </a:r>
            <a:r>
              <a:rPr lang="ru-RU" dirty="0"/>
              <a:t> </a:t>
            </a:r>
            <a:r>
              <a:rPr lang="ru-RU" dirty="0" err="1"/>
              <a:t>Чурай</a:t>
            </a:r>
            <a:r>
              <a:rPr lang="ru-RU" dirty="0"/>
              <a:t> </a:t>
            </a:r>
            <a:r>
              <a:rPr lang="ru-RU" dirty="0" err="1"/>
              <a:t>виступає</a:t>
            </a:r>
            <a:r>
              <a:rPr lang="ru-RU" dirty="0"/>
              <a:t> в </a:t>
            </a:r>
            <a:r>
              <a:rPr lang="ru-RU" dirty="0" err="1"/>
              <a:t>єдності</a:t>
            </a:r>
            <a:r>
              <a:rPr lang="ru-RU" dirty="0"/>
              <a:t> з образом </a:t>
            </a:r>
            <a:r>
              <a:rPr lang="ru-RU" dirty="0" err="1"/>
              <a:t>України</a:t>
            </a:r>
            <a:r>
              <a:rPr lang="ru-RU" dirty="0"/>
              <a:t>.</a:t>
            </a: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8400" y="3212976"/>
            <a:ext cx="2754912" cy="31222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864695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sz="4000" dirty="0"/>
              <a:t>Риси індивідуального стилю письменниці:</a:t>
            </a:r>
            <a:endParaRPr lang="ru-RU" sz="4000" dirty="0"/>
          </a:p>
        </p:txBody>
      </p:sp>
      <p:sp>
        <p:nvSpPr>
          <p:cNvPr id="46083" name="Rectangle 3"/>
          <p:cNvSpPr>
            <a:spLocks noGrp="1" noChangeArrowheads="1"/>
          </p:cNvSpPr>
          <p:nvPr>
            <p:ph idx="1"/>
          </p:nvPr>
        </p:nvSpPr>
        <p:spPr>
          <a:xfrm>
            <a:off x="251520" y="1916832"/>
            <a:ext cx="5410944" cy="4525963"/>
          </a:xfrm>
        </p:spPr>
        <p:txBody>
          <a:bodyPr/>
          <a:lstStyle/>
          <a:p>
            <a:r>
              <a:rPr lang="ru-RU" b="1" dirty="0">
                <a:effectLst/>
              </a:rPr>
              <a:t>неоромантизм;</a:t>
            </a:r>
          </a:p>
          <a:p>
            <a:r>
              <a:rPr lang="ru-RU" b="1" dirty="0" err="1">
                <a:effectLst/>
              </a:rPr>
              <a:t>неокласицизм</a:t>
            </a:r>
            <a:r>
              <a:rPr lang="ru-RU" b="1" dirty="0">
                <a:effectLst/>
              </a:rPr>
              <a:t>;</a:t>
            </a:r>
          </a:p>
          <a:p>
            <a:r>
              <a:rPr lang="ru-RU" b="1" dirty="0" err="1">
                <a:effectLst/>
              </a:rPr>
              <a:t>імпресіонізм</a:t>
            </a:r>
            <a:r>
              <a:rPr lang="ru-RU" b="1" dirty="0">
                <a:effectLst/>
              </a:rPr>
              <a:t>;</a:t>
            </a:r>
          </a:p>
          <a:p>
            <a:r>
              <a:rPr lang="ru-RU" b="1" dirty="0" err="1">
                <a:effectLst/>
              </a:rPr>
              <a:t>глибока</a:t>
            </a:r>
            <a:r>
              <a:rPr lang="ru-RU" b="1" dirty="0">
                <a:effectLst/>
              </a:rPr>
              <a:t> </a:t>
            </a:r>
            <a:r>
              <a:rPr lang="ru-RU" b="1" dirty="0" err="1">
                <a:effectLst/>
              </a:rPr>
              <a:t>емоційність</a:t>
            </a:r>
            <a:r>
              <a:rPr lang="ru-RU" b="1" dirty="0">
                <a:effectLst/>
              </a:rPr>
              <a:t>;</a:t>
            </a:r>
          </a:p>
          <a:p>
            <a:r>
              <a:rPr lang="ru-RU" b="1" dirty="0" err="1">
                <a:effectLst/>
              </a:rPr>
              <a:t>ліризм</a:t>
            </a:r>
            <a:r>
              <a:rPr lang="ru-RU" b="1" dirty="0">
                <a:effectLst/>
              </a:rPr>
              <a:t>;</a:t>
            </a:r>
          </a:p>
          <a:p>
            <a:r>
              <a:rPr lang="ru-RU" b="1" dirty="0" err="1">
                <a:effectLst/>
              </a:rPr>
              <a:t>філософська</a:t>
            </a:r>
            <a:r>
              <a:rPr lang="ru-RU" b="1" dirty="0">
                <a:effectLst/>
              </a:rPr>
              <a:t> </a:t>
            </a:r>
            <a:r>
              <a:rPr lang="ru-RU" b="1" dirty="0" err="1">
                <a:effectLst/>
              </a:rPr>
              <a:t>заглибленість</a:t>
            </a:r>
            <a:r>
              <a:rPr lang="ru-RU" b="1" dirty="0">
                <a:effectLst/>
              </a:rPr>
              <a:t>.</a:t>
            </a:r>
          </a:p>
        </p:txBody>
      </p:sp>
      <p:pic>
        <p:nvPicPr>
          <p:cNvPr id="46084" name="Picture 4" descr="a2ac0-book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1418756"/>
            <a:ext cx="4176712" cy="31682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88139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uk-UA" sz="4000" dirty="0"/>
              <a:t>“Поїдьте туди, де вмерла Україна”</a:t>
            </a:r>
            <a:endParaRPr lang="ru-RU" sz="4000" dirty="0"/>
          </a:p>
        </p:txBody>
      </p:sp>
      <p:sp>
        <p:nvSpPr>
          <p:cNvPr id="21507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0" y="1196975"/>
            <a:ext cx="5867400" cy="5400675"/>
          </a:xfrm>
          <a:ln/>
        </p:spPr>
        <p:txBody>
          <a:bodyPr/>
          <a:lstStyle/>
          <a:p>
            <a:pPr algn="ctr">
              <a:lnSpc>
                <a:spcPct val="90000"/>
              </a:lnSpc>
              <a:buFont typeface="Wingdings" pitchFamily="2" charset="2"/>
              <a:buNone/>
            </a:pPr>
            <a:r>
              <a:rPr lang="uk-UA" sz="3200" b="1" dirty="0">
                <a:solidFill>
                  <a:srgbClr val="FFFF00"/>
                </a:solidFill>
              </a:rPr>
              <a:t>Кінотеатр у Чорнобилі – прообраз музею етнографії північного Полісся:</a:t>
            </a:r>
          </a:p>
          <a:p>
            <a:pPr>
              <a:lnSpc>
                <a:spcPct val="90000"/>
              </a:lnSpc>
            </a:pPr>
            <a:r>
              <a:rPr lang="uk-UA" sz="3200" dirty="0"/>
              <a:t>зібрано 110 тисяч одиниць 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uk-UA" sz="3200" dirty="0"/>
              <a:t>   архівних наукових  документів та  50 тисяч  фотонегативів;</a:t>
            </a:r>
            <a:br>
              <a:rPr lang="uk-UA" sz="3200" dirty="0"/>
            </a:br>
            <a:endParaRPr lang="uk-UA" sz="3200" dirty="0"/>
          </a:p>
          <a:p>
            <a:pPr>
              <a:lnSpc>
                <a:spcPct val="90000"/>
              </a:lnSpc>
            </a:pPr>
            <a:r>
              <a:rPr lang="uk-UA" sz="3200" dirty="0"/>
              <a:t>записано 1600 годин </a:t>
            </a:r>
            <a:r>
              <a:rPr lang="uk-UA" sz="3200" dirty="0" err="1"/>
              <a:t>аудіоматеріалу</a:t>
            </a:r>
            <a:r>
              <a:rPr lang="uk-UA" sz="3200" dirty="0"/>
              <a:t> та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uk-UA" sz="3200" dirty="0"/>
              <a:t>   350 годин відеоматеріалів</a:t>
            </a:r>
            <a:endParaRPr lang="ru-RU" sz="3200" dirty="0"/>
          </a:p>
        </p:txBody>
      </p:sp>
      <p:pic>
        <p:nvPicPr>
          <p:cNvPr id="2150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968" b="7941"/>
          <a:stretch>
            <a:fillRect/>
          </a:stretch>
        </p:blipFill>
        <p:spPr bwMode="auto">
          <a:xfrm>
            <a:off x="6070600" y="1341438"/>
            <a:ext cx="2730500" cy="3600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10" name="Rectangle 6"/>
          <p:cNvSpPr>
            <a:spLocks noChangeArrowheads="1"/>
          </p:cNvSpPr>
          <p:nvPr/>
        </p:nvSpPr>
        <p:spPr bwMode="auto">
          <a:xfrm>
            <a:off x="6084888" y="5157788"/>
            <a:ext cx="2808287" cy="8636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uk-UA" sz="2400" b="1" smtClean="0">
                <a:solidFill>
                  <a:srgbClr val="FFFFFF"/>
                </a:solidFill>
              </a:rPr>
              <a:t>У</a:t>
            </a:r>
            <a:r>
              <a:rPr lang="uk-UA" sz="2400" smtClean="0">
                <a:solidFill>
                  <a:srgbClr val="FFFFFF"/>
                </a:solidFill>
              </a:rPr>
              <a:t> </a:t>
            </a:r>
            <a:r>
              <a:rPr lang="uk-UA" sz="2400" b="1" smtClean="0">
                <a:solidFill>
                  <a:srgbClr val="FFFFFF"/>
                </a:solidFill>
              </a:rPr>
              <a:t>Чорнобильській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uk-UA" sz="2400" b="1" smtClean="0">
                <a:solidFill>
                  <a:srgbClr val="FFFFFF"/>
                </a:solidFill>
              </a:rPr>
              <a:t>зоні</a:t>
            </a:r>
            <a:endParaRPr lang="ru-RU" sz="2400" b="1" smtClean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93753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/>
              <a:t>Любов до України</a:t>
            </a:r>
            <a:endParaRPr lang="ru-RU" dirty="0"/>
          </a:p>
        </p:txBody>
      </p:sp>
      <p:sp>
        <p:nvSpPr>
          <p:cNvPr id="31747" name="Rectangle 3"/>
          <p:cNvSpPr>
            <a:spLocks noGrp="1" noChangeArrowheads="1"/>
          </p:cNvSpPr>
          <p:nvPr>
            <p:ph idx="1"/>
          </p:nvPr>
        </p:nvSpPr>
        <p:spPr>
          <a:xfrm>
            <a:off x="323850" y="1196975"/>
            <a:ext cx="8229600" cy="4933950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ru-RU" sz="2000" dirty="0"/>
              <a:t>     </a:t>
            </a:r>
            <a:r>
              <a:rPr lang="ru-RU" sz="2800" dirty="0" err="1"/>
              <a:t>Доборолися</a:t>
            </a:r>
            <a:r>
              <a:rPr lang="ru-RU" sz="2800" dirty="0"/>
              <a:t>, </a:t>
            </a:r>
            <a:r>
              <a:rPr lang="ru-RU" sz="2800" dirty="0" err="1"/>
              <a:t>добалакалися</a:t>
            </a:r>
            <a:r>
              <a:rPr lang="ru-RU" sz="2800" dirty="0"/>
              <a:t>, </a:t>
            </a:r>
            <a:br>
              <a:rPr lang="ru-RU" sz="2800" dirty="0"/>
            </a:br>
            <a:r>
              <a:rPr lang="ru-RU" sz="2800" dirty="0" err="1"/>
              <a:t>досварилися</a:t>
            </a:r>
            <a:r>
              <a:rPr lang="ru-RU" sz="2800" dirty="0"/>
              <a:t>, аж </a:t>
            </a:r>
            <a:r>
              <a:rPr lang="ru-RU" sz="2800" dirty="0" err="1"/>
              <a:t>гримить</a:t>
            </a:r>
            <a:r>
              <a:rPr lang="ru-RU" sz="2800" dirty="0"/>
              <a:t>.</a:t>
            </a:r>
            <a:br>
              <a:rPr lang="ru-RU" sz="2800" dirty="0"/>
            </a:br>
            <a:r>
              <a:rPr lang="ru-RU" sz="2800" dirty="0" err="1"/>
              <a:t>Україно</a:t>
            </a:r>
            <a:r>
              <a:rPr lang="ru-RU" sz="2800" dirty="0"/>
              <a:t>, </a:t>
            </a:r>
            <a:r>
              <a:rPr lang="ru-RU" sz="2800" dirty="0" err="1"/>
              <a:t>чи</a:t>
            </a:r>
            <a:r>
              <a:rPr lang="ru-RU" sz="2800" dirty="0"/>
              <a:t> </a:t>
            </a:r>
            <a:r>
              <a:rPr lang="ru-RU" sz="2800" dirty="0" err="1"/>
              <a:t>ти</a:t>
            </a:r>
            <a:r>
              <a:rPr lang="ru-RU" sz="2800" dirty="0"/>
              <a:t> </a:t>
            </a:r>
            <a:r>
              <a:rPr lang="ru-RU" sz="2800" dirty="0" err="1"/>
              <a:t>була</a:t>
            </a:r>
            <a:r>
              <a:rPr lang="ru-RU" sz="2800" dirty="0"/>
              <a:t> колись </a:t>
            </a:r>
            <a:br>
              <a:rPr lang="ru-RU" sz="2800" dirty="0"/>
            </a:br>
            <a:r>
              <a:rPr lang="ru-RU" sz="2800" dirty="0" err="1"/>
              <a:t>незалежною</a:t>
            </a:r>
            <a:r>
              <a:rPr lang="ru-RU" sz="2800" dirty="0"/>
              <a:t>, </a:t>
            </a:r>
            <a:r>
              <a:rPr lang="ru-RU" sz="2800" dirty="0" err="1"/>
              <a:t>хоч</a:t>
            </a:r>
            <a:r>
              <a:rPr lang="ru-RU" sz="2800" dirty="0"/>
              <a:t> на </a:t>
            </a:r>
            <a:r>
              <a:rPr lang="ru-RU" sz="2800" dirty="0" err="1"/>
              <a:t>мить</a:t>
            </a:r>
            <a:r>
              <a:rPr lang="ru-RU" sz="2800" dirty="0"/>
              <a:t/>
            </a:r>
            <a:br>
              <a:rPr lang="ru-RU" sz="2800" dirty="0"/>
            </a:br>
            <a:r>
              <a:rPr lang="ru-RU" sz="2800" dirty="0" err="1"/>
              <a:t>Від</a:t>
            </a:r>
            <a:r>
              <a:rPr lang="ru-RU" sz="2800" dirty="0"/>
              <a:t> </a:t>
            </a:r>
            <a:r>
              <a:rPr lang="ru-RU" sz="2800" dirty="0" err="1"/>
              <a:t>кайданів</a:t>
            </a:r>
            <a:r>
              <a:rPr lang="ru-RU" sz="2800" dirty="0"/>
              <a:t>, </a:t>
            </a:r>
            <a:r>
              <a:rPr lang="ru-RU" sz="2800" dirty="0" err="1"/>
              <a:t>що</a:t>
            </a:r>
            <a:r>
              <a:rPr lang="ru-RU" sz="2800" dirty="0"/>
              <a:t> волю </a:t>
            </a:r>
            <a:r>
              <a:rPr lang="ru-RU" sz="2800" dirty="0" err="1"/>
              <a:t>сковують</a:t>
            </a:r>
            <a:r>
              <a:rPr lang="ru-RU" sz="2800" dirty="0"/>
              <a:t>?</a:t>
            </a:r>
            <a:br>
              <a:rPr lang="ru-RU" sz="2800" dirty="0"/>
            </a:br>
            <a:r>
              <a:rPr lang="ru-RU" sz="2800" dirty="0" err="1"/>
              <a:t>Від</a:t>
            </a:r>
            <a:r>
              <a:rPr lang="ru-RU" sz="2800" dirty="0"/>
              <a:t> копит, </a:t>
            </a:r>
            <a:r>
              <a:rPr lang="ru-RU" sz="2800" dirty="0" err="1"/>
              <a:t>що</a:t>
            </a:r>
            <a:r>
              <a:rPr lang="ru-RU" sz="2800" dirty="0"/>
              <a:t> у душу </a:t>
            </a:r>
            <a:r>
              <a:rPr lang="ru-RU" sz="2800" dirty="0" err="1"/>
              <a:t>б'ють</a:t>
            </a:r>
            <a:r>
              <a:rPr lang="ru-RU" sz="2800" dirty="0"/>
              <a:t>?</a:t>
            </a:r>
            <a:br>
              <a:rPr lang="ru-RU" sz="2800" dirty="0"/>
            </a:br>
            <a:r>
              <a:rPr lang="ru-RU" sz="2800" dirty="0" err="1"/>
              <a:t>Він</a:t>
            </a:r>
            <a:r>
              <a:rPr lang="ru-RU" sz="2800" dirty="0"/>
              <a:t> чужих, </a:t>
            </a:r>
            <a:r>
              <a:rPr lang="ru-RU" sz="2800" dirty="0" err="1"/>
              <a:t>що</a:t>
            </a:r>
            <a:r>
              <a:rPr lang="ru-RU" sz="2800" dirty="0"/>
              <a:t> тебе </a:t>
            </a:r>
            <a:r>
              <a:rPr lang="ru-RU" sz="2800" dirty="0" err="1"/>
              <a:t>скуповують</a:t>
            </a:r>
            <a:r>
              <a:rPr lang="ru-RU" sz="2800" dirty="0"/>
              <a:t>? </a:t>
            </a:r>
            <a:br>
              <a:rPr lang="ru-RU" sz="2800" dirty="0"/>
            </a:br>
            <a:r>
              <a:rPr lang="ru-RU" sz="2800" dirty="0"/>
              <a:t>І </a:t>
            </a:r>
            <a:r>
              <a:rPr lang="ru-RU" sz="2800" dirty="0" err="1"/>
              <a:t>своїх</a:t>
            </a:r>
            <a:r>
              <a:rPr lang="ru-RU" sz="2800" dirty="0"/>
              <a:t>, </a:t>
            </a:r>
            <a:r>
              <a:rPr lang="ru-RU" sz="2800" dirty="0" err="1"/>
              <a:t>що</a:t>
            </a:r>
            <a:r>
              <a:rPr lang="ru-RU" sz="2800" dirty="0"/>
              <a:t> тебе </a:t>
            </a:r>
            <a:r>
              <a:rPr lang="ru-RU" sz="2800" dirty="0" err="1"/>
              <a:t>продають</a:t>
            </a:r>
            <a:r>
              <a:rPr lang="ru-RU" sz="2800" dirty="0"/>
              <a:t>?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ru-RU" sz="2800" dirty="0"/>
              <a:t>                         ***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ru-RU" sz="2800" dirty="0"/>
              <a:t>     Прости </a:t>
            </a:r>
            <a:r>
              <a:rPr lang="ru-RU" sz="2800" dirty="0" err="1"/>
              <a:t>мені</a:t>
            </a:r>
            <a:r>
              <a:rPr lang="ru-RU" sz="2800" dirty="0"/>
              <a:t>, </a:t>
            </a:r>
            <a:r>
              <a:rPr lang="ru-RU" sz="2800" dirty="0" err="1"/>
              <a:t>мій</a:t>
            </a:r>
            <a:r>
              <a:rPr lang="ru-RU" sz="2800" dirty="0"/>
              <a:t> </a:t>
            </a:r>
            <a:r>
              <a:rPr lang="ru-RU" sz="2800" dirty="0" err="1"/>
              <a:t>змучений</a:t>
            </a:r>
            <a:r>
              <a:rPr lang="ru-RU" sz="2800" dirty="0"/>
              <a:t> народе, </a:t>
            </a:r>
            <a:br>
              <a:rPr lang="ru-RU" sz="2800" dirty="0"/>
            </a:br>
            <a:r>
              <a:rPr lang="ru-RU" sz="2800" dirty="0" err="1"/>
              <a:t>що</a:t>
            </a:r>
            <a:r>
              <a:rPr lang="ru-RU" sz="2800" dirty="0"/>
              <a:t> я </a:t>
            </a:r>
            <a:r>
              <a:rPr lang="ru-RU" sz="2800" dirty="0" err="1"/>
              <a:t>мовчу</a:t>
            </a:r>
            <a:r>
              <a:rPr lang="ru-RU" sz="2800" dirty="0"/>
              <a:t>. Дозволь </a:t>
            </a:r>
            <a:r>
              <a:rPr lang="ru-RU" sz="2800" dirty="0" err="1"/>
              <a:t>мені</a:t>
            </a:r>
            <a:r>
              <a:rPr lang="ru-RU" sz="2800" dirty="0"/>
              <a:t> </a:t>
            </a:r>
            <a:r>
              <a:rPr lang="ru-RU" sz="2800" dirty="0" err="1"/>
              <a:t>мовчать</a:t>
            </a:r>
            <a:r>
              <a:rPr lang="ru-RU" sz="2800" dirty="0"/>
              <a:t>! </a:t>
            </a:r>
            <a:br>
              <a:rPr lang="ru-RU" sz="2800" dirty="0"/>
            </a:br>
            <a:r>
              <a:rPr lang="ru-RU" sz="2800" dirty="0" err="1"/>
              <a:t>Бо</a:t>
            </a:r>
            <a:r>
              <a:rPr lang="ru-RU" sz="2800" dirty="0"/>
              <a:t> ж </a:t>
            </a:r>
            <a:r>
              <a:rPr lang="ru-RU" sz="2800" dirty="0" err="1"/>
              <a:t>сієш</a:t>
            </a:r>
            <a:r>
              <a:rPr lang="ru-RU" sz="2800" dirty="0"/>
              <a:t>, </a:t>
            </a:r>
            <a:r>
              <a:rPr lang="ru-RU" sz="2800" dirty="0" err="1"/>
              <a:t>сієш</a:t>
            </a:r>
            <a:r>
              <a:rPr lang="ru-RU" sz="2800" dirty="0"/>
              <a:t>, а </a:t>
            </a:r>
            <a:r>
              <a:rPr lang="ru-RU" sz="2800" dirty="0" err="1"/>
              <a:t>воно</a:t>
            </a:r>
            <a:r>
              <a:rPr lang="ru-RU" sz="2800" dirty="0"/>
              <a:t> не сходе, </a:t>
            </a:r>
            <a:br>
              <a:rPr lang="ru-RU" sz="2800" dirty="0"/>
            </a:br>
            <a:r>
              <a:rPr lang="ru-RU" sz="2800" dirty="0"/>
              <a:t>І </a:t>
            </a:r>
            <a:r>
              <a:rPr lang="ru-RU" sz="2800" dirty="0" err="1"/>
              <a:t>тільки</a:t>
            </a:r>
            <a:r>
              <a:rPr lang="ru-RU" sz="2800" dirty="0"/>
              <a:t> </a:t>
            </a:r>
            <a:r>
              <a:rPr lang="ru-RU" sz="2800" dirty="0" err="1"/>
              <a:t>змії</a:t>
            </a:r>
            <a:r>
              <a:rPr lang="ru-RU" sz="2800" dirty="0"/>
              <a:t> </a:t>
            </a:r>
            <a:r>
              <a:rPr lang="ru-RU" sz="2800" dirty="0" err="1"/>
              <a:t>кубляться</a:t>
            </a:r>
            <a:r>
              <a:rPr lang="ru-RU" sz="2800" dirty="0"/>
              <a:t> й </a:t>
            </a:r>
            <a:r>
              <a:rPr lang="ru-RU" sz="2800" dirty="0" err="1"/>
              <a:t>сичать</a:t>
            </a:r>
            <a:r>
              <a:rPr lang="ru-RU" sz="2800" dirty="0"/>
              <a:t>. </a:t>
            </a:r>
            <a:br>
              <a:rPr lang="ru-RU" sz="2800" dirty="0"/>
            </a:br>
            <a:r>
              <a:rPr lang="ru-RU" sz="2800" dirty="0" err="1"/>
              <a:t>Всі</a:t>
            </a:r>
            <a:r>
              <a:rPr lang="ru-RU" sz="2800" dirty="0"/>
              <a:t> </a:t>
            </a:r>
            <a:r>
              <a:rPr lang="ru-RU" sz="2800" dirty="0" err="1"/>
              <a:t>проти</a:t>
            </a:r>
            <a:r>
              <a:rPr lang="ru-RU" sz="2800" dirty="0"/>
              <a:t> </a:t>
            </a:r>
            <a:r>
              <a:rPr lang="ru-RU" sz="2800" dirty="0" err="1"/>
              <a:t>всіх</a:t>
            </a:r>
            <a:r>
              <a:rPr lang="ru-RU" sz="2800" dirty="0"/>
              <a:t>, </a:t>
            </a:r>
            <a:r>
              <a:rPr lang="ru-RU" sz="2800" dirty="0" err="1"/>
              <a:t>усі</a:t>
            </a:r>
            <a:r>
              <a:rPr lang="ru-RU" sz="2800" dirty="0"/>
              <a:t> </a:t>
            </a:r>
            <a:r>
              <a:rPr lang="ru-RU" sz="2800" dirty="0" err="1"/>
              <a:t>ні</a:t>
            </a:r>
            <a:r>
              <a:rPr lang="ru-RU" sz="2800" dirty="0"/>
              <a:t> з ким не </a:t>
            </a:r>
            <a:r>
              <a:rPr lang="ru-RU" sz="2800" dirty="0" err="1"/>
              <a:t>згодні</a:t>
            </a:r>
            <a:r>
              <a:rPr lang="ru-RU" sz="2800" dirty="0"/>
              <a:t>.</a:t>
            </a:r>
            <a:br>
              <a:rPr lang="ru-RU" sz="2800" dirty="0"/>
            </a:br>
            <a:r>
              <a:rPr lang="ru-RU" sz="2800" dirty="0" err="1"/>
              <a:t>Злість</a:t>
            </a:r>
            <a:r>
              <a:rPr lang="ru-RU" sz="2800" dirty="0"/>
              <a:t> </a:t>
            </a:r>
            <a:r>
              <a:rPr lang="ru-RU" sz="2800" dirty="0" err="1"/>
              <a:t>рухає</a:t>
            </a:r>
            <a:r>
              <a:rPr lang="ru-RU" sz="2800" dirty="0"/>
              <a:t> людьми, </a:t>
            </a:r>
            <a:br>
              <a:rPr lang="ru-RU" sz="2800" dirty="0"/>
            </a:br>
            <a:r>
              <a:rPr lang="ru-RU" sz="2800" dirty="0"/>
              <a:t>але у </a:t>
            </a:r>
            <a:r>
              <a:rPr lang="ru-RU" sz="2800" dirty="0" err="1"/>
              <a:t>бік</a:t>
            </a:r>
            <a:r>
              <a:rPr lang="ru-RU" sz="2800" dirty="0"/>
              <a:t> </a:t>
            </a:r>
            <a:r>
              <a:rPr lang="ru-RU" sz="2800" dirty="0" err="1"/>
              <a:t>безодні</a:t>
            </a:r>
            <a:r>
              <a:rPr lang="ru-RU" sz="2800" dirty="0"/>
              <a:t>....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2160" y="2060848"/>
            <a:ext cx="2866363" cy="36498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8296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9552" y="836712"/>
            <a:ext cx="8229600" cy="5793507"/>
          </a:xfrm>
        </p:spPr>
        <p:txBody>
          <a:bodyPr>
            <a:normAutofit/>
          </a:bodyPr>
          <a:lstStyle/>
          <a:p>
            <a:r>
              <a:rPr lang="ru-RU" sz="2000" dirty="0" err="1"/>
              <a:t>Вічна</a:t>
            </a:r>
            <a:r>
              <a:rPr lang="ru-RU" sz="2000" dirty="0"/>
              <a:t> парадигма </a:t>
            </a:r>
            <a:r>
              <a:rPr lang="ru-RU" sz="2000" dirty="0" err="1"/>
              <a:t>історії</a:t>
            </a:r>
            <a:r>
              <a:rPr lang="ru-RU" sz="2000" dirty="0"/>
              <a:t>: за свободу </a:t>
            </a:r>
            <a:r>
              <a:rPr lang="ru-RU" sz="2000" dirty="0" err="1"/>
              <a:t>борються</a:t>
            </a:r>
            <a:r>
              <a:rPr lang="ru-RU" sz="2000" dirty="0"/>
              <a:t> </a:t>
            </a:r>
            <a:r>
              <a:rPr lang="ru-RU" sz="2000" dirty="0" err="1"/>
              <a:t>одні</a:t>
            </a:r>
            <a:r>
              <a:rPr lang="ru-RU" sz="2000" dirty="0"/>
              <a:t>, а до </a:t>
            </a:r>
            <a:r>
              <a:rPr lang="ru-RU" sz="2000" dirty="0" err="1"/>
              <a:t>влади</a:t>
            </a:r>
            <a:r>
              <a:rPr lang="ru-RU" sz="2000" dirty="0"/>
              <a:t> </a:t>
            </a:r>
            <a:r>
              <a:rPr lang="ru-RU" sz="2000" dirty="0" err="1"/>
              <a:t>приходять</a:t>
            </a:r>
            <a:r>
              <a:rPr lang="ru-RU" sz="2000" dirty="0"/>
              <a:t> </a:t>
            </a:r>
            <a:r>
              <a:rPr lang="ru-RU" sz="2000" dirty="0" err="1"/>
              <a:t>інші</a:t>
            </a:r>
            <a:r>
              <a:rPr lang="ru-RU" sz="2000" dirty="0"/>
              <a:t>. І </a:t>
            </a:r>
            <a:r>
              <a:rPr lang="ru-RU" sz="2000" dirty="0" err="1"/>
              <a:t>тоді</a:t>
            </a:r>
            <a:r>
              <a:rPr lang="ru-RU" sz="2000" dirty="0"/>
              <a:t> </a:t>
            </a:r>
            <a:r>
              <a:rPr lang="ru-RU" sz="2000" dirty="0" err="1"/>
              <a:t>настає</a:t>
            </a:r>
            <a:r>
              <a:rPr lang="ru-RU" sz="2000" dirty="0"/>
              <a:t> лукава, </a:t>
            </a:r>
            <a:r>
              <a:rPr lang="ru-RU" sz="2000" dirty="0" err="1"/>
              <a:t>найпідступніша</a:t>
            </a:r>
            <a:r>
              <a:rPr lang="ru-RU" sz="2000" dirty="0"/>
              <a:t> форма </a:t>
            </a:r>
            <a:r>
              <a:rPr lang="ru-RU" sz="2000" dirty="0" err="1"/>
              <a:t>несвободи</a:t>
            </a:r>
            <a:r>
              <a:rPr lang="ru-RU" sz="2000" dirty="0"/>
              <a:t>, </a:t>
            </a:r>
            <a:r>
              <a:rPr lang="ru-RU" sz="2000" dirty="0" err="1"/>
              <a:t>одягнута</a:t>
            </a:r>
            <a:r>
              <a:rPr lang="ru-RU" sz="2000" dirty="0"/>
              <a:t> в </a:t>
            </a:r>
            <a:r>
              <a:rPr lang="ru-RU" sz="2000" dirty="0" err="1"/>
              <a:t>національну</a:t>
            </a:r>
            <a:r>
              <a:rPr lang="ru-RU" sz="2000" dirty="0"/>
              <a:t> </a:t>
            </a:r>
            <a:r>
              <a:rPr lang="ru-RU" sz="2000" dirty="0" err="1"/>
              <a:t>символіку</a:t>
            </a:r>
            <a:r>
              <a:rPr lang="ru-RU" sz="2000" dirty="0"/>
              <a:t>, </a:t>
            </a:r>
            <a:r>
              <a:rPr lang="ru-RU" sz="2000" dirty="0" err="1"/>
              <a:t>зацитькала</a:t>
            </a:r>
            <a:r>
              <a:rPr lang="ru-RU" sz="2000" dirty="0"/>
              <a:t> </a:t>
            </a:r>
            <a:r>
              <a:rPr lang="ru-RU" sz="2000" dirty="0" err="1"/>
              <a:t>національним</a:t>
            </a:r>
            <a:r>
              <a:rPr lang="ru-RU" sz="2000" dirty="0"/>
              <a:t> пафосом, </a:t>
            </a:r>
            <a:r>
              <a:rPr lang="ru-RU" sz="2000" dirty="0" err="1"/>
              <a:t>вдекорована</a:t>
            </a:r>
            <a:r>
              <a:rPr lang="ru-RU" sz="2000" dirty="0"/>
              <a:t> атрибутами </a:t>
            </a:r>
            <a:r>
              <a:rPr lang="ru-RU" sz="2000" dirty="0" err="1" smtClean="0"/>
              <a:t>демократії</a:t>
            </a:r>
            <a:r>
              <a:rPr lang="ru-RU" sz="2000" dirty="0" smtClean="0"/>
              <a:t>.</a:t>
            </a:r>
          </a:p>
          <a:p>
            <a:r>
              <a:rPr lang="ru-RU" sz="2000" dirty="0" err="1"/>
              <a:t>Сьогодні</a:t>
            </a:r>
            <a:r>
              <a:rPr lang="ru-RU" sz="2000" dirty="0"/>
              <a:t> у Штатах День </a:t>
            </a:r>
            <a:r>
              <a:rPr lang="ru-RU" sz="2000" dirty="0" err="1"/>
              <a:t>пам’яті</a:t>
            </a:r>
            <a:r>
              <a:rPr lang="ru-RU" sz="2000" dirty="0"/>
              <a:t> </a:t>
            </a:r>
            <a:r>
              <a:rPr lang="ru-RU" sz="2000" dirty="0" err="1"/>
              <a:t>всіх</a:t>
            </a:r>
            <a:r>
              <a:rPr lang="ru-RU" sz="2000" dirty="0"/>
              <a:t> </a:t>
            </a:r>
            <a:r>
              <a:rPr lang="ru-RU" sz="2000" dirty="0" err="1"/>
              <a:t>полеглих</a:t>
            </a:r>
            <a:r>
              <a:rPr lang="ru-RU" sz="2000" dirty="0"/>
              <a:t> у </a:t>
            </a:r>
            <a:r>
              <a:rPr lang="ru-RU" sz="2000" dirty="0" err="1"/>
              <a:t>всіх</a:t>
            </a:r>
            <a:r>
              <a:rPr lang="ru-RU" sz="2000" dirty="0"/>
              <a:t> </a:t>
            </a:r>
            <a:r>
              <a:rPr lang="ru-RU" sz="2000" dirty="0" err="1"/>
              <a:t>війнах</a:t>
            </a:r>
            <a:r>
              <a:rPr lang="ru-RU" sz="2000" dirty="0"/>
              <a:t> за Америку. </a:t>
            </a:r>
            <a:r>
              <a:rPr lang="ru-RU" sz="2000" dirty="0" err="1"/>
              <a:t>Всіх</a:t>
            </a:r>
            <a:r>
              <a:rPr lang="ru-RU" sz="2000" dirty="0"/>
              <a:t> </a:t>
            </a:r>
            <a:r>
              <a:rPr lang="ru-RU" sz="2000" dirty="0" err="1"/>
              <a:t>полеглих</a:t>
            </a:r>
            <a:r>
              <a:rPr lang="ru-RU" sz="2000" dirty="0"/>
              <a:t> у </a:t>
            </a:r>
            <a:r>
              <a:rPr lang="ru-RU" sz="2000" dirty="0" err="1"/>
              <a:t>всіх</a:t>
            </a:r>
            <a:r>
              <a:rPr lang="ru-RU" sz="2000" dirty="0"/>
              <a:t> </a:t>
            </a:r>
            <a:r>
              <a:rPr lang="ru-RU" sz="2000" dirty="0" err="1"/>
              <a:t>війнах</a:t>
            </a:r>
            <a:r>
              <a:rPr lang="ru-RU" sz="2000" dirty="0"/>
              <a:t>! </a:t>
            </a:r>
            <a:r>
              <a:rPr lang="ru-RU" sz="2000" dirty="0" err="1"/>
              <a:t>Ставлять</a:t>
            </a:r>
            <a:r>
              <a:rPr lang="ru-RU" sz="2000" dirty="0"/>
              <a:t> </a:t>
            </a:r>
            <a:r>
              <a:rPr lang="ru-RU" sz="2000" dirty="0" err="1"/>
              <a:t>прапорці</a:t>
            </a:r>
            <a:r>
              <a:rPr lang="ru-RU" sz="2000" dirty="0"/>
              <a:t> на могилах, </a:t>
            </a:r>
            <a:r>
              <a:rPr lang="ru-RU" sz="2000" dirty="0" err="1"/>
              <a:t>моляться</a:t>
            </a:r>
            <a:r>
              <a:rPr lang="ru-RU" sz="2000" dirty="0"/>
              <a:t>. Нашим </a:t>
            </a:r>
            <a:r>
              <a:rPr lang="ru-RU" sz="2000" dirty="0" err="1"/>
              <a:t>би</a:t>
            </a:r>
            <a:r>
              <a:rPr lang="ru-RU" sz="2000" dirty="0"/>
              <a:t> </a:t>
            </a:r>
            <a:r>
              <a:rPr lang="ru-RU" sz="2000" dirty="0" err="1"/>
              <a:t>діячам</a:t>
            </a:r>
            <a:r>
              <a:rPr lang="ru-RU" sz="2000" dirty="0"/>
              <a:t> </a:t>
            </a:r>
            <a:r>
              <a:rPr lang="ru-RU" sz="2000" dirty="0" err="1"/>
              <a:t>повчитися</a:t>
            </a:r>
            <a:r>
              <a:rPr lang="ru-RU" sz="2000" dirty="0"/>
              <a:t>, чий </a:t>
            </a:r>
            <a:r>
              <a:rPr lang="ru-RU" sz="2000" dirty="0" err="1"/>
              <a:t>мозок</a:t>
            </a:r>
            <a:r>
              <a:rPr lang="ru-RU" sz="2000" dirty="0"/>
              <a:t> </a:t>
            </a:r>
            <a:r>
              <a:rPr lang="ru-RU" sz="2000" dirty="0" err="1"/>
              <a:t>залубнів</a:t>
            </a:r>
            <a:r>
              <a:rPr lang="ru-RU" sz="2000" dirty="0"/>
              <a:t> у </a:t>
            </a:r>
            <a:r>
              <a:rPr lang="ru-RU" sz="2000" dirty="0" err="1"/>
              <a:t>формаліні</a:t>
            </a:r>
            <a:r>
              <a:rPr lang="ru-RU" sz="2000" dirty="0"/>
              <a:t> </a:t>
            </a:r>
            <a:r>
              <a:rPr lang="ru-RU" sz="2000" dirty="0" err="1"/>
              <a:t>радянської</a:t>
            </a:r>
            <a:r>
              <a:rPr lang="ru-RU" sz="2000" dirty="0"/>
              <a:t> </a:t>
            </a:r>
            <a:r>
              <a:rPr lang="ru-RU" sz="2000" dirty="0" err="1"/>
              <a:t>ідеології</a:t>
            </a:r>
            <a:r>
              <a:rPr lang="ru-RU" sz="2000" dirty="0"/>
              <a:t>. Вони не </a:t>
            </a:r>
            <a:r>
              <a:rPr lang="ru-RU" sz="2000" dirty="0" err="1"/>
              <a:t>здатні</a:t>
            </a:r>
            <a:r>
              <a:rPr lang="ru-RU" sz="2000" dirty="0"/>
              <a:t> </a:t>
            </a:r>
            <a:r>
              <a:rPr lang="ru-RU" sz="2000" dirty="0" err="1"/>
              <a:t>вшанувати</a:t>
            </a:r>
            <a:r>
              <a:rPr lang="ru-RU" sz="2000" dirty="0"/>
              <a:t> </a:t>
            </a:r>
            <a:r>
              <a:rPr lang="ru-RU" sz="2000" dirty="0" err="1"/>
              <a:t>всіх</a:t>
            </a:r>
            <a:r>
              <a:rPr lang="ru-RU" sz="2000" dirty="0"/>
              <a:t> </a:t>
            </a:r>
            <a:r>
              <a:rPr lang="ru-RU" sz="2000" dirty="0" err="1"/>
              <a:t>полеглих</a:t>
            </a:r>
            <a:r>
              <a:rPr lang="ru-RU" sz="2000" dirty="0"/>
              <a:t>. Вони </a:t>
            </a:r>
            <a:r>
              <a:rPr lang="ru-RU" sz="2000" dirty="0" err="1"/>
              <a:t>вибірково</a:t>
            </a:r>
            <a:r>
              <a:rPr lang="ru-RU" sz="2000" dirty="0"/>
              <a:t> — </a:t>
            </a:r>
            <a:r>
              <a:rPr lang="ru-RU" sz="2000" dirty="0" err="1"/>
              <a:t>хто</a:t>
            </a:r>
            <a:r>
              <a:rPr lang="ru-RU" sz="2000" dirty="0"/>
              <a:t> правильно </a:t>
            </a:r>
            <a:r>
              <a:rPr lang="ru-RU" sz="2000" dirty="0" err="1"/>
              <a:t>поліг</a:t>
            </a:r>
            <a:r>
              <a:rPr lang="ru-RU" sz="2000" dirty="0"/>
              <a:t>, </a:t>
            </a:r>
            <a:r>
              <a:rPr lang="ru-RU" sz="2000" dirty="0" err="1"/>
              <a:t>хто</a:t>
            </a:r>
            <a:r>
              <a:rPr lang="ru-RU" sz="2000" dirty="0"/>
              <a:t> неправильно. </a:t>
            </a:r>
            <a:r>
              <a:rPr lang="ru-RU" sz="2000" dirty="0" err="1"/>
              <a:t>Хто</a:t>
            </a:r>
            <a:r>
              <a:rPr lang="ru-RU" sz="2000" dirty="0"/>
              <a:t> за ту </a:t>
            </a:r>
            <a:r>
              <a:rPr lang="ru-RU" sz="2000" dirty="0" err="1"/>
              <a:t>Україну</a:t>
            </a:r>
            <a:r>
              <a:rPr lang="ru-RU" sz="2000" dirty="0"/>
              <a:t>, а </a:t>
            </a:r>
            <a:r>
              <a:rPr lang="ru-RU" sz="2000" dirty="0" err="1"/>
              <a:t>хто</a:t>
            </a:r>
            <a:r>
              <a:rPr lang="ru-RU" sz="2000" dirty="0"/>
              <a:t> не за ту</a:t>
            </a:r>
            <a:r>
              <a:rPr lang="ru-RU" sz="2000" dirty="0" smtClean="0"/>
              <a:t>.</a:t>
            </a:r>
          </a:p>
          <a:p>
            <a:r>
              <a:rPr lang="ru-RU" sz="2000" dirty="0"/>
              <a:t>Десять </a:t>
            </a:r>
            <a:r>
              <a:rPr lang="ru-RU" sz="2000" dirty="0" err="1"/>
              <a:t>років</a:t>
            </a:r>
            <a:r>
              <a:rPr lang="ru-RU" sz="2000" dirty="0"/>
              <a:t> </a:t>
            </a:r>
            <a:r>
              <a:rPr lang="ru-RU" sz="2000" dirty="0" err="1"/>
              <a:t>державі</a:t>
            </a:r>
            <a:r>
              <a:rPr lang="ru-RU" sz="2000" dirty="0"/>
              <a:t>, </a:t>
            </a:r>
            <a:r>
              <a:rPr lang="ru-RU" sz="2000" dirty="0" err="1"/>
              <a:t>стільки</a:t>
            </a:r>
            <a:r>
              <a:rPr lang="ru-RU" sz="2000" dirty="0"/>
              <a:t> </a:t>
            </a:r>
            <a:r>
              <a:rPr lang="ru-RU" sz="2000" dirty="0" err="1"/>
              <a:t>депутатів</a:t>
            </a:r>
            <a:r>
              <a:rPr lang="ru-RU" sz="2000" dirty="0"/>
              <a:t> і </a:t>
            </a:r>
            <a:r>
              <a:rPr lang="ru-RU" sz="2000" dirty="0" err="1"/>
              <a:t>партій</a:t>
            </a:r>
            <a:r>
              <a:rPr lang="ru-RU" sz="2000" dirty="0"/>
              <a:t>, </a:t>
            </a:r>
            <a:r>
              <a:rPr lang="ru-RU" sz="2000" dirty="0" err="1"/>
              <a:t>патріотів</a:t>
            </a:r>
            <a:r>
              <a:rPr lang="ru-RU" sz="2000" dirty="0"/>
              <a:t> і </a:t>
            </a:r>
            <a:r>
              <a:rPr lang="ru-RU" sz="2000" dirty="0" err="1"/>
              <a:t>лідерів</a:t>
            </a:r>
            <a:r>
              <a:rPr lang="ru-RU" sz="2000" dirty="0"/>
              <a:t>, а </a:t>
            </a:r>
            <a:r>
              <a:rPr lang="ru-RU" sz="2000" dirty="0" err="1"/>
              <a:t>ні</a:t>
            </a:r>
            <a:r>
              <a:rPr lang="ru-RU" sz="2000" dirty="0"/>
              <a:t> засад, </a:t>
            </a:r>
            <a:r>
              <a:rPr lang="ru-RU" sz="2000" dirty="0" err="1"/>
              <a:t>ні</a:t>
            </a:r>
            <a:r>
              <a:rPr lang="ru-RU" sz="2000" dirty="0"/>
              <a:t> </a:t>
            </a:r>
            <a:r>
              <a:rPr lang="ru-RU" sz="2000" dirty="0" err="1"/>
              <a:t>цінностей</a:t>
            </a:r>
            <a:r>
              <a:rPr lang="ru-RU" sz="2000" dirty="0"/>
              <a:t>, </a:t>
            </a:r>
            <a:r>
              <a:rPr lang="ru-RU" sz="2000" dirty="0" err="1"/>
              <a:t>ні</a:t>
            </a:r>
            <a:r>
              <a:rPr lang="ru-RU" sz="2000" dirty="0"/>
              <a:t> </a:t>
            </a:r>
            <a:r>
              <a:rPr lang="ru-RU" sz="2000" dirty="0" err="1"/>
              <a:t>ідеології</a:t>
            </a:r>
            <a:r>
              <a:rPr lang="ru-RU" sz="2000" dirty="0"/>
              <a:t>. Я не знаю, </a:t>
            </a:r>
            <a:r>
              <a:rPr lang="ru-RU" sz="2000" dirty="0" err="1"/>
              <a:t>це</a:t>
            </a:r>
            <a:r>
              <a:rPr lang="ru-RU" sz="2000" dirty="0"/>
              <a:t> </a:t>
            </a:r>
            <a:r>
              <a:rPr lang="ru-RU" sz="2000" dirty="0" err="1"/>
              <a:t>якийсь</a:t>
            </a:r>
            <a:r>
              <a:rPr lang="ru-RU" sz="2000" dirty="0"/>
              <a:t> </a:t>
            </a:r>
            <a:r>
              <a:rPr lang="ru-RU" sz="2000" dirty="0" err="1"/>
              <a:t>диявольський</a:t>
            </a:r>
            <a:r>
              <a:rPr lang="ru-RU" sz="2000" dirty="0"/>
              <a:t> план </a:t>
            </a:r>
            <a:r>
              <a:rPr lang="ru-RU" sz="2000" dirty="0" err="1"/>
              <a:t>чи</a:t>
            </a:r>
            <a:r>
              <a:rPr lang="ru-RU" sz="2000" dirty="0"/>
              <a:t> просто так </a:t>
            </a:r>
            <a:r>
              <a:rPr lang="ru-RU" sz="2000" dirty="0" err="1"/>
              <a:t>вийшло</a:t>
            </a:r>
            <a:r>
              <a:rPr lang="ru-RU" sz="2000" dirty="0" smtClean="0"/>
              <a:t>?</a:t>
            </a:r>
          </a:p>
          <a:p>
            <a:r>
              <a:rPr lang="ru-RU" sz="2000" dirty="0"/>
              <a:t>Настала </a:t>
            </a:r>
            <a:r>
              <a:rPr lang="ru-RU" sz="2000" dirty="0" err="1"/>
              <a:t>якась</a:t>
            </a:r>
            <a:r>
              <a:rPr lang="ru-RU" sz="2000" dirty="0"/>
              <a:t> собача </a:t>
            </a:r>
            <a:r>
              <a:rPr lang="ru-RU" sz="2000" dirty="0" err="1"/>
              <a:t>старість</a:t>
            </a:r>
            <a:r>
              <a:rPr lang="ru-RU" sz="2000" dirty="0"/>
              <a:t> </a:t>
            </a:r>
            <a:r>
              <a:rPr lang="ru-RU" sz="2000" dirty="0" err="1"/>
              <a:t>ідей</a:t>
            </a:r>
            <a:r>
              <a:rPr lang="ru-RU" sz="2000" dirty="0"/>
              <a:t>. </a:t>
            </a:r>
            <a:r>
              <a:rPr lang="ru-RU" sz="2000" dirty="0" err="1"/>
              <a:t>Ніхто</a:t>
            </a:r>
            <a:r>
              <a:rPr lang="ru-RU" sz="2000" dirty="0"/>
              <a:t> </a:t>
            </a:r>
            <a:r>
              <a:rPr lang="ru-RU" sz="2000" dirty="0" err="1"/>
              <a:t>нічого</a:t>
            </a:r>
            <a:r>
              <a:rPr lang="ru-RU" sz="2000" dirty="0"/>
              <a:t> не </a:t>
            </a:r>
            <a:r>
              <a:rPr lang="ru-RU" sz="2000" dirty="0" err="1"/>
              <a:t>хоче</a:t>
            </a:r>
            <a:r>
              <a:rPr lang="ru-RU" sz="2000" dirty="0"/>
              <a:t>. </a:t>
            </a:r>
            <a:r>
              <a:rPr lang="ru-RU" sz="2000" dirty="0" err="1"/>
              <a:t>Ніхто</a:t>
            </a:r>
            <a:r>
              <a:rPr lang="ru-RU" sz="2000" dirty="0"/>
              <a:t> </a:t>
            </a:r>
            <a:r>
              <a:rPr lang="ru-RU" sz="2000" dirty="0" err="1"/>
              <a:t>ні</a:t>
            </a:r>
            <a:r>
              <a:rPr lang="ru-RU" sz="2000" dirty="0"/>
              <a:t> за </a:t>
            </a:r>
            <a:r>
              <a:rPr lang="ru-RU" sz="2000" dirty="0" err="1"/>
              <a:t>що</a:t>
            </a:r>
            <a:r>
              <a:rPr lang="ru-RU" sz="2000" dirty="0"/>
              <a:t> не </a:t>
            </a:r>
            <a:r>
              <a:rPr lang="ru-RU" sz="2000" dirty="0" err="1"/>
              <a:t>бореться</a:t>
            </a:r>
            <a:r>
              <a:rPr lang="ru-RU" sz="2000" dirty="0"/>
              <a:t>. </a:t>
            </a:r>
            <a:r>
              <a:rPr lang="ru-RU" sz="2000" dirty="0" err="1"/>
              <a:t>Тільки</a:t>
            </a:r>
            <a:r>
              <a:rPr lang="ru-RU" sz="2000" dirty="0"/>
              <a:t> </a:t>
            </a:r>
            <a:r>
              <a:rPr lang="ru-RU" sz="2000" dirty="0" err="1"/>
              <a:t>наші</a:t>
            </a:r>
            <a:r>
              <a:rPr lang="ru-RU" sz="2000" dirty="0"/>
              <a:t> </a:t>
            </a:r>
            <a:r>
              <a:rPr lang="ru-RU" sz="2000" dirty="0" err="1"/>
              <a:t>політики</a:t>
            </a:r>
            <a:r>
              <a:rPr lang="ru-RU" sz="2000" dirty="0"/>
              <a:t> за </a:t>
            </a:r>
            <a:r>
              <a:rPr lang="ru-RU" sz="2000" dirty="0" err="1"/>
              <a:t>владу</a:t>
            </a:r>
            <a:r>
              <a:rPr lang="ru-RU" sz="2000" dirty="0"/>
              <a:t> над нами.</a:t>
            </a:r>
          </a:p>
        </p:txBody>
      </p:sp>
    </p:spTree>
    <p:extLst>
      <p:ext uri="{BB962C8B-B14F-4D97-AF65-F5344CB8AC3E}">
        <p14:creationId xmlns:p14="http://schemas.microsoft.com/office/powerpoint/2010/main" val="17002578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476672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lang="ru-RU" i="1" dirty="0" err="1"/>
              <a:t>Важко</a:t>
            </a:r>
            <a:r>
              <a:rPr lang="ru-RU" i="1" dirty="0"/>
              <a:t> </a:t>
            </a:r>
            <a:r>
              <a:rPr lang="ru-RU" i="1" dirty="0" err="1"/>
              <a:t>любити</a:t>
            </a:r>
            <a:r>
              <a:rPr lang="ru-RU" i="1" dirty="0"/>
              <a:t> </a:t>
            </a:r>
            <a:r>
              <a:rPr lang="ru-RU" i="1" dirty="0" err="1"/>
              <a:t>розумну</a:t>
            </a:r>
            <a:r>
              <a:rPr lang="ru-RU" i="1" dirty="0"/>
              <a:t> </a:t>
            </a:r>
            <a:r>
              <a:rPr lang="ru-RU" i="1" dirty="0" err="1"/>
              <a:t>жінку</a:t>
            </a:r>
            <a:r>
              <a:rPr lang="ru-RU" i="1" dirty="0"/>
              <a:t>. </a:t>
            </a:r>
            <a:r>
              <a:rPr lang="ru-RU" i="1" dirty="0" err="1"/>
              <a:t>Завжди</a:t>
            </a:r>
            <a:r>
              <a:rPr lang="ru-RU" i="1" dirty="0"/>
              <a:t> </a:t>
            </a:r>
            <a:r>
              <a:rPr lang="ru-RU" i="1" dirty="0" err="1"/>
              <a:t>боїшся</a:t>
            </a:r>
            <a:r>
              <a:rPr lang="ru-RU" i="1" dirty="0"/>
              <a:t> </a:t>
            </a:r>
            <a:r>
              <a:rPr lang="ru-RU" i="1" dirty="0" err="1"/>
              <a:t>впасти</a:t>
            </a:r>
            <a:r>
              <a:rPr lang="ru-RU" i="1" dirty="0"/>
              <a:t> в </a:t>
            </a:r>
            <a:r>
              <a:rPr lang="ru-RU" i="1" dirty="0" err="1"/>
              <a:t>її</a:t>
            </a:r>
            <a:r>
              <a:rPr lang="ru-RU" i="1" dirty="0"/>
              <a:t> очах. </a:t>
            </a:r>
            <a:r>
              <a:rPr lang="ru-RU" i="1" dirty="0" err="1"/>
              <a:t>Жінка</a:t>
            </a:r>
            <a:r>
              <a:rPr lang="ru-RU" i="1" dirty="0"/>
              <a:t> </a:t>
            </a:r>
            <a:r>
              <a:rPr lang="ru-RU" i="1" dirty="0" err="1"/>
              <a:t>втрачає</a:t>
            </a:r>
            <a:r>
              <a:rPr lang="ru-RU" i="1" dirty="0"/>
              <a:t> на </a:t>
            </a:r>
            <a:r>
              <a:rPr lang="ru-RU" i="1" dirty="0" err="1"/>
              <a:t>інтелекті</a:t>
            </a:r>
            <a:r>
              <a:rPr lang="ru-RU" i="1" dirty="0"/>
              <a:t>, </a:t>
            </a:r>
            <a:r>
              <a:rPr lang="ru-RU" i="1" dirty="0" err="1"/>
              <a:t>лише</a:t>
            </a:r>
            <a:r>
              <a:rPr lang="ru-RU" i="1" dirty="0"/>
              <a:t> коли </a:t>
            </a:r>
            <a:r>
              <a:rPr lang="ru-RU" i="1" dirty="0" err="1"/>
              <a:t>закохана</a:t>
            </a:r>
            <a:r>
              <a:rPr lang="ru-RU" i="1" dirty="0"/>
              <a:t>. Так </a:t>
            </a:r>
            <a:r>
              <a:rPr lang="ru-RU" i="1" dirty="0" err="1"/>
              <a:t>що</a:t>
            </a:r>
            <a:r>
              <a:rPr lang="ru-RU" i="1" dirty="0"/>
              <a:t> </a:t>
            </a:r>
            <a:r>
              <a:rPr lang="ru-RU" i="1" dirty="0" err="1"/>
              <a:t>бажано</a:t>
            </a:r>
            <a:r>
              <a:rPr lang="ru-RU" i="1" dirty="0"/>
              <a:t> </a:t>
            </a:r>
            <a:r>
              <a:rPr lang="ru-RU" i="1" dirty="0" err="1"/>
              <a:t>стабільно</a:t>
            </a:r>
            <a:r>
              <a:rPr lang="ru-RU" i="1" dirty="0"/>
              <a:t> </a:t>
            </a:r>
            <a:r>
              <a:rPr lang="ru-RU" i="1" dirty="0" err="1"/>
              <a:t>підтримувати</a:t>
            </a:r>
            <a:r>
              <a:rPr lang="ru-RU" i="1" dirty="0"/>
              <a:t> в </a:t>
            </a:r>
            <a:r>
              <a:rPr lang="ru-RU" i="1" dirty="0" err="1"/>
              <a:t>ній</a:t>
            </a:r>
            <a:r>
              <a:rPr lang="ru-RU" i="1" dirty="0"/>
              <a:t> </a:t>
            </a:r>
            <a:r>
              <a:rPr lang="ru-RU" i="1" dirty="0" err="1"/>
              <a:t>цей</a:t>
            </a:r>
            <a:r>
              <a:rPr lang="ru-RU" i="1" dirty="0"/>
              <a:t> </a:t>
            </a:r>
            <a:r>
              <a:rPr lang="ru-RU" i="1" dirty="0" smtClean="0"/>
              <a:t>стан.</a:t>
            </a:r>
          </a:p>
          <a:p>
            <a:pPr marL="0" indent="0" algn="r">
              <a:buNone/>
            </a:pPr>
            <a:r>
              <a:rPr lang="ru-RU" i="1" dirty="0" err="1" smtClean="0"/>
              <a:t>Ліна</a:t>
            </a:r>
            <a:r>
              <a:rPr lang="ru-RU" i="1" dirty="0" smtClean="0"/>
              <a:t> Костенко</a:t>
            </a:r>
            <a:endParaRPr lang="ru-RU" i="1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3360400"/>
            <a:ext cx="4597675" cy="2880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8608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i="1" dirty="0"/>
              <a:t>І все на </a:t>
            </a:r>
            <a:r>
              <a:rPr lang="ru-RU" i="1" dirty="0" err="1"/>
              <a:t>світі</a:t>
            </a:r>
            <a:r>
              <a:rPr lang="ru-RU" i="1" dirty="0"/>
              <a:t> треба </a:t>
            </a:r>
            <a:r>
              <a:rPr lang="ru-RU" i="1" dirty="0" err="1"/>
              <a:t>пережити</a:t>
            </a:r>
            <a:r>
              <a:rPr lang="ru-RU" i="1" dirty="0"/>
              <a:t>, </a:t>
            </a:r>
            <a:r>
              <a:rPr lang="ru-RU" i="1" dirty="0" err="1"/>
              <a:t>бо</a:t>
            </a:r>
            <a:r>
              <a:rPr lang="ru-RU" i="1" dirty="0"/>
              <a:t> </a:t>
            </a:r>
            <a:r>
              <a:rPr lang="ru-RU" i="1" dirty="0" err="1"/>
              <a:t>кожен</a:t>
            </a:r>
            <a:r>
              <a:rPr lang="ru-RU" i="1" dirty="0"/>
              <a:t> </a:t>
            </a:r>
            <a:r>
              <a:rPr lang="ru-RU" i="1" dirty="0" err="1"/>
              <a:t>фініш</a:t>
            </a:r>
            <a:r>
              <a:rPr lang="ru-RU" i="1" dirty="0"/>
              <a:t> — </a:t>
            </a:r>
            <a:r>
              <a:rPr lang="ru-RU" i="1" dirty="0" err="1"/>
              <a:t>це</a:t>
            </a:r>
            <a:r>
              <a:rPr lang="ru-RU" i="1" dirty="0"/>
              <a:t> по </a:t>
            </a:r>
            <a:r>
              <a:rPr lang="ru-RU" i="1" dirty="0" err="1"/>
              <a:t>суті</a:t>
            </a:r>
            <a:r>
              <a:rPr lang="ru-RU" i="1" dirty="0"/>
              <a:t> старт. І наперед не треба </a:t>
            </a:r>
            <a:r>
              <a:rPr lang="ru-RU" i="1" dirty="0" err="1"/>
              <a:t>ворожити</a:t>
            </a:r>
            <a:r>
              <a:rPr lang="ru-RU" i="1" dirty="0"/>
              <a:t>, і за </a:t>
            </a:r>
            <a:r>
              <a:rPr lang="ru-RU" i="1" dirty="0" err="1"/>
              <a:t>минулим</a:t>
            </a:r>
            <a:r>
              <a:rPr lang="ru-RU" i="1" dirty="0"/>
              <a:t> </a:t>
            </a:r>
            <a:r>
              <a:rPr lang="ru-RU" i="1" dirty="0" err="1"/>
              <a:t>плакати</a:t>
            </a:r>
            <a:r>
              <a:rPr lang="ru-RU" i="1" dirty="0"/>
              <a:t> не </a:t>
            </a:r>
            <a:r>
              <a:rPr lang="ru-RU" i="1" dirty="0" err="1"/>
              <a:t>варт</a:t>
            </a:r>
            <a:r>
              <a:rPr lang="ru-RU" i="1" dirty="0" smtClean="0"/>
              <a:t>…</a:t>
            </a:r>
          </a:p>
          <a:p>
            <a:pPr marL="0" indent="0" algn="r">
              <a:buNone/>
            </a:pPr>
            <a:r>
              <a:rPr lang="uk-UA" i="1" dirty="0" smtClean="0"/>
              <a:t>Ліна Костенко</a:t>
            </a:r>
            <a:endParaRPr lang="ru-RU" i="1" dirty="0"/>
          </a:p>
        </p:txBody>
      </p:sp>
    </p:spTree>
    <p:extLst>
      <p:ext uri="{BB962C8B-B14F-4D97-AF65-F5344CB8AC3E}">
        <p14:creationId xmlns:p14="http://schemas.microsoft.com/office/powerpoint/2010/main" val="22223058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74042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504" y="0"/>
            <a:ext cx="5328592" cy="4869160"/>
          </a:xfrm>
        </p:spPr>
        <p:txBody>
          <a:bodyPr>
            <a:noAutofit/>
          </a:bodyPr>
          <a:lstStyle/>
          <a:p>
            <a:pPr marL="0" indent="0">
              <a:buNone/>
            </a:pPr>
            <a:endParaRPr lang="ru-RU" sz="2000" dirty="0" smtClean="0"/>
          </a:p>
          <a:p>
            <a:pPr marL="0" indent="0">
              <a:buNone/>
            </a:pPr>
            <a:r>
              <a:rPr lang="ru-RU" sz="2000" dirty="0" err="1" smtClean="0"/>
              <a:t>Народилася</a:t>
            </a:r>
            <a:r>
              <a:rPr lang="ru-RU" sz="2000" dirty="0" smtClean="0"/>
              <a:t> </a:t>
            </a:r>
            <a:r>
              <a:rPr lang="ru-RU" sz="2000" dirty="0"/>
              <a:t>19 </a:t>
            </a:r>
            <a:r>
              <a:rPr lang="ru-RU" sz="2000" dirty="0" err="1"/>
              <a:t>березня</a:t>
            </a:r>
            <a:r>
              <a:rPr lang="ru-RU" sz="2000" dirty="0"/>
              <a:t> 1930 р. у м. </a:t>
            </a:r>
            <a:r>
              <a:rPr lang="ru-RU" sz="2000" dirty="0" err="1"/>
              <a:t>Ржищеві</a:t>
            </a:r>
            <a:r>
              <a:rPr lang="ru-RU" sz="2000" dirty="0"/>
              <a:t> на </a:t>
            </a:r>
            <a:r>
              <a:rPr lang="ru-RU" sz="2000" dirty="0" err="1"/>
              <a:t>Київщині</a:t>
            </a:r>
            <a:r>
              <a:rPr lang="ru-RU" sz="2000" dirty="0"/>
              <a:t>. Батьки </a:t>
            </a:r>
            <a:r>
              <a:rPr lang="ru-RU" sz="2000" dirty="0" err="1"/>
              <a:t>майбутньої</a:t>
            </a:r>
            <a:r>
              <a:rPr lang="ru-RU" sz="2000" dirty="0"/>
              <a:t> </a:t>
            </a:r>
            <a:r>
              <a:rPr lang="ru-RU" sz="2000" dirty="0" err="1"/>
              <a:t>поетеси</a:t>
            </a:r>
            <a:r>
              <a:rPr lang="ru-RU" sz="2000" dirty="0"/>
              <a:t> </a:t>
            </a:r>
            <a:r>
              <a:rPr lang="ru-RU" sz="2000" dirty="0" err="1"/>
              <a:t>вчителювали</a:t>
            </a:r>
            <a:r>
              <a:rPr lang="ru-RU" sz="2000" dirty="0"/>
              <a:t> й з </a:t>
            </a:r>
            <a:r>
              <a:rPr lang="ru-RU" sz="2000" dirty="0" err="1"/>
              <a:t>ранніх</a:t>
            </a:r>
            <a:r>
              <a:rPr lang="ru-RU" sz="2000" dirty="0"/>
              <a:t> </a:t>
            </a:r>
            <a:r>
              <a:rPr lang="ru-RU" sz="2000" dirty="0" err="1"/>
              <a:t>літ</a:t>
            </a:r>
            <a:r>
              <a:rPr lang="ru-RU" sz="2000" dirty="0"/>
              <a:t> </a:t>
            </a:r>
            <a:r>
              <a:rPr lang="ru-RU" sz="2000" dirty="0" err="1"/>
              <a:t>прищеплювали</a:t>
            </a:r>
            <a:r>
              <a:rPr lang="ru-RU" sz="2000" dirty="0"/>
              <a:t> </a:t>
            </a:r>
            <a:r>
              <a:rPr lang="ru-RU" sz="2000" dirty="0" err="1"/>
              <a:t>дитині</a:t>
            </a:r>
            <a:r>
              <a:rPr lang="ru-RU" sz="2000" dirty="0"/>
              <a:t> </a:t>
            </a:r>
            <a:r>
              <a:rPr lang="ru-RU" sz="2000" dirty="0" err="1"/>
              <a:t>високі</a:t>
            </a:r>
            <a:r>
              <a:rPr lang="ru-RU" sz="2000" dirty="0"/>
              <a:t> </a:t>
            </a:r>
            <a:r>
              <a:rPr lang="ru-RU" sz="2000" dirty="0" err="1"/>
              <a:t>моральні</a:t>
            </a:r>
            <a:r>
              <a:rPr lang="ru-RU" sz="2000" dirty="0"/>
              <a:t>, </a:t>
            </a:r>
            <a:r>
              <a:rPr lang="ru-RU" sz="2000" dirty="0" err="1"/>
              <a:t>етичні</a:t>
            </a:r>
            <a:r>
              <a:rPr lang="ru-RU" sz="2000" dirty="0"/>
              <a:t> та </a:t>
            </a:r>
            <a:r>
              <a:rPr lang="ru-RU" sz="2000" dirty="0" err="1"/>
              <a:t>естетичні</a:t>
            </a:r>
            <a:r>
              <a:rPr lang="ru-RU" sz="2000" dirty="0"/>
              <a:t> </a:t>
            </a:r>
            <a:r>
              <a:rPr lang="ru-RU" sz="2000" dirty="0" err="1" smtClean="0"/>
              <a:t>смаки</a:t>
            </a:r>
            <a:r>
              <a:rPr lang="ru-RU" sz="2000" dirty="0" smtClean="0"/>
              <a:t>. </a:t>
            </a:r>
            <a:r>
              <a:rPr lang="ru-RU" sz="2000" dirty="0"/>
              <a:t>На все </a:t>
            </a:r>
            <a:r>
              <a:rPr lang="ru-RU" sz="2000" dirty="0" err="1"/>
              <a:t>життя</a:t>
            </a:r>
            <a:r>
              <a:rPr lang="ru-RU" sz="2000" dirty="0"/>
              <a:t> </a:t>
            </a:r>
            <a:r>
              <a:rPr lang="ru-RU" sz="2000" dirty="0" err="1"/>
              <a:t>Ліна</a:t>
            </a:r>
            <a:r>
              <a:rPr lang="ru-RU" sz="2000" dirty="0"/>
              <a:t> перед собою мала приклад батька — Василя </a:t>
            </a:r>
            <a:r>
              <a:rPr lang="ru-RU" sz="2000" dirty="0" err="1"/>
              <a:t>Костенка</a:t>
            </a:r>
            <a:r>
              <a:rPr lang="ru-RU" sz="2000" dirty="0"/>
              <a:t>, </a:t>
            </a:r>
            <a:r>
              <a:rPr lang="ru-RU" sz="2000" dirty="0" err="1"/>
              <a:t>поліглота</a:t>
            </a:r>
            <a:r>
              <a:rPr lang="ru-RU" sz="2000" dirty="0"/>
              <a:t>-самородка (</a:t>
            </a:r>
            <a:r>
              <a:rPr lang="ru-RU" sz="2000" dirty="0" err="1"/>
              <a:t>він</a:t>
            </a:r>
            <a:r>
              <a:rPr lang="ru-RU" sz="2000" dirty="0"/>
              <a:t> знав 12 </a:t>
            </a:r>
            <a:r>
              <a:rPr lang="ru-RU" sz="2000" dirty="0" err="1"/>
              <a:t>мов</a:t>
            </a:r>
            <a:r>
              <a:rPr lang="ru-RU" sz="2000" dirty="0"/>
              <a:t>), педагога </a:t>
            </a:r>
            <a:r>
              <a:rPr lang="ru-RU" sz="2000" dirty="0" err="1"/>
              <a:t>від</a:t>
            </a:r>
            <a:r>
              <a:rPr lang="ru-RU" sz="2000" dirty="0"/>
              <a:t> </a:t>
            </a:r>
            <a:r>
              <a:rPr lang="ru-RU" sz="2000" dirty="0" smtClean="0"/>
              <a:t>Бога. У </a:t>
            </a:r>
            <a:r>
              <a:rPr lang="ru-RU" sz="2000" dirty="0"/>
              <a:t>1936 р. родина </a:t>
            </a:r>
            <a:r>
              <a:rPr lang="ru-RU" sz="2000" dirty="0" err="1"/>
              <a:t>переїхала</a:t>
            </a:r>
            <a:r>
              <a:rPr lang="ru-RU" sz="2000" dirty="0"/>
              <a:t> до </a:t>
            </a:r>
            <a:r>
              <a:rPr lang="ru-RU" sz="2000" dirty="0" err="1"/>
              <a:t>Києва</a:t>
            </a:r>
            <a:r>
              <a:rPr lang="ru-RU" sz="2000" dirty="0"/>
              <a:t>, де </a:t>
            </a:r>
            <a:r>
              <a:rPr lang="ru-RU" sz="2000" dirty="0" err="1"/>
              <a:t>Ліна</a:t>
            </a:r>
            <a:r>
              <a:rPr lang="ru-RU" sz="2000" dirty="0"/>
              <a:t> </a:t>
            </a:r>
            <a:r>
              <a:rPr lang="ru-RU" sz="2000" dirty="0" err="1"/>
              <a:t>закінчила</a:t>
            </a:r>
            <a:r>
              <a:rPr lang="ru-RU" sz="2000" dirty="0"/>
              <a:t> школу на </a:t>
            </a:r>
            <a:r>
              <a:rPr lang="ru-RU" sz="2000" dirty="0" err="1"/>
              <a:t>Куренівці</a:t>
            </a:r>
            <a:r>
              <a:rPr lang="ru-RU" sz="2000" dirty="0"/>
              <a:t> і </a:t>
            </a:r>
            <a:r>
              <a:rPr lang="ru-RU" sz="2000" dirty="0" err="1"/>
              <a:t>ще</a:t>
            </a:r>
            <a:r>
              <a:rPr lang="ru-RU" sz="2000" dirty="0"/>
              <a:t> </a:t>
            </a:r>
            <a:r>
              <a:rPr lang="ru-RU" sz="2000" dirty="0" err="1"/>
              <a:t>школяркою</a:t>
            </a:r>
            <a:r>
              <a:rPr lang="ru-RU" sz="2000" dirty="0"/>
              <a:t> почала </a:t>
            </a:r>
            <a:r>
              <a:rPr lang="ru-RU" sz="2000" dirty="0" err="1"/>
              <a:t>відвідувати</a:t>
            </a:r>
            <a:r>
              <a:rPr lang="ru-RU" sz="2000" dirty="0"/>
              <a:t> </a:t>
            </a:r>
            <a:r>
              <a:rPr lang="ru-RU" sz="2000" dirty="0" err="1"/>
              <a:t>літературну</a:t>
            </a:r>
            <a:r>
              <a:rPr lang="ru-RU" sz="2000" dirty="0"/>
              <a:t> </a:t>
            </a:r>
            <a:r>
              <a:rPr lang="ru-RU" sz="2000" dirty="0" err="1"/>
              <a:t>студію</a:t>
            </a:r>
            <a:r>
              <a:rPr lang="ru-RU" sz="2000" dirty="0"/>
              <a:t> при </a:t>
            </a:r>
            <a:r>
              <a:rPr lang="ru-RU" sz="2000" dirty="0" err="1"/>
              <a:t>журналі</a:t>
            </a:r>
            <a:r>
              <a:rPr lang="ru-RU" sz="2000" dirty="0"/>
              <a:t> «</a:t>
            </a:r>
            <a:r>
              <a:rPr lang="ru-RU" sz="2000" dirty="0" err="1" smtClean="0"/>
              <a:t>Дніпро</a:t>
            </a:r>
            <a:r>
              <a:rPr lang="ru-RU" sz="2000" dirty="0" smtClean="0"/>
              <a:t>».</a:t>
            </a:r>
            <a:endParaRPr lang="ru-RU" sz="20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2263" y="1124744"/>
            <a:ext cx="3429919" cy="475252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23366" y="3789040"/>
            <a:ext cx="4880682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/>
              <a:t>Одного страшного дня </a:t>
            </a:r>
            <a:r>
              <a:rPr lang="ru-RU" sz="2000" dirty="0" err="1"/>
              <a:t>було</a:t>
            </a:r>
            <a:r>
              <a:rPr lang="ru-RU" sz="2000" dirty="0"/>
              <a:t> </a:t>
            </a:r>
            <a:r>
              <a:rPr lang="ru-RU" sz="2000" dirty="0" err="1"/>
              <a:t>заарештовано</a:t>
            </a:r>
            <a:r>
              <a:rPr lang="ru-RU" sz="2000" dirty="0"/>
              <a:t> батька та забрано </a:t>
            </a:r>
            <a:r>
              <a:rPr lang="ru-RU" sz="2000" dirty="0" err="1"/>
              <a:t>від</a:t>
            </a:r>
            <a:r>
              <a:rPr lang="ru-RU" sz="2000" dirty="0"/>
              <a:t> </a:t>
            </a:r>
            <a:r>
              <a:rPr lang="ru-RU" sz="2000" dirty="0" err="1"/>
              <a:t>сім'ї</a:t>
            </a:r>
            <a:r>
              <a:rPr lang="ru-RU" sz="2000" dirty="0"/>
              <a:t> на </a:t>
            </a:r>
            <a:r>
              <a:rPr lang="ru-RU" sz="2000" dirty="0" err="1"/>
              <a:t>цілих</a:t>
            </a:r>
            <a:r>
              <a:rPr lang="ru-RU" sz="2000" dirty="0"/>
              <a:t> десять </a:t>
            </a:r>
            <a:r>
              <a:rPr lang="ru-RU" sz="2000" dirty="0" err="1"/>
              <a:t>років</a:t>
            </a:r>
            <a:r>
              <a:rPr lang="ru-RU" sz="2000" dirty="0"/>
              <a:t>. </a:t>
            </a:r>
            <a:r>
              <a:rPr lang="ru-RU" sz="2000" dirty="0" err="1"/>
              <a:t>Маленька</a:t>
            </a:r>
            <a:r>
              <a:rPr lang="ru-RU" sz="2000" dirty="0"/>
              <a:t> </a:t>
            </a:r>
            <a:r>
              <a:rPr lang="ru-RU" sz="2000" dirty="0" err="1"/>
              <a:t>Ліна</a:t>
            </a:r>
            <a:r>
              <a:rPr lang="ru-RU" sz="2000" dirty="0"/>
              <a:t> </a:t>
            </a:r>
            <a:r>
              <a:rPr lang="ru-RU" sz="2000" dirty="0" err="1"/>
              <a:t>тоді</a:t>
            </a:r>
            <a:r>
              <a:rPr lang="ru-RU" sz="2000" dirty="0"/>
              <a:t> </a:t>
            </a:r>
            <a:r>
              <a:rPr lang="ru-RU" sz="2000" dirty="0" err="1"/>
              <a:t>ще</a:t>
            </a:r>
            <a:r>
              <a:rPr lang="ru-RU" sz="2000" dirty="0"/>
              <a:t> й не </a:t>
            </a:r>
            <a:r>
              <a:rPr lang="ru-RU" sz="2000" dirty="0" err="1"/>
              <a:t>уявляла</a:t>
            </a:r>
            <a:r>
              <a:rPr lang="ru-RU" sz="2000" dirty="0"/>
              <a:t>, </a:t>
            </a:r>
            <a:r>
              <a:rPr lang="ru-RU" sz="2000" dirty="0" err="1"/>
              <a:t>що</a:t>
            </a:r>
            <a:r>
              <a:rPr lang="ru-RU" sz="2000" dirty="0"/>
              <a:t> </a:t>
            </a:r>
            <a:r>
              <a:rPr lang="ru-RU" sz="2000" dirty="0" err="1"/>
              <a:t>таке</a:t>
            </a:r>
            <a:r>
              <a:rPr lang="ru-RU" sz="2000" dirty="0"/>
              <a:t> бути дочкою «ворога народу», вона просто не могла </a:t>
            </a:r>
            <a:r>
              <a:rPr lang="ru-RU" sz="2000" dirty="0" err="1"/>
              <a:t>змиритися</a:t>
            </a:r>
            <a:r>
              <a:rPr lang="ru-RU" sz="2000" dirty="0"/>
              <a:t> в </a:t>
            </a:r>
            <a:r>
              <a:rPr lang="ru-RU" sz="2000" dirty="0" err="1"/>
              <a:t>душі</a:t>
            </a:r>
            <a:r>
              <a:rPr lang="ru-RU" sz="2000" dirty="0"/>
              <a:t>, за </a:t>
            </a:r>
            <a:r>
              <a:rPr lang="ru-RU" sz="2000" dirty="0" err="1"/>
              <a:t>що</a:t>
            </a:r>
            <a:r>
              <a:rPr lang="ru-RU" sz="2000" dirty="0"/>
              <a:t> і </a:t>
            </a:r>
            <a:r>
              <a:rPr lang="ru-RU" sz="2000" dirty="0" err="1"/>
              <a:t>чому</a:t>
            </a:r>
            <a:r>
              <a:rPr lang="ru-RU" sz="2000" dirty="0"/>
              <a:t> </a:t>
            </a:r>
            <a:r>
              <a:rPr lang="ru-RU" sz="2000" dirty="0" err="1"/>
              <a:t>її</a:t>
            </a:r>
            <a:r>
              <a:rPr lang="ru-RU" sz="2000" dirty="0"/>
              <a:t> такого доброго, </a:t>
            </a:r>
            <a:r>
              <a:rPr lang="ru-RU" sz="2000" dirty="0" err="1"/>
              <a:t>розумного</a:t>
            </a:r>
            <a:r>
              <a:rPr lang="ru-RU" sz="2000" dirty="0"/>
              <a:t>, </a:t>
            </a:r>
            <a:r>
              <a:rPr lang="ru-RU" sz="2000" dirty="0" err="1"/>
              <a:t>інтелігентного</a:t>
            </a:r>
            <a:r>
              <a:rPr lang="ru-RU" sz="2000" dirty="0"/>
              <a:t> татка так </a:t>
            </a:r>
            <a:r>
              <a:rPr lang="ru-RU" sz="2000" dirty="0" err="1"/>
              <a:t>безцеремонно</a:t>
            </a:r>
            <a:r>
              <a:rPr lang="ru-RU" sz="2000" dirty="0"/>
              <a:t> й </a:t>
            </a:r>
            <a:r>
              <a:rPr lang="ru-RU" sz="2000" dirty="0" err="1"/>
              <a:t>брутально</a:t>
            </a:r>
            <a:r>
              <a:rPr lang="ru-RU" sz="2000" dirty="0"/>
              <a:t> </a:t>
            </a:r>
            <a:r>
              <a:rPr lang="ru-RU" sz="2000" dirty="0" smtClean="0"/>
              <a:t>принизили, </a:t>
            </a:r>
            <a:r>
              <a:rPr lang="ru-RU" sz="2000" dirty="0" err="1" smtClean="0"/>
              <a:t>відірвали</a:t>
            </a:r>
            <a:r>
              <a:rPr lang="ru-RU" sz="2000" dirty="0" smtClean="0"/>
              <a:t> </a:t>
            </a:r>
            <a:r>
              <a:rPr lang="ru-RU" sz="2000" dirty="0" err="1" smtClean="0"/>
              <a:t>від</a:t>
            </a:r>
            <a:r>
              <a:rPr lang="ru-RU" sz="2000" dirty="0" smtClean="0"/>
              <a:t> </a:t>
            </a:r>
            <a:r>
              <a:rPr lang="ru-RU" sz="2000" dirty="0" err="1" smtClean="0"/>
              <a:t>неї</a:t>
            </a:r>
            <a:r>
              <a:rPr lang="ru-RU" sz="2000" dirty="0" smtClean="0"/>
              <a:t> і </a:t>
            </a:r>
            <a:r>
              <a:rPr lang="ru-RU" sz="2000" dirty="0" err="1" smtClean="0"/>
              <a:t>від</a:t>
            </a:r>
            <a:r>
              <a:rPr lang="ru-RU" sz="2000" dirty="0" smtClean="0"/>
              <a:t> </a:t>
            </a:r>
            <a:r>
              <a:rPr lang="ru-RU" sz="2000" dirty="0" err="1" smtClean="0"/>
              <a:t>матері</a:t>
            </a:r>
            <a:r>
              <a:rPr lang="ru-RU" sz="2000" dirty="0" smtClean="0"/>
              <a:t>.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2893676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8018"/>
          </a:xfrm>
        </p:spPr>
        <p:txBody>
          <a:bodyPr>
            <a:normAutofit fontScale="90000"/>
          </a:bodyPr>
          <a:lstStyle/>
          <a:p>
            <a:endParaRPr lang="ru-RU"/>
          </a:p>
        </p:txBody>
      </p:sp>
      <p:sp>
        <p:nvSpPr>
          <p:cNvPr id="5" name="Объект 4"/>
          <p:cNvSpPr>
            <a:spLocks noGrp="1"/>
          </p:cNvSpPr>
          <p:nvPr>
            <p:ph sz="half" idx="1"/>
          </p:nvPr>
        </p:nvSpPr>
        <p:spPr>
          <a:xfrm>
            <a:off x="252696" y="1052736"/>
            <a:ext cx="4716016" cy="436510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2000" dirty="0"/>
              <a:t>У </a:t>
            </a:r>
            <a:r>
              <a:rPr lang="ru-RU" sz="2000" dirty="0" err="1"/>
              <a:t>повоєнні</a:t>
            </a:r>
            <a:r>
              <a:rPr lang="ru-RU" sz="2000" dirty="0"/>
              <a:t> роки </a:t>
            </a:r>
            <a:r>
              <a:rPr lang="ru-RU" sz="2000" dirty="0" err="1"/>
              <a:t>Ліна</a:t>
            </a:r>
            <a:r>
              <a:rPr lang="ru-RU" sz="2000" dirty="0"/>
              <a:t> почала </a:t>
            </a:r>
            <a:r>
              <a:rPr lang="ru-RU" sz="2000" dirty="0" err="1"/>
              <a:t>відвідувати</a:t>
            </a:r>
            <a:r>
              <a:rPr lang="ru-RU" sz="2000" dirty="0"/>
              <a:t> </a:t>
            </a:r>
            <a:r>
              <a:rPr lang="ru-RU" sz="2000" dirty="0" err="1"/>
              <a:t>літературну</a:t>
            </a:r>
            <a:r>
              <a:rPr lang="ru-RU" sz="2000" dirty="0"/>
              <a:t> </a:t>
            </a:r>
            <a:r>
              <a:rPr lang="ru-RU" sz="2000" dirty="0" err="1"/>
              <a:t>студію</a:t>
            </a:r>
            <a:r>
              <a:rPr lang="ru-RU" sz="2000" dirty="0"/>
              <a:t> при </a:t>
            </a:r>
            <a:r>
              <a:rPr lang="ru-RU" sz="2000" dirty="0" err="1"/>
              <a:t>Спілці</a:t>
            </a:r>
            <a:r>
              <a:rPr lang="ru-RU" sz="2000" dirty="0"/>
              <a:t> </a:t>
            </a:r>
            <a:r>
              <a:rPr lang="ru-RU" sz="2000" dirty="0" err="1"/>
              <a:t>письменників</a:t>
            </a:r>
            <a:r>
              <a:rPr lang="ru-RU" sz="2000" dirty="0"/>
              <a:t> </a:t>
            </a:r>
            <a:r>
              <a:rPr lang="ru-RU" sz="2000" dirty="0" err="1" smtClean="0"/>
              <a:t>України</a:t>
            </a:r>
            <a:r>
              <a:rPr lang="ru-RU" sz="2000" dirty="0" smtClean="0"/>
              <a:t>.</a:t>
            </a:r>
            <a:endParaRPr lang="ru-RU" sz="2000" dirty="0"/>
          </a:p>
          <a:p>
            <a:pPr marL="0" indent="0">
              <a:buNone/>
            </a:pPr>
            <a:r>
              <a:rPr lang="ru-RU" sz="2000" dirty="0"/>
              <a:t>У 1946 р. </a:t>
            </a:r>
            <a:r>
              <a:rPr lang="ru-RU" sz="2000" dirty="0" err="1"/>
              <a:t>були</a:t>
            </a:r>
            <a:r>
              <a:rPr lang="ru-RU" sz="2000" dirty="0"/>
              <a:t> </a:t>
            </a:r>
            <a:r>
              <a:rPr lang="ru-RU" sz="2000" dirty="0" err="1"/>
              <a:t>опубліковані</a:t>
            </a:r>
            <a:r>
              <a:rPr lang="ru-RU" sz="2000" dirty="0"/>
              <a:t> </a:t>
            </a:r>
            <a:r>
              <a:rPr lang="ru-RU" sz="2000" dirty="0" err="1"/>
              <a:t>перші</a:t>
            </a:r>
            <a:r>
              <a:rPr lang="ru-RU" sz="2000" dirty="0"/>
              <a:t> </a:t>
            </a:r>
            <a:r>
              <a:rPr lang="ru-RU" sz="2000" dirty="0" err="1"/>
              <a:t>вірші</a:t>
            </a:r>
            <a:r>
              <a:rPr lang="ru-RU" sz="2000" dirty="0"/>
              <a:t> </a:t>
            </a:r>
            <a:r>
              <a:rPr lang="ru-RU" sz="2000" dirty="0" err="1"/>
              <a:t>Ліни</a:t>
            </a:r>
            <a:r>
              <a:rPr lang="ru-RU" sz="2000" dirty="0"/>
              <a:t>. </a:t>
            </a:r>
            <a:r>
              <a:rPr lang="ru-RU" sz="2000" dirty="0" err="1"/>
              <a:t>Дівчина</a:t>
            </a:r>
            <a:r>
              <a:rPr lang="ru-RU" sz="2000" dirty="0"/>
              <a:t> вступила до </a:t>
            </a:r>
            <a:r>
              <a:rPr lang="ru-RU" sz="2000" dirty="0" err="1"/>
              <a:t>Київського</a:t>
            </a:r>
            <a:r>
              <a:rPr lang="ru-RU" sz="2000" dirty="0"/>
              <a:t> </a:t>
            </a:r>
            <a:r>
              <a:rPr lang="ru-RU" sz="2000" dirty="0" err="1"/>
              <a:t>педагогічного</a:t>
            </a:r>
            <a:r>
              <a:rPr lang="ru-RU" sz="2000" dirty="0"/>
              <a:t> </a:t>
            </a:r>
            <a:r>
              <a:rPr lang="ru-RU" sz="2000" dirty="0" err="1"/>
              <a:t>інституту</a:t>
            </a:r>
            <a:r>
              <a:rPr lang="ru-RU" sz="2000" dirty="0"/>
              <a:t> </a:t>
            </a:r>
            <a:r>
              <a:rPr lang="ru-RU" sz="2000" dirty="0" err="1"/>
              <a:t>ім</a:t>
            </a:r>
            <a:r>
              <a:rPr lang="ru-RU" sz="2000" dirty="0"/>
              <a:t>. М. Горького (</a:t>
            </a:r>
            <a:r>
              <a:rPr lang="ru-RU" sz="2000" dirty="0" err="1"/>
              <a:t>тепер</a:t>
            </a:r>
            <a:r>
              <a:rPr lang="ru-RU" sz="2000" dirty="0"/>
              <a:t> </a:t>
            </a:r>
            <a:r>
              <a:rPr lang="ru-RU" sz="2000" dirty="0" err="1"/>
              <a:t>педагогічний</a:t>
            </a:r>
            <a:r>
              <a:rPr lang="ru-RU" sz="2000" dirty="0"/>
              <a:t> </a:t>
            </a:r>
            <a:r>
              <a:rPr lang="ru-RU" sz="2000" dirty="0" err="1"/>
              <a:t>університет</a:t>
            </a:r>
            <a:r>
              <a:rPr lang="ru-RU" sz="2000" dirty="0"/>
              <a:t> </a:t>
            </a:r>
            <a:r>
              <a:rPr lang="ru-RU" sz="2000" dirty="0" err="1"/>
              <a:t>ім</a:t>
            </a:r>
            <a:r>
              <a:rPr lang="ru-RU" sz="2000" dirty="0"/>
              <a:t>. М. </a:t>
            </a:r>
            <a:r>
              <a:rPr lang="ru-RU" sz="2000" dirty="0" err="1"/>
              <a:t>Драгоманова</a:t>
            </a:r>
            <a:r>
              <a:rPr lang="ru-RU" sz="2000" dirty="0"/>
              <a:t>), але </a:t>
            </a:r>
            <a:r>
              <a:rPr lang="ru-RU" sz="2000" dirty="0" err="1"/>
              <a:t>залишила</a:t>
            </a:r>
            <a:r>
              <a:rPr lang="ru-RU" sz="2000" dirty="0"/>
              <a:t> </a:t>
            </a:r>
            <a:r>
              <a:rPr lang="ru-RU" sz="2000" dirty="0" err="1"/>
              <a:t>його</a:t>
            </a:r>
            <a:r>
              <a:rPr lang="ru-RU" sz="2000" dirty="0"/>
              <a:t> і </a:t>
            </a:r>
            <a:r>
              <a:rPr lang="ru-RU" sz="2000" dirty="0" err="1"/>
              <a:t>поїхала</a:t>
            </a:r>
            <a:r>
              <a:rPr lang="ru-RU" sz="2000" dirty="0"/>
              <a:t> </a:t>
            </a:r>
            <a:r>
              <a:rPr lang="ru-RU" sz="2000" dirty="0" err="1"/>
              <a:t>навчатися</a:t>
            </a:r>
            <a:r>
              <a:rPr lang="ru-RU" sz="2000" dirty="0"/>
              <a:t> в </a:t>
            </a:r>
            <a:r>
              <a:rPr lang="ru-RU" sz="2000" dirty="0" err="1"/>
              <a:t>Московський</a:t>
            </a:r>
            <a:r>
              <a:rPr lang="ru-RU" sz="2000" dirty="0"/>
              <a:t> </a:t>
            </a:r>
            <a:r>
              <a:rPr lang="ru-RU" sz="2000" dirty="0" err="1"/>
              <a:t>літературний</a:t>
            </a:r>
            <a:r>
              <a:rPr lang="ru-RU" sz="2000" dirty="0"/>
              <a:t> </a:t>
            </a:r>
            <a:r>
              <a:rPr lang="ru-RU" sz="2000" dirty="0" err="1"/>
              <a:t>інститут</a:t>
            </a:r>
            <a:r>
              <a:rPr lang="ru-RU" sz="2000" dirty="0"/>
              <a:t> </a:t>
            </a:r>
            <a:r>
              <a:rPr lang="ru-RU" sz="2000" dirty="0" err="1"/>
              <a:t>ім</a:t>
            </a:r>
            <a:r>
              <a:rPr lang="ru-RU" sz="2000" dirty="0"/>
              <a:t>. М. Горького</a:t>
            </a:r>
            <a:r>
              <a:rPr lang="ru-RU" sz="2000" dirty="0" smtClean="0"/>
              <a:t>.</a:t>
            </a:r>
            <a:endParaRPr lang="ru-RU" sz="2000" dirty="0"/>
          </a:p>
        </p:txBody>
      </p:sp>
      <p:pic>
        <p:nvPicPr>
          <p:cNvPr id="9" name="Объект 8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6441" y="1196752"/>
            <a:ext cx="3072536" cy="4705241"/>
          </a:xfrm>
        </p:spPr>
      </p:pic>
      <p:sp>
        <p:nvSpPr>
          <p:cNvPr id="10" name="TextBox 9"/>
          <p:cNvSpPr txBox="1"/>
          <p:nvPr/>
        </p:nvSpPr>
        <p:spPr>
          <a:xfrm>
            <a:off x="251520" y="4437112"/>
            <a:ext cx="504056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err="1"/>
              <a:t>Ліна</a:t>
            </a:r>
            <a:r>
              <a:rPr lang="ru-RU" sz="2000" dirty="0"/>
              <a:t> Костенко </a:t>
            </a:r>
            <a:r>
              <a:rPr lang="ru-RU" sz="2000" dirty="0" err="1"/>
              <a:t>закінчила</a:t>
            </a:r>
            <a:r>
              <a:rPr lang="ru-RU" sz="2000" dirty="0"/>
              <a:t> </a:t>
            </a:r>
            <a:r>
              <a:rPr lang="ru-RU" sz="2000" dirty="0" err="1"/>
              <a:t>інститут</a:t>
            </a:r>
            <a:r>
              <a:rPr lang="ru-RU" sz="2000" dirty="0"/>
              <a:t> у 1956 р., а </a:t>
            </a:r>
            <a:r>
              <a:rPr lang="ru-RU" sz="2000" dirty="0" err="1"/>
              <a:t>наступного</a:t>
            </a:r>
            <a:r>
              <a:rPr lang="ru-RU" sz="2000" dirty="0"/>
              <a:t> року </a:t>
            </a:r>
            <a:r>
              <a:rPr lang="ru-RU" sz="2000" dirty="0" err="1"/>
              <a:t>вийшла</a:t>
            </a:r>
            <a:r>
              <a:rPr lang="ru-RU" sz="2000" dirty="0"/>
              <a:t> перша книжка </a:t>
            </a:r>
            <a:r>
              <a:rPr lang="ru-RU" sz="2000" dirty="0" err="1"/>
              <a:t>її</a:t>
            </a:r>
            <a:r>
              <a:rPr lang="ru-RU" sz="2000" dirty="0"/>
              <a:t> </a:t>
            </a:r>
            <a:r>
              <a:rPr lang="ru-RU" sz="2000" dirty="0" err="1"/>
              <a:t>поезій</a:t>
            </a:r>
            <a:r>
              <a:rPr lang="ru-RU" sz="2000" dirty="0"/>
              <a:t> «</a:t>
            </a:r>
            <a:r>
              <a:rPr lang="ru-RU" sz="2000" dirty="0" err="1"/>
              <a:t>Проміння</a:t>
            </a:r>
            <a:r>
              <a:rPr lang="ru-RU" sz="2000" dirty="0"/>
              <a:t> </a:t>
            </a:r>
            <a:r>
              <a:rPr lang="ru-RU" sz="2000" dirty="0" err="1"/>
              <a:t>землі</a:t>
            </a:r>
            <a:r>
              <a:rPr lang="ru-RU" sz="2000" dirty="0"/>
              <a:t>». Друга </a:t>
            </a:r>
            <a:r>
              <a:rPr lang="ru-RU" sz="2000" dirty="0" err="1"/>
              <a:t>збірка</a:t>
            </a:r>
            <a:r>
              <a:rPr lang="ru-RU" sz="2000" dirty="0"/>
              <a:t> «</a:t>
            </a:r>
            <a:r>
              <a:rPr lang="ru-RU" sz="2000" dirty="0" err="1"/>
              <a:t>Вітрила</a:t>
            </a:r>
            <a:r>
              <a:rPr lang="ru-RU" sz="2000" dirty="0"/>
              <a:t>» </a:t>
            </a:r>
            <a:r>
              <a:rPr lang="ru-RU" sz="2000" dirty="0" err="1"/>
              <a:t>була</a:t>
            </a:r>
            <a:r>
              <a:rPr lang="ru-RU" sz="2000" dirty="0"/>
              <a:t> </a:t>
            </a:r>
            <a:r>
              <a:rPr lang="ru-RU" sz="2000" dirty="0" err="1"/>
              <a:t>опублікована</a:t>
            </a:r>
            <a:r>
              <a:rPr lang="ru-RU" sz="2000" dirty="0"/>
              <a:t> в 1958 р., </a:t>
            </a:r>
            <a:r>
              <a:rPr lang="ru-RU" sz="2000" dirty="0" err="1"/>
              <a:t>згодом</a:t>
            </a:r>
            <a:r>
              <a:rPr lang="ru-RU" sz="2000" dirty="0"/>
              <a:t> — </a:t>
            </a:r>
            <a:r>
              <a:rPr lang="ru-RU" sz="2000" dirty="0" err="1"/>
              <a:t>збірка</a:t>
            </a:r>
            <a:r>
              <a:rPr lang="ru-RU" sz="2000" dirty="0"/>
              <a:t> «</a:t>
            </a:r>
            <a:r>
              <a:rPr lang="ru-RU" sz="2000" dirty="0" err="1"/>
              <a:t>Мандрівки</a:t>
            </a:r>
            <a:r>
              <a:rPr lang="ru-RU" sz="2000" dirty="0"/>
              <a:t> </a:t>
            </a:r>
            <a:r>
              <a:rPr lang="ru-RU" sz="2000" dirty="0" err="1"/>
              <a:t>серця</a:t>
            </a:r>
            <a:r>
              <a:rPr lang="ru-RU" sz="2000" dirty="0"/>
              <a:t>» (1961 р.).</a:t>
            </a:r>
          </a:p>
        </p:txBody>
      </p:sp>
    </p:spTree>
    <p:extLst>
      <p:ext uri="{BB962C8B-B14F-4D97-AF65-F5344CB8AC3E}">
        <p14:creationId xmlns:p14="http://schemas.microsoft.com/office/powerpoint/2010/main" val="3253701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51920" y="836712"/>
            <a:ext cx="4989240" cy="836712"/>
          </a:xfrm>
        </p:spPr>
        <p:txBody>
          <a:bodyPr>
            <a:noAutofit/>
          </a:bodyPr>
          <a:lstStyle/>
          <a:p>
            <a:r>
              <a:rPr lang="ru-RU" sz="3600" dirty="0" err="1"/>
              <a:t>Творчість</a:t>
            </a:r>
            <a:r>
              <a:rPr lang="ru-RU" sz="3600" dirty="0"/>
              <a:t> </a:t>
            </a:r>
            <a:r>
              <a:rPr lang="ru-RU" sz="3600" dirty="0" err="1"/>
              <a:t>поетеси</a:t>
            </a:r>
            <a:r>
              <a:rPr lang="ru-RU" sz="3600" dirty="0"/>
              <a:t/>
            </a:r>
            <a:br>
              <a:rPr lang="ru-RU" sz="3600" dirty="0"/>
            </a:br>
            <a:r>
              <a:rPr lang="ru-RU" sz="3600" dirty="0" err="1"/>
              <a:t>Збірка</a:t>
            </a:r>
            <a:r>
              <a:rPr lang="ru-RU" sz="3600" dirty="0"/>
              <a:t> «</a:t>
            </a:r>
            <a:r>
              <a:rPr lang="ru-RU" sz="3600" dirty="0" err="1"/>
              <a:t>Зоряний</a:t>
            </a:r>
            <a:r>
              <a:rPr lang="ru-RU" sz="3600" dirty="0"/>
              <a:t> </a:t>
            </a:r>
            <a:r>
              <a:rPr lang="ru-RU" sz="3600" dirty="0" err="1"/>
              <a:t>інтеграл</a:t>
            </a:r>
            <a:r>
              <a:rPr lang="ru-RU" sz="3600" dirty="0"/>
              <a:t>» !!!</a:t>
            </a:r>
            <a:br>
              <a:rPr lang="ru-RU" sz="3600" dirty="0"/>
            </a:br>
            <a:endParaRPr lang="ru-RU" sz="3600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3275856" y="2204864"/>
            <a:ext cx="5724128" cy="366099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dirty="0" smtClean="0"/>
              <a:t>     1963 </a:t>
            </a:r>
            <a:r>
              <a:rPr lang="ru-RU" dirty="0"/>
              <a:t>р. </a:t>
            </a:r>
            <a:r>
              <a:rPr lang="ru-RU" dirty="0" err="1"/>
              <a:t>знімають</a:t>
            </a:r>
            <a:r>
              <a:rPr lang="ru-RU" dirty="0"/>
              <a:t> </a:t>
            </a:r>
            <a:r>
              <a:rPr lang="ru-RU" dirty="0" err="1"/>
              <a:t>із</a:t>
            </a:r>
            <a:r>
              <a:rPr lang="ru-RU" dirty="0"/>
              <a:t> </a:t>
            </a:r>
            <a:r>
              <a:rPr lang="ru-RU" dirty="0" err="1"/>
              <a:t>друку</a:t>
            </a:r>
            <a:r>
              <a:rPr lang="ru-RU" dirty="0"/>
              <a:t> книжку </a:t>
            </a:r>
            <a:r>
              <a:rPr lang="ru-RU" dirty="0" err="1"/>
              <a:t>віршів</a:t>
            </a:r>
            <a:r>
              <a:rPr lang="ru-RU" dirty="0"/>
              <a:t> «</a:t>
            </a:r>
            <a:r>
              <a:rPr lang="ru-RU" dirty="0" err="1"/>
              <a:t>Зоряний</a:t>
            </a:r>
            <a:r>
              <a:rPr lang="ru-RU" dirty="0"/>
              <a:t> </a:t>
            </a:r>
            <a:r>
              <a:rPr lang="ru-RU" dirty="0" err="1"/>
              <a:t>інтеграл</a:t>
            </a:r>
            <a:r>
              <a:rPr lang="ru-RU" dirty="0"/>
              <a:t>», а книжку «Княжа гора» </a:t>
            </a:r>
            <a:r>
              <a:rPr lang="ru-RU" dirty="0" err="1"/>
              <a:t>зняли</a:t>
            </a:r>
            <a:r>
              <a:rPr lang="ru-RU" dirty="0"/>
              <a:t> з верстки.</a:t>
            </a:r>
          </a:p>
          <a:p>
            <a:pPr marL="0" indent="0">
              <a:buNone/>
            </a:pPr>
            <a:r>
              <a:rPr lang="ru-RU" dirty="0"/>
              <a:t>     </a:t>
            </a:r>
            <a:r>
              <a:rPr lang="ru-RU" dirty="0" err="1"/>
              <a:t>Вірші</a:t>
            </a:r>
            <a:r>
              <a:rPr lang="ru-RU" dirty="0"/>
              <a:t> Л. Костенко </a:t>
            </a:r>
            <a:r>
              <a:rPr lang="ru-RU" dirty="0" err="1"/>
              <a:t>публікують</a:t>
            </a:r>
            <a:r>
              <a:rPr lang="ru-RU" dirty="0"/>
              <a:t> </a:t>
            </a:r>
            <a:r>
              <a:rPr lang="ru-RU" dirty="0" err="1"/>
              <a:t>журнали</a:t>
            </a:r>
            <a:r>
              <a:rPr lang="ru-RU" dirty="0"/>
              <a:t> в </a:t>
            </a:r>
            <a:r>
              <a:rPr lang="ru-RU" dirty="0" err="1"/>
              <a:t>Чехословаччині</a:t>
            </a:r>
            <a:r>
              <a:rPr lang="ru-RU" dirty="0"/>
              <a:t>, </a:t>
            </a:r>
            <a:r>
              <a:rPr lang="ru-RU" dirty="0" err="1"/>
              <a:t>газети</a:t>
            </a:r>
            <a:r>
              <a:rPr lang="ru-RU" dirty="0"/>
              <a:t> в </a:t>
            </a:r>
            <a:r>
              <a:rPr lang="ru-RU" dirty="0" err="1"/>
              <a:t>Польщі</a:t>
            </a:r>
            <a:r>
              <a:rPr lang="ru-RU" dirty="0"/>
              <a:t>, і </a:t>
            </a:r>
            <a:r>
              <a:rPr lang="ru-RU" dirty="0" err="1"/>
              <a:t>лише</a:t>
            </a:r>
            <a:r>
              <a:rPr lang="ru-RU" dirty="0"/>
              <a:t> </a:t>
            </a:r>
            <a:r>
              <a:rPr lang="ru-RU" dirty="0" err="1"/>
              <a:t>зрідка</a:t>
            </a:r>
            <a:r>
              <a:rPr lang="ru-RU" dirty="0"/>
              <a:t> — в </a:t>
            </a:r>
            <a:r>
              <a:rPr lang="ru-RU" dirty="0" err="1"/>
              <a:t>Україні</a:t>
            </a:r>
            <a:r>
              <a:rPr lang="ru-RU" dirty="0"/>
              <a:t>. </a:t>
            </a:r>
          </a:p>
          <a:p>
            <a:pPr marL="0" indent="0">
              <a:buNone/>
            </a:pPr>
            <a:r>
              <a:rPr lang="ru-RU" dirty="0"/>
              <a:t>     Як правило,  твори </a:t>
            </a:r>
            <a:r>
              <a:rPr lang="ru-RU" dirty="0" err="1"/>
              <a:t>розповсюджуються</a:t>
            </a:r>
            <a:r>
              <a:rPr lang="ru-RU" dirty="0"/>
              <a:t> «</a:t>
            </a:r>
            <a:r>
              <a:rPr lang="ru-RU" dirty="0" err="1"/>
              <a:t>самвидавом</a:t>
            </a:r>
            <a:r>
              <a:rPr lang="ru-RU" dirty="0"/>
              <a:t>». 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404664"/>
            <a:ext cx="2913952" cy="38884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TextBox 8"/>
          <p:cNvSpPr txBox="1"/>
          <p:nvPr/>
        </p:nvSpPr>
        <p:spPr>
          <a:xfrm flipV="1">
            <a:off x="179512" y="4909230"/>
            <a:ext cx="216024" cy="1759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36998767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116632"/>
            <a:ext cx="9036496" cy="1008112"/>
          </a:xfrm>
        </p:spPr>
        <p:txBody>
          <a:bodyPr>
            <a:noAutofit/>
          </a:bodyPr>
          <a:lstStyle/>
          <a:p>
            <a:pPr algn="l"/>
            <a:endParaRPr lang="ru-RU" sz="2000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07504" y="548680"/>
            <a:ext cx="5112568" cy="604867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2000" dirty="0" smtClean="0"/>
              <a:t>За </a:t>
            </a:r>
            <a:r>
              <a:rPr lang="ru-RU" sz="2000" dirty="0"/>
              <a:t>роман у </a:t>
            </a:r>
            <a:r>
              <a:rPr lang="ru-RU" sz="2000" dirty="0" err="1"/>
              <a:t>віршах</a:t>
            </a:r>
            <a:r>
              <a:rPr lang="ru-RU" sz="2000" dirty="0"/>
              <a:t> «Маруся </a:t>
            </a:r>
            <a:r>
              <a:rPr lang="ru-RU" sz="2000" dirty="0" err="1"/>
              <a:t>Чурай</a:t>
            </a:r>
            <a:r>
              <a:rPr lang="ru-RU" sz="2000" dirty="0"/>
              <a:t>» та </a:t>
            </a:r>
            <a:r>
              <a:rPr lang="ru-RU" sz="2000" dirty="0" err="1"/>
              <a:t>збірку</a:t>
            </a:r>
            <a:r>
              <a:rPr lang="ru-RU" sz="2000" dirty="0"/>
              <a:t> «</a:t>
            </a:r>
            <a:r>
              <a:rPr lang="ru-RU" sz="2000" dirty="0" err="1"/>
              <a:t>Неповторність</a:t>
            </a:r>
            <a:r>
              <a:rPr lang="ru-RU" sz="2000" dirty="0"/>
              <a:t>» </a:t>
            </a:r>
            <a:r>
              <a:rPr lang="ru-RU" sz="2000" dirty="0" err="1"/>
              <a:t>поетеса</a:t>
            </a:r>
            <a:r>
              <a:rPr lang="ru-RU" sz="2000" dirty="0"/>
              <a:t> </a:t>
            </a:r>
            <a:r>
              <a:rPr lang="ru-RU" sz="2000" dirty="0" err="1"/>
              <a:t>отримала</a:t>
            </a:r>
            <a:r>
              <a:rPr lang="ru-RU" sz="2000" dirty="0"/>
              <a:t> </a:t>
            </a:r>
            <a:r>
              <a:rPr lang="ru-RU" sz="2000" dirty="0" err="1"/>
              <a:t>Державну</a:t>
            </a:r>
            <a:r>
              <a:rPr lang="ru-RU" sz="2000" dirty="0"/>
              <a:t> </a:t>
            </a:r>
            <a:r>
              <a:rPr lang="ru-RU" sz="2000" dirty="0" err="1"/>
              <a:t>премію</a:t>
            </a:r>
            <a:r>
              <a:rPr lang="ru-RU" sz="2000" dirty="0"/>
              <a:t> </a:t>
            </a:r>
            <a:r>
              <a:rPr lang="ru-RU" sz="2000" dirty="0" err="1"/>
              <a:t>України</a:t>
            </a:r>
            <a:r>
              <a:rPr lang="ru-RU" sz="2000" dirty="0"/>
              <a:t> </a:t>
            </a:r>
            <a:r>
              <a:rPr lang="ru-RU" sz="2000" dirty="0" err="1"/>
              <a:t>імені</a:t>
            </a:r>
            <a:r>
              <a:rPr lang="ru-RU" sz="2000" dirty="0"/>
              <a:t> Т. Г. </a:t>
            </a:r>
            <a:r>
              <a:rPr lang="ru-RU" sz="2000" dirty="0" err="1"/>
              <a:t>Шевченка</a:t>
            </a:r>
            <a:r>
              <a:rPr lang="ru-RU" sz="2000" dirty="0"/>
              <a:t>. </a:t>
            </a:r>
            <a:r>
              <a:rPr lang="ru-RU" sz="2000" dirty="0" smtClean="0"/>
              <a:t>У 1989 </a:t>
            </a:r>
            <a:r>
              <a:rPr lang="ru-RU" sz="2000" dirty="0"/>
              <a:t>р. </a:t>
            </a:r>
            <a:r>
              <a:rPr lang="ru-RU" sz="2000" dirty="0" err="1"/>
              <a:t>побачила</a:t>
            </a:r>
            <a:r>
              <a:rPr lang="ru-RU" sz="2000" dirty="0"/>
              <a:t> </a:t>
            </a:r>
            <a:r>
              <a:rPr lang="ru-RU" sz="2000" dirty="0" err="1"/>
              <a:t>світ</a:t>
            </a:r>
            <a:r>
              <a:rPr lang="ru-RU" sz="2000" dirty="0"/>
              <a:t> </a:t>
            </a:r>
            <a:r>
              <a:rPr lang="ru-RU" sz="2000" dirty="0" err="1"/>
              <a:t>збірка</a:t>
            </a:r>
            <a:r>
              <a:rPr lang="ru-RU" sz="2000" dirty="0"/>
              <a:t> «</a:t>
            </a:r>
            <a:r>
              <a:rPr lang="ru-RU" sz="2000" dirty="0" err="1"/>
              <a:t>Вибране</a:t>
            </a:r>
            <a:r>
              <a:rPr lang="ru-RU" sz="2000" dirty="0"/>
              <a:t>».</a:t>
            </a:r>
          </a:p>
          <a:p>
            <a:pPr marL="0" indent="0">
              <a:buNone/>
            </a:pPr>
            <a:r>
              <a:rPr lang="ru-RU" sz="2000" dirty="0"/>
              <a:t>За книжку «</a:t>
            </a:r>
            <a:r>
              <a:rPr lang="ru-RU" sz="2000" dirty="0" err="1" smtClean="0"/>
              <a:t>Інкрустації</a:t>
            </a:r>
            <a:r>
              <a:rPr lang="ru-RU" sz="2000" dirty="0" smtClean="0"/>
              <a:t>» </a:t>
            </a:r>
            <a:r>
              <a:rPr lang="ru-RU" sz="2000" dirty="0" err="1" smtClean="0"/>
              <a:t>Ліні</a:t>
            </a:r>
            <a:r>
              <a:rPr lang="ru-RU" sz="2000" dirty="0" smtClean="0"/>
              <a:t> Костенко 1994 </a:t>
            </a:r>
            <a:r>
              <a:rPr lang="ru-RU" sz="2000" dirty="0"/>
              <a:t>р. </a:t>
            </a:r>
            <a:r>
              <a:rPr lang="ru-RU" sz="2000" dirty="0" err="1"/>
              <a:t>присуджено</a:t>
            </a:r>
            <a:r>
              <a:rPr lang="ru-RU" sz="2000" dirty="0"/>
              <a:t> </a:t>
            </a:r>
            <a:r>
              <a:rPr lang="ru-RU" sz="2000" dirty="0" err="1"/>
              <a:t>премію</a:t>
            </a:r>
            <a:r>
              <a:rPr lang="ru-RU" sz="2000" dirty="0"/>
              <a:t> Франческа </a:t>
            </a:r>
            <a:r>
              <a:rPr lang="ru-RU" sz="2000" dirty="0" smtClean="0"/>
              <a:t>Петрарки. У </a:t>
            </a:r>
            <a:r>
              <a:rPr lang="ru-RU" sz="2000" dirty="0"/>
              <a:t>1999 р. </a:t>
            </a:r>
            <a:r>
              <a:rPr lang="ru-RU" sz="2000" dirty="0" err="1"/>
              <a:t>був</a:t>
            </a:r>
            <a:r>
              <a:rPr lang="ru-RU" sz="2000" dirty="0"/>
              <a:t> написаний </a:t>
            </a:r>
            <a:r>
              <a:rPr lang="ru-RU" sz="2000" dirty="0" err="1"/>
              <a:t>історичний</a:t>
            </a:r>
            <a:r>
              <a:rPr lang="ru-RU" sz="2000" dirty="0"/>
              <a:t> роман у </a:t>
            </a:r>
            <a:r>
              <a:rPr lang="ru-RU" sz="2000" dirty="0" err="1"/>
              <a:t>віршах</a:t>
            </a:r>
            <a:r>
              <a:rPr lang="ru-RU" sz="2000" dirty="0"/>
              <a:t> «Берестечко» й </a:t>
            </a:r>
            <a:r>
              <a:rPr lang="ru-RU" sz="2000" dirty="0" err="1"/>
              <a:t>окремою</a:t>
            </a:r>
            <a:r>
              <a:rPr lang="ru-RU" sz="2000" dirty="0"/>
              <a:t> </a:t>
            </a:r>
            <a:r>
              <a:rPr lang="ru-RU" sz="2000" dirty="0" err="1"/>
              <a:t>брошурою</a:t>
            </a:r>
            <a:r>
              <a:rPr lang="ru-RU" sz="2000" dirty="0"/>
              <a:t> видана </a:t>
            </a:r>
            <a:r>
              <a:rPr lang="ru-RU" sz="2000" dirty="0" err="1"/>
              <a:t>лекція</a:t>
            </a:r>
            <a:r>
              <a:rPr lang="ru-RU" sz="2000" dirty="0"/>
              <a:t> «</a:t>
            </a:r>
            <a:r>
              <a:rPr lang="ru-RU" sz="2000" dirty="0" err="1"/>
              <a:t>Гуманітарна</a:t>
            </a:r>
            <a:r>
              <a:rPr lang="ru-RU" sz="2000" dirty="0"/>
              <a:t> аура </a:t>
            </a:r>
            <a:r>
              <a:rPr lang="ru-RU" sz="2000" dirty="0" err="1"/>
              <a:t>нації</a:t>
            </a:r>
            <a:r>
              <a:rPr lang="ru-RU" sz="2000" dirty="0"/>
              <a:t>, </a:t>
            </a:r>
            <a:r>
              <a:rPr lang="ru-RU" sz="2000" dirty="0" err="1"/>
              <a:t>або</a:t>
            </a:r>
            <a:r>
              <a:rPr lang="ru-RU" sz="2000" dirty="0"/>
              <a:t> </a:t>
            </a:r>
            <a:r>
              <a:rPr lang="ru-RU" sz="2000" dirty="0" smtClean="0"/>
              <a:t>«Дефект </a:t>
            </a:r>
            <a:r>
              <a:rPr lang="ru-RU" sz="2000" dirty="0"/>
              <a:t>головного </a:t>
            </a:r>
            <a:r>
              <a:rPr lang="ru-RU" sz="2000" dirty="0" err="1"/>
              <a:t>дзеркала</a:t>
            </a:r>
            <a:r>
              <a:rPr lang="ru-RU" sz="2000" dirty="0" smtClean="0"/>
              <a:t>».У </a:t>
            </a:r>
            <a:r>
              <a:rPr lang="ru-RU" sz="2000" dirty="0"/>
              <a:t>2000 р. </a:t>
            </a:r>
            <a:r>
              <a:rPr lang="ru-RU" sz="2000" dirty="0" err="1"/>
              <a:t>Ліна</a:t>
            </a:r>
            <a:r>
              <a:rPr lang="ru-RU" sz="2000" dirty="0"/>
              <a:t> Костенко стала першим лауреатом </a:t>
            </a:r>
            <a:r>
              <a:rPr lang="ru-RU" sz="2000" dirty="0" err="1"/>
              <a:t>Міжнародної</a:t>
            </a:r>
            <a:r>
              <a:rPr lang="ru-RU" sz="2000" dirty="0"/>
              <a:t> </a:t>
            </a:r>
            <a:r>
              <a:rPr lang="ru-RU" sz="2000" dirty="0" err="1"/>
              <a:t>літературно-мистецької</a:t>
            </a:r>
            <a:r>
              <a:rPr lang="ru-RU" sz="2000" dirty="0"/>
              <a:t> </a:t>
            </a:r>
            <a:r>
              <a:rPr lang="ru-RU" sz="2000" dirty="0" err="1"/>
              <a:t>премії</a:t>
            </a:r>
            <a:r>
              <a:rPr lang="ru-RU" sz="2000" dirty="0"/>
              <a:t> </a:t>
            </a:r>
            <a:r>
              <a:rPr lang="ru-RU" sz="2000" dirty="0" err="1"/>
              <a:t>ім</a:t>
            </a:r>
            <a:r>
              <a:rPr lang="ru-RU" sz="2000" dirty="0"/>
              <a:t>. Олени </a:t>
            </a:r>
            <a:r>
              <a:rPr lang="ru-RU" sz="2000" dirty="0" err="1"/>
              <a:t>Теліги</a:t>
            </a:r>
            <a:r>
              <a:rPr lang="ru-RU" sz="2000" dirty="0"/>
              <a:t>. </a:t>
            </a:r>
            <a:r>
              <a:rPr lang="ru-RU" sz="2000" dirty="0" err="1"/>
              <a:t>Також</a:t>
            </a:r>
            <a:r>
              <a:rPr lang="ru-RU" sz="2000" dirty="0"/>
              <a:t> </a:t>
            </a:r>
            <a:r>
              <a:rPr lang="ru-RU" sz="2000" dirty="0" err="1"/>
              <a:t>її</a:t>
            </a:r>
            <a:r>
              <a:rPr lang="ru-RU" sz="2000" dirty="0"/>
              <a:t> </a:t>
            </a:r>
            <a:r>
              <a:rPr lang="ru-RU" sz="2000" dirty="0" err="1"/>
              <a:t>було</a:t>
            </a:r>
            <a:r>
              <a:rPr lang="ru-RU" sz="2000" dirty="0"/>
              <a:t> </a:t>
            </a:r>
            <a:r>
              <a:rPr lang="ru-RU" sz="2000" dirty="0" err="1"/>
              <a:t>нагороджено</a:t>
            </a:r>
            <a:r>
              <a:rPr lang="ru-RU" sz="2000" dirty="0"/>
              <a:t> </a:t>
            </a:r>
            <a:r>
              <a:rPr lang="ru-RU" sz="2000" dirty="0" err="1"/>
              <a:t>Почесною</a:t>
            </a:r>
            <a:r>
              <a:rPr lang="ru-RU" sz="2000" dirty="0"/>
              <a:t> </a:t>
            </a:r>
            <a:r>
              <a:rPr lang="ru-RU" sz="2000" dirty="0" err="1"/>
              <a:t>відзнакою</a:t>
            </a:r>
            <a:r>
              <a:rPr lang="ru-RU" sz="2000" dirty="0"/>
              <a:t> Президента </a:t>
            </a:r>
            <a:r>
              <a:rPr lang="ru-RU" sz="2000" dirty="0" err="1"/>
              <a:t>України</a:t>
            </a:r>
            <a:r>
              <a:rPr lang="ru-RU" sz="2000" dirty="0"/>
              <a:t> (1992) і Орденом князя Ярослава Мудрого V </a:t>
            </a:r>
            <a:r>
              <a:rPr lang="ru-RU" sz="2000" dirty="0" err="1"/>
              <a:t>ступеня</a:t>
            </a:r>
            <a:r>
              <a:rPr lang="ru-RU" sz="2000" dirty="0"/>
              <a:t> у </a:t>
            </a:r>
            <a:r>
              <a:rPr lang="ru-RU" sz="2000" dirty="0" err="1"/>
              <a:t>березні</a:t>
            </a:r>
            <a:r>
              <a:rPr lang="ru-RU" sz="2000" dirty="0"/>
              <a:t> 2000 року.</a:t>
            </a:r>
          </a:p>
        </p:txBody>
      </p:sp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0072" y="1628800"/>
            <a:ext cx="3644004" cy="4680520"/>
          </a:xfrm>
        </p:spPr>
      </p:pic>
    </p:spTree>
    <p:extLst>
      <p:ext uri="{BB962C8B-B14F-4D97-AF65-F5344CB8AC3E}">
        <p14:creationId xmlns:p14="http://schemas.microsoft.com/office/powerpoint/2010/main" val="17261663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412777"/>
          </a:xfrm>
          <a:solidFill>
            <a:srgbClr val="004274"/>
          </a:solidFill>
        </p:spPr>
        <p:txBody>
          <a:bodyPr/>
          <a:lstStyle/>
          <a:p>
            <a:r>
              <a:rPr lang="uk-UA" sz="4000" dirty="0"/>
              <a:t>Основні мотиви та теми творчості:</a:t>
            </a:r>
            <a:endParaRPr lang="ru-RU" sz="4000" dirty="0"/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412875"/>
            <a:ext cx="9144000" cy="5544517"/>
          </a:xfrm>
          <a:solidFill>
            <a:srgbClr val="004274"/>
          </a:solidFill>
        </p:spPr>
        <p:txBody>
          <a:bodyPr/>
          <a:lstStyle/>
          <a:p>
            <a:r>
              <a:rPr lang="uk-UA" sz="3600" dirty="0"/>
              <a:t>утвердження нерозривного </a:t>
            </a:r>
            <a:r>
              <a:rPr lang="uk-UA" sz="3600" dirty="0" err="1"/>
              <a:t>зв</a:t>
            </a:r>
            <a:r>
              <a:rPr lang="en-US" sz="3600" dirty="0"/>
              <a:t>’</a:t>
            </a:r>
            <a:r>
              <a:rPr lang="uk-UA" sz="3600" dirty="0" err="1"/>
              <a:t>язку</a:t>
            </a:r>
            <a:r>
              <a:rPr lang="uk-UA" sz="3600" dirty="0"/>
              <a:t> поколінь, особистої відповідальності кожної людини за майбутнє;</a:t>
            </a:r>
          </a:p>
          <a:p>
            <a:r>
              <a:rPr lang="uk-UA" sz="3600" dirty="0"/>
              <a:t>роздуми про сутність поезії, роль Слова в житті народу;</a:t>
            </a:r>
          </a:p>
          <a:p>
            <a:r>
              <a:rPr lang="uk-UA" sz="3600" dirty="0"/>
              <a:t>оспівування краси рідної землі;</a:t>
            </a:r>
          </a:p>
          <a:p>
            <a:r>
              <a:rPr lang="uk-UA" sz="3600" dirty="0"/>
              <a:t>тема кохання;</a:t>
            </a:r>
          </a:p>
          <a:p>
            <a:r>
              <a:rPr lang="uk-UA" sz="3600" dirty="0"/>
              <a:t>проблема деградації, </a:t>
            </a:r>
            <a:r>
              <a:rPr lang="uk-UA" sz="3600" dirty="0" err="1"/>
              <a:t>змізернення</a:t>
            </a:r>
            <a:r>
              <a:rPr lang="uk-UA" sz="3600" dirty="0"/>
              <a:t> людської душі.</a:t>
            </a:r>
          </a:p>
          <a:p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3141346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395288" y="260350"/>
            <a:ext cx="8229600" cy="1143000"/>
          </a:xfrm>
        </p:spPr>
        <p:txBody>
          <a:bodyPr/>
          <a:lstStyle/>
          <a:p>
            <a:r>
              <a:rPr lang="uk-UA" dirty="0"/>
              <a:t>Творчість поетеси </a:t>
            </a:r>
            <a:endParaRPr lang="ru-RU" dirty="0"/>
          </a:p>
        </p:txBody>
      </p:sp>
      <p:sp>
        <p:nvSpPr>
          <p:cNvPr id="8196" name="Rectangle 4"/>
          <p:cNvSpPr>
            <a:spLocks noGrp="1" noChangeArrowheads="1"/>
          </p:cNvSpPr>
          <p:nvPr>
            <p:ph idx="1"/>
          </p:nvPr>
        </p:nvSpPr>
        <p:spPr>
          <a:xfrm>
            <a:off x="0" y="1052513"/>
            <a:ext cx="8964613" cy="5616575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uk-UA" sz="2800" b="1" dirty="0"/>
              <a:t>1957– перша збірка  «Проміння землі» </a:t>
            </a:r>
          </a:p>
          <a:p>
            <a:pPr>
              <a:lnSpc>
                <a:spcPct val="90000"/>
              </a:lnSpc>
            </a:pPr>
            <a:r>
              <a:rPr lang="uk-UA" sz="2800" b="1" dirty="0"/>
              <a:t>1958 -  збірка «Вітрила» </a:t>
            </a:r>
          </a:p>
          <a:p>
            <a:pPr>
              <a:lnSpc>
                <a:spcPct val="90000"/>
              </a:lnSpc>
            </a:pPr>
            <a:r>
              <a:rPr lang="uk-UA" sz="2800" b="1" dirty="0"/>
              <a:t>1961 - збірка «Мандрівки серця»</a:t>
            </a:r>
          </a:p>
          <a:p>
            <a:pPr>
              <a:lnSpc>
                <a:spcPct val="90000"/>
              </a:lnSpc>
            </a:pPr>
            <a:r>
              <a:rPr lang="uk-UA" sz="2800" b="1" dirty="0"/>
              <a:t>1963 – книжка «Сонячний інтеграл» </a:t>
            </a:r>
          </a:p>
          <a:p>
            <a:pPr>
              <a:lnSpc>
                <a:spcPct val="90000"/>
              </a:lnSpc>
            </a:pPr>
            <a:r>
              <a:rPr lang="uk-UA" sz="2800" b="1" dirty="0"/>
              <a:t>1972 – книжка «Княжа гора» </a:t>
            </a:r>
          </a:p>
          <a:p>
            <a:pPr>
              <a:lnSpc>
                <a:spcPct val="90000"/>
              </a:lnSpc>
            </a:pPr>
            <a:r>
              <a:rPr lang="uk-UA" sz="2800" b="1" dirty="0"/>
              <a:t>1977- збірка «Над берегами вічної ріки» </a:t>
            </a:r>
            <a:endParaRPr lang="uk-UA" sz="2800" b="1" dirty="0">
              <a:hlinkClick r:id="rId2" tooltip="1979"/>
            </a:endParaRPr>
          </a:p>
          <a:p>
            <a:pPr>
              <a:lnSpc>
                <a:spcPct val="90000"/>
              </a:lnSpc>
            </a:pPr>
            <a:r>
              <a:rPr lang="uk-UA" sz="2800" b="1" dirty="0"/>
              <a:t>1979 – історичний роман у віршах «Маруся Чурай»</a:t>
            </a:r>
            <a:endParaRPr lang="uk-UA" sz="2800" b="1" dirty="0">
              <a:hlinkClick r:id="rId3" tooltip="1980"/>
            </a:endParaRPr>
          </a:p>
          <a:p>
            <a:pPr>
              <a:lnSpc>
                <a:spcPct val="90000"/>
              </a:lnSpc>
            </a:pPr>
            <a:r>
              <a:rPr lang="uk-UA" sz="2800" b="1" dirty="0"/>
              <a:t>1980 - збірка «Неповторність» </a:t>
            </a:r>
            <a:endParaRPr lang="uk-UA" sz="2800" b="1" dirty="0">
              <a:hlinkClick r:id="rId4" tooltip="1987"/>
            </a:endParaRPr>
          </a:p>
          <a:p>
            <a:pPr>
              <a:lnSpc>
                <a:spcPct val="90000"/>
              </a:lnSpc>
            </a:pPr>
            <a:r>
              <a:rPr lang="uk-UA" sz="2800" b="1" dirty="0"/>
              <a:t>1987 - збірка «Сад нетанучих скульптур»</a:t>
            </a:r>
            <a:endParaRPr lang="uk-UA" sz="2800" b="1" dirty="0">
              <a:hlinkClick r:id="rId4" tooltip="1987"/>
            </a:endParaRPr>
          </a:p>
          <a:p>
            <a:pPr>
              <a:lnSpc>
                <a:spcPct val="90000"/>
              </a:lnSpc>
            </a:pPr>
            <a:r>
              <a:rPr lang="uk-UA" sz="2800" b="1" dirty="0"/>
              <a:t>1987 - збірка віршів для дітей «Бузиновий цар»</a:t>
            </a:r>
          </a:p>
          <a:p>
            <a:pPr>
              <a:lnSpc>
                <a:spcPct val="90000"/>
              </a:lnSpc>
            </a:pPr>
            <a:r>
              <a:rPr lang="uk-UA" sz="2800" b="1" dirty="0"/>
              <a:t>1989 – збірка «Вибране»</a:t>
            </a:r>
          </a:p>
        </p:txBody>
      </p:sp>
      <p:pic>
        <p:nvPicPr>
          <p:cNvPr id="8202" name="Picture 10" descr="J0303469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950" y="1196975"/>
            <a:ext cx="1901825" cy="2016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0735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332656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uk-UA" dirty="0" smtClean="0"/>
              <a:t>«Записки українського </a:t>
            </a:r>
            <a:r>
              <a:rPr lang="uk-UA" dirty="0" err="1" smtClean="0"/>
              <a:t>самашедшого</a:t>
            </a:r>
            <a:r>
              <a:rPr lang="uk-UA" dirty="0" smtClean="0"/>
              <a:t>»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79512" y="1556792"/>
            <a:ext cx="6203032" cy="4493095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ru-RU" dirty="0"/>
              <a:t>«Взяв я до рук роман </a:t>
            </a:r>
            <a:r>
              <a:rPr lang="ru-RU" dirty="0" err="1"/>
              <a:t>Ліни</a:t>
            </a:r>
            <a:r>
              <a:rPr lang="ru-RU" dirty="0"/>
              <a:t> Костенко ”Записки </a:t>
            </a:r>
            <a:r>
              <a:rPr lang="ru-RU" dirty="0" err="1"/>
              <a:t>українського</a:t>
            </a:r>
            <a:r>
              <a:rPr lang="ru-RU" dirty="0"/>
              <a:t> </a:t>
            </a:r>
            <a:r>
              <a:rPr lang="ru-RU" dirty="0" err="1"/>
              <a:t>самашедшого</a:t>
            </a:r>
            <a:r>
              <a:rPr lang="ru-RU" dirty="0"/>
              <a:t>”. </a:t>
            </a:r>
            <a:r>
              <a:rPr lang="ru-RU" dirty="0" err="1"/>
              <a:t>Ідеться</a:t>
            </a:r>
            <a:r>
              <a:rPr lang="ru-RU" dirty="0"/>
              <a:t> в </a:t>
            </a:r>
            <a:r>
              <a:rPr lang="ru-RU" dirty="0" err="1"/>
              <a:t>ньому</a:t>
            </a:r>
            <a:r>
              <a:rPr lang="ru-RU" dirty="0"/>
              <a:t> не про </a:t>
            </a:r>
            <a:r>
              <a:rPr lang="ru-RU" dirty="0" err="1"/>
              <a:t>поета</a:t>
            </a:r>
            <a:r>
              <a:rPr lang="ru-RU" dirty="0"/>
              <a:t>, не про художника </a:t>
            </a:r>
            <a:r>
              <a:rPr lang="ru-RU" dirty="0" err="1"/>
              <a:t>чи</a:t>
            </a:r>
            <a:r>
              <a:rPr lang="ru-RU" dirty="0"/>
              <a:t> </a:t>
            </a:r>
            <a:r>
              <a:rPr lang="ru-RU" dirty="0" err="1"/>
              <a:t>якогось</a:t>
            </a:r>
            <a:r>
              <a:rPr lang="ru-RU" dirty="0"/>
              <a:t> </a:t>
            </a:r>
            <a:r>
              <a:rPr lang="ru-RU" dirty="0" err="1"/>
              <a:t>іншого</a:t>
            </a:r>
            <a:r>
              <a:rPr lang="ru-RU" dirty="0"/>
              <a:t> </a:t>
            </a:r>
            <a:r>
              <a:rPr lang="ru-RU" dirty="0" err="1"/>
              <a:t>митця</a:t>
            </a:r>
            <a:r>
              <a:rPr lang="ru-RU" dirty="0"/>
              <a:t>, а про </a:t>
            </a:r>
            <a:r>
              <a:rPr lang="ru-RU" dirty="0" err="1"/>
              <a:t>звичайного</a:t>
            </a:r>
            <a:r>
              <a:rPr lang="ru-RU" dirty="0"/>
              <a:t> </a:t>
            </a:r>
            <a:r>
              <a:rPr lang="ru-RU" dirty="0" err="1"/>
              <a:t>собі</a:t>
            </a:r>
            <a:r>
              <a:rPr lang="ru-RU" dirty="0"/>
              <a:t>… </a:t>
            </a:r>
            <a:r>
              <a:rPr lang="ru-RU" dirty="0" err="1"/>
              <a:t>програміста</a:t>
            </a:r>
            <a:r>
              <a:rPr lang="ru-RU" dirty="0"/>
              <a:t>. ”Ба, </a:t>
            </a:r>
            <a:r>
              <a:rPr lang="ru-RU" dirty="0" err="1"/>
              <a:t>скрізь</a:t>
            </a:r>
            <a:r>
              <a:rPr lang="ru-RU" dirty="0"/>
              <a:t> </a:t>
            </a:r>
            <a:r>
              <a:rPr lang="ru-RU" dirty="0" err="1"/>
              <a:t>нові</a:t>
            </a:r>
            <a:r>
              <a:rPr lang="ru-RU" dirty="0"/>
              <a:t> </a:t>
            </a:r>
            <a:r>
              <a:rPr lang="ru-RU" dirty="0" err="1"/>
              <a:t>життєві</a:t>
            </a:r>
            <a:r>
              <a:rPr lang="ru-RU" dirty="0"/>
              <a:t> </a:t>
            </a:r>
            <a:r>
              <a:rPr lang="ru-RU" dirty="0" err="1"/>
              <a:t>форми</a:t>
            </a:r>
            <a:r>
              <a:rPr lang="ru-RU" dirty="0"/>
              <a:t>”, як писав колись </a:t>
            </a:r>
            <a:r>
              <a:rPr lang="ru-RU" dirty="0" err="1"/>
              <a:t>Микола</a:t>
            </a:r>
            <a:r>
              <a:rPr lang="ru-RU" dirty="0"/>
              <a:t> </a:t>
            </a:r>
            <a:r>
              <a:rPr lang="ru-RU" dirty="0" err="1"/>
              <a:t>Холодний</a:t>
            </a:r>
            <a:r>
              <a:rPr lang="ru-RU" dirty="0"/>
              <a:t>, — от і </a:t>
            </a:r>
            <a:r>
              <a:rPr lang="ru-RU" dirty="0" err="1"/>
              <a:t>Ліна</a:t>
            </a:r>
            <a:r>
              <a:rPr lang="ru-RU" dirty="0"/>
              <a:t> Костенко, </a:t>
            </a:r>
            <a:r>
              <a:rPr lang="ru-RU" dirty="0" err="1"/>
              <a:t>мабуть</a:t>
            </a:r>
            <a:r>
              <a:rPr lang="ru-RU" dirty="0"/>
              <a:t> </a:t>
            </a:r>
            <a:r>
              <a:rPr lang="ru-RU" dirty="0" err="1"/>
              <a:t>вирішила</a:t>
            </a:r>
            <a:r>
              <a:rPr lang="ru-RU" dirty="0"/>
              <a:t> не </a:t>
            </a:r>
            <a:r>
              <a:rPr lang="ru-RU" dirty="0" err="1"/>
              <a:t>відставати</a:t>
            </a:r>
            <a:r>
              <a:rPr lang="ru-RU" dirty="0"/>
              <a:t> </a:t>
            </a:r>
            <a:r>
              <a:rPr lang="ru-RU" dirty="0" err="1"/>
              <a:t>від</a:t>
            </a:r>
            <a:r>
              <a:rPr lang="ru-RU" dirty="0"/>
              <a:t> </a:t>
            </a:r>
            <a:r>
              <a:rPr lang="ru-RU" dirty="0" err="1"/>
              <a:t>епохи</a:t>
            </a:r>
            <a:r>
              <a:rPr lang="ru-RU" dirty="0"/>
              <a:t> й </a:t>
            </a:r>
            <a:r>
              <a:rPr lang="ru-RU" dirty="0" err="1"/>
              <a:t>осучаснити</a:t>
            </a:r>
            <a:r>
              <a:rPr lang="ru-RU" dirty="0"/>
              <a:t> </a:t>
            </a:r>
            <a:r>
              <a:rPr lang="ru-RU" dirty="0" err="1"/>
              <a:t>свого</a:t>
            </a:r>
            <a:r>
              <a:rPr lang="ru-RU" dirty="0"/>
              <a:t> героя. От </a:t>
            </a:r>
            <a:r>
              <a:rPr lang="ru-RU" dirty="0" err="1"/>
              <a:t>тільки</a:t>
            </a:r>
            <a:r>
              <a:rPr lang="ru-RU" dirty="0"/>
              <a:t> </a:t>
            </a:r>
            <a:r>
              <a:rPr lang="ru-RU" dirty="0" err="1"/>
              <a:t>щось</a:t>
            </a:r>
            <a:r>
              <a:rPr lang="ru-RU" dirty="0"/>
              <a:t> </a:t>
            </a:r>
            <a:r>
              <a:rPr lang="ru-RU" dirty="0" err="1"/>
              <a:t>дивне</a:t>
            </a:r>
            <a:r>
              <a:rPr lang="ru-RU" dirty="0"/>
              <a:t> </a:t>
            </a:r>
            <a:r>
              <a:rPr lang="ru-RU" dirty="0" err="1"/>
              <a:t>вийшло</a:t>
            </a:r>
            <a:r>
              <a:rPr lang="ru-RU" dirty="0"/>
              <a:t> у </a:t>
            </a:r>
            <a:r>
              <a:rPr lang="ru-RU" dirty="0" err="1"/>
              <a:t>неї</a:t>
            </a:r>
            <a:r>
              <a:rPr lang="ru-RU" dirty="0"/>
              <a:t> з </a:t>
            </a:r>
            <a:r>
              <a:rPr lang="ru-RU" dirty="0" err="1"/>
              <a:t>цим</a:t>
            </a:r>
            <a:r>
              <a:rPr lang="ru-RU" dirty="0"/>
              <a:t> </a:t>
            </a:r>
            <a:r>
              <a:rPr lang="ru-RU" dirty="0" err="1"/>
              <a:t>героєм-програмістом</a:t>
            </a:r>
            <a:r>
              <a:rPr lang="ru-RU" dirty="0"/>
              <a:t> — не </a:t>
            </a:r>
            <a:r>
              <a:rPr lang="ru-RU" dirty="0" err="1"/>
              <a:t>пише</a:t>
            </a:r>
            <a:r>
              <a:rPr lang="ru-RU" dirty="0"/>
              <a:t> </a:t>
            </a:r>
            <a:r>
              <a:rPr lang="ru-RU" dirty="0" err="1"/>
              <a:t>він</a:t>
            </a:r>
            <a:r>
              <a:rPr lang="ru-RU" dirty="0"/>
              <a:t> </a:t>
            </a:r>
            <a:r>
              <a:rPr lang="ru-RU" dirty="0" err="1"/>
              <a:t>програми</a:t>
            </a:r>
            <a:r>
              <a:rPr lang="ru-RU" dirty="0"/>
              <a:t> на С++, на </a:t>
            </a:r>
            <a:r>
              <a:rPr lang="ru-RU" dirty="0" err="1"/>
              <a:t>Паскалі</a:t>
            </a:r>
            <a:r>
              <a:rPr lang="ru-RU" dirty="0"/>
              <a:t> </a:t>
            </a:r>
            <a:r>
              <a:rPr lang="ru-RU" dirty="0" err="1"/>
              <a:t>чи</a:t>
            </a:r>
            <a:r>
              <a:rPr lang="ru-RU" dirty="0"/>
              <a:t> бодай на </a:t>
            </a:r>
            <a:r>
              <a:rPr lang="ru-RU" dirty="0" err="1"/>
              <a:t>якому-небудь</a:t>
            </a:r>
            <a:r>
              <a:rPr lang="ru-RU" dirty="0"/>
              <a:t> Бейсику, не </a:t>
            </a:r>
            <a:r>
              <a:rPr lang="ru-RU" dirty="0" err="1"/>
              <a:t>тішить</a:t>
            </a:r>
            <a:r>
              <a:rPr lang="ru-RU" dirty="0"/>
              <a:t> </a:t>
            </a:r>
            <a:r>
              <a:rPr lang="ru-RU" dirty="0" err="1"/>
              <a:t>своїми</a:t>
            </a:r>
            <a:r>
              <a:rPr lang="ru-RU" dirty="0"/>
              <a:t> </a:t>
            </a:r>
            <a:r>
              <a:rPr lang="ru-RU" dirty="0" err="1"/>
              <a:t>творіннями</a:t>
            </a:r>
            <a:r>
              <a:rPr lang="ru-RU" dirty="0"/>
              <a:t> </a:t>
            </a:r>
            <a:r>
              <a:rPr lang="ru-RU" dirty="0" err="1"/>
              <a:t>геймерів</a:t>
            </a:r>
            <a:r>
              <a:rPr lang="ru-RU" dirty="0"/>
              <a:t>, </a:t>
            </a:r>
            <a:r>
              <a:rPr lang="ru-RU" dirty="0" err="1"/>
              <a:t>блогерів</a:t>
            </a:r>
            <a:r>
              <a:rPr lang="ru-RU" dirty="0"/>
              <a:t> та </a:t>
            </a:r>
            <a:r>
              <a:rPr lang="ru-RU" dirty="0" err="1"/>
              <a:t>інших</a:t>
            </a:r>
            <a:r>
              <a:rPr lang="ru-RU" dirty="0"/>
              <a:t> </a:t>
            </a:r>
            <a:r>
              <a:rPr lang="ru-RU" dirty="0" err="1"/>
              <a:t>юзерів</a:t>
            </a:r>
            <a:r>
              <a:rPr lang="ru-RU" dirty="0"/>
              <a:t>. А </a:t>
            </a:r>
            <a:r>
              <a:rPr lang="ru-RU" dirty="0" err="1"/>
              <a:t>що</a:t>
            </a:r>
            <a:r>
              <a:rPr lang="ru-RU" dirty="0"/>
              <a:t> ж </a:t>
            </a:r>
            <a:r>
              <a:rPr lang="ru-RU" dirty="0" err="1"/>
              <a:t>він</a:t>
            </a:r>
            <a:r>
              <a:rPr lang="ru-RU" dirty="0"/>
              <a:t> </a:t>
            </a:r>
            <a:r>
              <a:rPr lang="ru-RU" dirty="0" err="1"/>
              <a:t>робить</a:t>
            </a:r>
            <a:r>
              <a:rPr lang="ru-RU" dirty="0"/>
              <a:t>? А от </a:t>
            </a:r>
            <a:r>
              <a:rPr lang="ru-RU" dirty="0" err="1"/>
              <a:t>що</a:t>
            </a:r>
            <a:r>
              <a:rPr lang="ru-RU" dirty="0"/>
              <a:t>: </a:t>
            </a:r>
            <a:r>
              <a:rPr lang="ru-RU" dirty="0" err="1"/>
              <a:t>прочитує</a:t>
            </a:r>
            <a:r>
              <a:rPr lang="ru-RU" dirty="0"/>
              <a:t> </a:t>
            </a:r>
            <a:r>
              <a:rPr lang="ru-RU" dirty="0" err="1"/>
              <a:t>всі</a:t>
            </a:r>
            <a:r>
              <a:rPr lang="ru-RU" dirty="0"/>
              <a:t> </a:t>
            </a:r>
            <a:r>
              <a:rPr lang="ru-RU" dirty="0" err="1"/>
              <a:t>газети</a:t>
            </a:r>
            <a:r>
              <a:rPr lang="ru-RU" dirty="0"/>
              <a:t>, </a:t>
            </a:r>
            <a:r>
              <a:rPr lang="ru-RU" dirty="0" err="1"/>
              <a:t>які</a:t>
            </a:r>
            <a:r>
              <a:rPr lang="ru-RU" dirty="0"/>
              <a:t> </a:t>
            </a:r>
            <a:r>
              <a:rPr lang="ru-RU" dirty="0" err="1"/>
              <a:t>може</a:t>
            </a:r>
            <a:r>
              <a:rPr lang="ru-RU" dirty="0"/>
              <a:t> </a:t>
            </a:r>
            <a:r>
              <a:rPr lang="ru-RU" dirty="0" err="1"/>
              <a:t>роздобути</a:t>
            </a:r>
            <a:r>
              <a:rPr lang="ru-RU" dirty="0"/>
              <a:t>, </a:t>
            </a:r>
            <a:r>
              <a:rPr lang="ru-RU" dirty="0" err="1"/>
              <a:t>потім</a:t>
            </a:r>
            <a:r>
              <a:rPr lang="ru-RU" dirty="0"/>
              <a:t> дивиться </a:t>
            </a:r>
            <a:r>
              <a:rPr lang="ru-RU" dirty="0" err="1"/>
              <a:t>всі</a:t>
            </a:r>
            <a:r>
              <a:rPr lang="ru-RU" dirty="0"/>
              <a:t> </a:t>
            </a:r>
            <a:r>
              <a:rPr lang="ru-RU" dirty="0" err="1"/>
              <a:t>новини</a:t>
            </a:r>
            <a:r>
              <a:rPr lang="ru-RU" dirty="0"/>
              <a:t>, </a:t>
            </a:r>
            <a:r>
              <a:rPr lang="ru-RU" dirty="0" err="1"/>
              <a:t>які</a:t>
            </a:r>
            <a:r>
              <a:rPr lang="ru-RU" dirty="0"/>
              <a:t> є в </a:t>
            </a:r>
            <a:r>
              <a:rPr lang="ru-RU" dirty="0" err="1"/>
              <a:t>телевізорі</a:t>
            </a:r>
            <a:r>
              <a:rPr lang="ru-RU" dirty="0"/>
              <a:t>, а </a:t>
            </a:r>
            <a:r>
              <a:rPr lang="ru-RU" dirty="0" err="1"/>
              <a:t>далі</a:t>
            </a:r>
            <a:r>
              <a:rPr lang="ru-RU" dirty="0"/>
              <a:t> </a:t>
            </a:r>
            <a:r>
              <a:rPr lang="ru-RU" dirty="0" err="1"/>
              <a:t>хапається</a:t>
            </a:r>
            <a:r>
              <a:rPr lang="ru-RU" dirty="0"/>
              <a:t> за голову і </a:t>
            </a:r>
            <a:r>
              <a:rPr lang="ru-RU" dirty="0" err="1"/>
              <a:t>кричить</a:t>
            </a:r>
            <a:r>
              <a:rPr lang="ru-RU" dirty="0"/>
              <a:t>: ой боже, </a:t>
            </a:r>
            <a:r>
              <a:rPr lang="ru-RU" dirty="0" err="1"/>
              <a:t>що</a:t>
            </a:r>
            <a:r>
              <a:rPr lang="ru-RU" dirty="0"/>
              <a:t> ж </a:t>
            </a:r>
            <a:r>
              <a:rPr lang="ru-RU" dirty="0" err="1"/>
              <a:t>це</a:t>
            </a:r>
            <a:r>
              <a:rPr lang="ru-RU" dirty="0"/>
              <a:t> </a:t>
            </a:r>
            <a:r>
              <a:rPr lang="ru-RU" dirty="0" err="1"/>
              <a:t>коїться</a:t>
            </a:r>
            <a:r>
              <a:rPr lang="ru-RU" dirty="0"/>
              <a:t>! ”</a:t>
            </a:r>
            <a:r>
              <a:rPr lang="ru-RU" dirty="0" err="1"/>
              <a:t>Батальйон</a:t>
            </a:r>
            <a:r>
              <a:rPr lang="ru-RU" dirty="0"/>
              <a:t> наших </a:t>
            </a:r>
            <a:r>
              <a:rPr lang="ru-RU" dirty="0" err="1"/>
              <a:t>миротворців</a:t>
            </a:r>
            <a:r>
              <a:rPr lang="ru-RU" dirty="0"/>
              <a:t> </a:t>
            </a:r>
            <a:r>
              <a:rPr lang="ru-RU" dirty="0" err="1"/>
              <a:t>вилетів</a:t>
            </a:r>
            <a:r>
              <a:rPr lang="ru-RU" dirty="0"/>
              <a:t> у </a:t>
            </a:r>
            <a:r>
              <a:rPr lang="ru-RU" dirty="0" err="1"/>
              <a:t>Сьєрра</a:t>
            </a:r>
            <a:r>
              <a:rPr lang="ru-RU" dirty="0"/>
              <a:t>-Леоне… Дружину </a:t>
            </a:r>
            <a:r>
              <a:rPr lang="ru-RU" dirty="0" err="1"/>
              <a:t>Гонгадзе</a:t>
            </a:r>
            <a:r>
              <a:rPr lang="ru-RU" dirty="0"/>
              <a:t> </a:t>
            </a:r>
            <a:r>
              <a:rPr lang="ru-RU" dirty="0" err="1"/>
              <a:t>нарешті</a:t>
            </a:r>
            <a:r>
              <a:rPr lang="ru-RU" dirty="0"/>
              <a:t> допустили до </a:t>
            </a:r>
            <a:r>
              <a:rPr lang="ru-RU" dirty="0" err="1"/>
              <a:t>опізнання</a:t>
            </a:r>
            <a:r>
              <a:rPr lang="ru-RU" dirty="0"/>
              <a:t> ”</a:t>
            </a:r>
            <a:r>
              <a:rPr lang="ru-RU" dirty="0" err="1"/>
              <a:t>таращанського</a:t>
            </a:r>
            <a:r>
              <a:rPr lang="ru-RU" dirty="0"/>
              <a:t> </a:t>
            </a:r>
            <a:r>
              <a:rPr lang="ru-RU" dirty="0" err="1"/>
              <a:t>тіла</a:t>
            </a:r>
            <a:r>
              <a:rPr lang="ru-RU" dirty="0"/>
              <a:t>”, але </a:t>
            </a:r>
            <a:r>
              <a:rPr lang="ru-RU" dirty="0" err="1"/>
              <a:t>воно</a:t>
            </a:r>
            <a:r>
              <a:rPr lang="ru-RU" dirty="0"/>
              <a:t> не </a:t>
            </a:r>
            <a:r>
              <a:rPr lang="ru-RU" dirty="0" err="1"/>
              <a:t>надається</a:t>
            </a:r>
            <a:r>
              <a:rPr lang="ru-RU" dirty="0"/>
              <a:t> до </a:t>
            </a:r>
            <a:r>
              <a:rPr lang="ru-RU" dirty="0" err="1"/>
              <a:t>опізнання</a:t>
            </a:r>
            <a:r>
              <a:rPr lang="ru-RU" dirty="0"/>
              <a:t>. На </a:t>
            </a:r>
            <a:r>
              <a:rPr lang="ru-RU" dirty="0" err="1"/>
              <a:t>орбітальній</a:t>
            </a:r>
            <a:r>
              <a:rPr lang="ru-RU" dirty="0"/>
              <a:t> </a:t>
            </a:r>
            <a:r>
              <a:rPr lang="ru-RU" dirty="0" err="1"/>
              <a:t>станції</a:t>
            </a:r>
            <a:r>
              <a:rPr lang="ru-RU" dirty="0"/>
              <a:t> ”Мир” </a:t>
            </a:r>
            <a:r>
              <a:rPr lang="ru-RU" dirty="0" err="1"/>
              <a:t>нештатна</a:t>
            </a:r>
            <a:r>
              <a:rPr lang="ru-RU" dirty="0"/>
              <a:t> </a:t>
            </a:r>
            <a:r>
              <a:rPr lang="ru-RU" dirty="0" err="1"/>
              <a:t>ситуація</a:t>
            </a:r>
            <a:r>
              <a:rPr lang="ru-RU" dirty="0"/>
              <a:t> — </a:t>
            </a:r>
            <a:r>
              <a:rPr lang="ru-RU" dirty="0" err="1"/>
              <a:t>станція</a:t>
            </a:r>
            <a:r>
              <a:rPr lang="ru-RU" dirty="0"/>
              <a:t> </a:t>
            </a:r>
            <a:r>
              <a:rPr lang="ru-RU" dirty="0" err="1"/>
              <a:t>кружляє</a:t>
            </a:r>
            <a:r>
              <a:rPr lang="ru-RU" dirty="0"/>
              <a:t> </a:t>
            </a:r>
            <a:r>
              <a:rPr lang="ru-RU" dirty="0" err="1"/>
              <a:t>навколо</a:t>
            </a:r>
            <a:r>
              <a:rPr lang="ru-RU" dirty="0"/>
              <a:t> </a:t>
            </a:r>
            <a:r>
              <a:rPr lang="ru-RU" dirty="0" err="1"/>
              <a:t>Землі</a:t>
            </a:r>
            <a:r>
              <a:rPr lang="ru-RU" dirty="0"/>
              <a:t> </a:t>
            </a:r>
            <a:r>
              <a:rPr lang="ru-RU" dirty="0" err="1"/>
              <a:t>безконтрольно</a:t>
            </a:r>
            <a:r>
              <a:rPr lang="ru-RU" dirty="0"/>
              <a:t>. </a:t>
            </a:r>
            <a:r>
              <a:rPr lang="ru-RU" dirty="0" err="1"/>
              <a:t>Росія</a:t>
            </a:r>
            <a:r>
              <a:rPr lang="ru-RU" dirty="0"/>
              <a:t> </a:t>
            </a:r>
            <a:r>
              <a:rPr lang="ru-RU" dirty="0" err="1"/>
              <a:t>вперше</a:t>
            </a:r>
            <a:r>
              <a:rPr lang="ru-RU" dirty="0"/>
              <a:t> </a:t>
            </a:r>
            <a:r>
              <a:rPr lang="ru-RU" dirty="0" err="1"/>
              <a:t>визнала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Валленберг</a:t>
            </a:r>
            <a:r>
              <a:rPr lang="ru-RU" dirty="0"/>
              <a:t> </a:t>
            </a:r>
            <a:r>
              <a:rPr lang="ru-RU" dirty="0" err="1"/>
              <a:t>був</a:t>
            </a:r>
            <a:r>
              <a:rPr lang="ru-RU" dirty="0"/>
              <a:t> жертвою </a:t>
            </a:r>
            <a:r>
              <a:rPr lang="ru-RU" dirty="0" err="1"/>
              <a:t>політичних</a:t>
            </a:r>
            <a:r>
              <a:rPr lang="ru-RU" dirty="0"/>
              <a:t> </a:t>
            </a:r>
            <a:r>
              <a:rPr lang="ru-RU" dirty="0" err="1"/>
              <a:t>репресій</a:t>
            </a:r>
            <a:r>
              <a:rPr lang="ru-RU" dirty="0"/>
              <a:t>…” — і </a:t>
            </a:r>
            <a:r>
              <a:rPr lang="ru-RU" dirty="0" err="1"/>
              <a:t>такі</a:t>
            </a:r>
            <a:r>
              <a:rPr lang="ru-RU" dirty="0"/>
              <a:t> </a:t>
            </a:r>
            <a:r>
              <a:rPr lang="ru-RU" dirty="0" err="1"/>
              <a:t>пасажі</a:t>
            </a:r>
            <a:r>
              <a:rPr lang="ru-RU" dirty="0"/>
              <a:t> </a:t>
            </a:r>
            <a:r>
              <a:rPr lang="ru-RU" dirty="0" err="1"/>
              <a:t>подибуються</a:t>
            </a:r>
            <a:r>
              <a:rPr lang="ru-RU" dirty="0"/>
              <a:t> практично на </a:t>
            </a:r>
            <a:r>
              <a:rPr lang="ru-RU" dirty="0" err="1"/>
              <a:t>кожній</a:t>
            </a:r>
            <a:r>
              <a:rPr lang="ru-RU" dirty="0"/>
              <a:t> </a:t>
            </a:r>
            <a:r>
              <a:rPr lang="ru-RU" dirty="0" err="1"/>
              <a:t>сторінці</a:t>
            </a:r>
            <a:r>
              <a:rPr lang="ru-RU" dirty="0"/>
              <a:t>», — </a:t>
            </a:r>
            <a:r>
              <a:rPr lang="ru-RU" dirty="0" err="1"/>
              <a:t>Леонід</a:t>
            </a:r>
            <a:r>
              <a:rPr lang="ru-RU" dirty="0"/>
              <a:t> Кононович, </a:t>
            </a:r>
            <a:r>
              <a:rPr lang="ru-RU" dirty="0" err="1"/>
              <a:t>письменник</a:t>
            </a:r>
            <a:r>
              <a:rPr lang="ru-RU" dirty="0"/>
              <a:t>, </a:t>
            </a:r>
            <a:r>
              <a:rPr lang="ru-RU" dirty="0" err="1"/>
              <a:t>перекладач</a:t>
            </a:r>
            <a:r>
              <a:rPr lang="ru-RU" dirty="0"/>
              <a:t>. </a:t>
            </a:r>
          </a:p>
          <a:p>
            <a:endParaRPr lang="ru-RU" dirty="0"/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0205" y="2852936"/>
            <a:ext cx="2566194" cy="3849291"/>
          </a:xfrm>
        </p:spPr>
      </p:pic>
    </p:spTree>
    <p:extLst>
      <p:ext uri="{BB962C8B-B14F-4D97-AF65-F5344CB8AC3E}">
        <p14:creationId xmlns:p14="http://schemas.microsoft.com/office/powerpoint/2010/main" val="1984926371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Клен">
  <a:themeElements>
    <a:clrScheme name="Клен 1">
      <a:dk1>
        <a:srgbClr val="BB5F03"/>
      </a:dk1>
      <a:lt1>
        <a:srgbClr val="FFFFFF"/>
      </a:lt1>
      <a:dk2>
        <a:srgbClr val="993300"/>
      </a:dk2>
      <a:lt2>
        <a:srgbClr val="FEEC94"/>
      </a:lt2>
      <a:accent1>
        <a:srgbClr val="FF9900"/>
      </a:accent1>
      <a:accent2>
        <a:srgbClr val="B76A03"/>
      </a:accent2>
      <a:accent3>
        <a:srgbClr val="CAADAA"/>
      </a:accent3>
      <a:accent4>
        <a:srgbClr val="DADADA"/>
      </a:accent4>
      <a:accent5>
        <a:srgbClr val="FFCAAA"/>
      </a:accent5>
      <a:accent6>
        <a:srgbClr val="A65F02"/>
      </a:accent6>
      <a:hlink>
        <a:srgbClr val="FFFFCC"/>
      </a:hlink>
      <a:folHlink>
        <a:srgbClr val="CCCC00"/>
      </a:folHlink>
    </a:clrScheme>
    <a:fontScheme name="Клен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Клен 1">
        <a:dk1>
          <a:srgbClr val="BB5F03"/>
        </a:dk1>
        <a:lt1>
          <a:srgbClr val="FFFFFF"/>
        </a:lt1>
        <a:dk2>
          <a:srgbClr val="993300"/>
        </a:dk2>
        <a:lt2>
          <a:srgbClr val="FEEC94"/>
        </a:lt2>
        <a:accent1>
          <a:srgbClr val="FF9900"/>
        </a:accent1>
        <a:accent2>
          <a:srgbClr val="B76A03"/>
        </a:accent2>
        <a:accent3>
          <a:srgbClr val="CAADAA"/>
        </a:accent3>
        <a:accent4>
          <a:srgbClr val="DADADA"/>
        </a:accent4>
        <a:accent5>
          <a:srgbClr val="FFCAAA"/>
        </a:accent5>
        <a:accent6>
          <a:srgbClr val="A65F02"/>
        </a:accent6>
        <a:hlink>
          <a:srgbClr val="FFFFCC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лен 2">
        <a:dk1>
          <a:srgbClr val="EA9306"/>
        </a:dk1>
        <a:lt1>
          <a:srgbClr val="FFFFFF"/>
        </a:lt1>
        <a:dk2>
          <a:srgbClr val="FAC120"/>
        </a:dk2>
        <a:lt2>
          <a:srgbClr val="FFFDD1"/>
        </a:lt2>
        <a:accent1>
          <a:srgbClr val="CC6600"/>
        </a:accent1>
        <a:accent2>
          <a:srgbClr val="FF9933"/>
        </a:accent2>
        <a:accent3>
          <a:srgbClr val="FCDDAB"/>
        </a:accent3>
        <a:accent4>
          <a:srgbClr val="DADADA"/>
        </a:accent4>
        <a:accent5>
          <a:srgbClr val="E2B8AA"/>
        </a:accent5>
        <a:accent6>
          <a:srgbClr val="E78A2D"/>
        </a:accent6>
        <a:hlink>
          <a:srgbClr val="A50021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лен 3">
        <a:dk1>
          <a:srgbClr val="000000"/>
        </a:dk1>
        <a:lt1>
          <a:srgbClr val="FFFFCC"/>
        </a:lt1>
        <a:dk2>
          <a:srgbClr val="A26D18"/>
        </a:dk2>
        <a:lt2>
          <a:srgbClr val="F9D793"/>
        </a:lt2>
        <a:accent1>
          <a:srgbClr val="FFD05B"/>
        </a:accent1>
        <a:accent2>
          <a:srgbClr val="FEE1A8"/>
        </a:accent2>
        <a:accent3>
          <a:srgbClr val="FFFFE2"/>
        </a:accent3>
        <a:accent4>
          <a:srgbClr val="000000"/>
        </a:accent4>
        <a:accent5>
          <a:srgbClr val="FFE4B5"/>
        </a:accent5>
        <a:accent6>
          <a:srgbClr val="E6CC98"/>
        </a:accent6>
        <a:hlink>
          <a:srgbClr val="FF0000"/>
        </a:hlink>
        <a:folHlink>
          <a:srgbClr val="CC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Клен 4">
        <a:dk1>
          <a:srgbClr val="008000"/>
        </a:dk1>
        <a:lt1>
          <a:srgbClr val="FFFFFF"/>
        </a:lt1>
        <a:dk2>
          <a:srgbClr val="005800"/>
        </a:dk2>
        <a:lt2>
          <a:srgbClr val="FFFFCC"/>
        </a:lt2>
        <a:accent1>
          <a:srgbClr val="00CC99"/>
        </a:accent1>
        <a:accent2>
          <a:srgbClr val="007825"/>
        </a:accent2>
        <a:accent3>
          <a:srgbClr val="AAB4AA"/>
        </a:accent3>
        <a:accent4>
          <a:srgbClr val="DADADA"/>
        </a:accent4>
        <a:accent5>
          <a:srgbClr val="AAE2CA"/>
        </a:accent5>
        <a:accent6>
          <a:srgbClr val="006C20"/>
        </a:accent6>
        <a:hlink>
          <a:srgbClr val="9966FF"/>
        </a:hlink>
        <a:folHlink>
          <a:srgbClr val="99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лен 5">
        <a:dk1>
          <a:srgbClr val="56925A"/>
        </a:dk1>
        <a:lt1>
          <a:srgbClr val="FFFFFF"/>
        </a:lt1>
        <a:dk2>
          <a:srgbClr val="6FB56D"/>
        </a:dk2>
        <a:lt2>
          <a:srgbClr val="FFFFCC"/>
        </a:lt2>
        <a:accent1>
          <a:srgbClr val="2B877C"/>
        </a:accent1>
        <a:accent2>
          <a:srgbClr val="5A9A5F"/>
        </a:accent2>
        <a:accent3>
          <a:srgbClr val="BBD7BA"/>
        </a:accent3>
        <a:accent4>
          <a:srgbClr val="DADADA"/>
        </a:accent4>
        <a:accent5>
          <a:srgbClr val="ACC3BF"/>
        </a:accent5>
        <a:accent6>
          <a:srgbClr val="518B55"/>
        </a:accent6>
        <a:hlink>
          <a:srgbClr val="99FF33"/>
        </a:hlink>
        <a:folHlink>
          <a:srgbClr val="CC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лен 6">
        <a:dk1>
          <a:srgbClr val="006699"/>
        </a:dk1>
        <a:lt1>
          <a:srgbClr val="FFFFFF"/>
        </a:lt1>
        <a:dk2>
          <a:srgbClr val="006666"/>
        </a:dk2>
        <a:lt2>
          <a:srgbClr val="CCECFF"/>
        </a:lt2>
        <a:accent1>
          <a:srgbClr val="00CCFF"/>
        </a:accent1>
        <a:accent2>
          <a:srgbClr val="017A83"/>
        </a:accent2>
        <a:accent3>
          <a:srgbClr val="AAB8B8"/>
        </a:accent3>
        <a:accent4>
          <a:srgbClr val="DADADA"/>
        </a:accent4>
        <a:accent5>
          <a:srgbClr val="AAE2FF"/>
        </a:accent5>
        <a:accent6>
          <a:srgbClr val="016E76"/>
        </a:accent6>
        <a:hlink>
          <a:srgbClr val="FFFFCC"/>
        </a:hlink>
        <a:folHlink>
          <a:srgbClr val="99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лен 7">
        <a:dk1>
          <a:srgbClr val="80ACC4"/>
        </a:dk1>
        <a:lt1>
          <a:srgbClr val="FFFFFF"/>
        </a:lt1>
        <a:dk2>
          <a:srgbClr val="B3D1DF"/>
        </a:dk2>
        <a:lt2>
          <a:srgbClr val="FFFFFF"/>
        </a:lt2>
        <a:accent1>
          <a:srgbClr val="5089A8"/>
        </a:accent1>
        <a:accent2>
          <a:srgbClr val="BBC6DB"/>
        </a:accent2>
        <a:accent3>
          <a:srgbClr val="D6E5EC"/>
        </a:accent3>
        <a:accent4>
          <a:srgbClr val="DADADA"/>
        </a:accent4>
        <a:accent5>
          <a:srgbClr val="B3C4D1"/>
        </a:accent5>
        <a:accent6>
          <a:srgbClr val="A9B3C6"/>
        </a:accent6>
        <a:hlink>
          <a:srgbClr val="0000FF"/>
        </a:hlink>
        <a:folHlink>
          <a:srgbClr val="0066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лен 8">
        <a:dk1>
          <a:srgbClr val="5700AE"/>
        </a:dk1>
        <a:lt1>
          <a:srgbClr val="FFFFFF"/>
        </a:lt1>
        <a:dk2>
          <a:srgbClr val="7301CB"/>
        </a:dk2>
        <a:lt2>
          <a:srgbClr val="C5C5FF"/>
        </a:lt2>
        <a:accent1>
          <a:srgbClr val="9999FF"/>
        </a:accent1>
        <a:accent2>
          <a:srgbClr val="7000E0"/>
        </a:accent2>
        <a:accent3>
          <a:srgbClr val="BCAAE2"/>
        </a:accent3>
        <a:accent4>
          <a:srgbClr val="DADADA"/>
        </a:accent4>
        <a:accent5>
          <a:srgbClr val="CACAFF"/>
        </a:accent5>
        <a:accent6>
          <a:srgbClr val="6500CB"/>
        </a:accent6>
        <a:hlink>
          <a:srgbClr val="99F3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лен 9">
        <a:dk1>
          <a:srgbClr val="003366"/>
        </a:dk1>
        <a:lt1>
          <a:srgbClr val="FFFFFF"/>
        </a:lt1>
        <a:dk2>
          <a:srgbClr val="003366"/>
        </a:dk2>
        <a:lt2>
          <a:srgbClr val="CBD5DF"/>
        </a:lt2>
        <a:accent1>
          <a:srgbClr val="A9BEE9"/>
        </a:accent1>
        <a:accent2>
          <a:srgbClr val="D6E4F2"/>
        </a:accent2>
        <a:accent3>
          <a:srgbClr val="FFFFFF"/>
        </a:accent3>
        <a:accent4>
          <a:srgbClr val="002A56"/>
        </a:accent4>
        <a:accent5>
          <a:srgbClr val="D1DBF2"/>
        </a:accent5>
        <a:accent6>
          <a:srgbClr val="C2CFDB"/>
        </a:accent6>
        <a:hlink>
          <a:srgbClr val="0000CC"/>
        </a:hlink>
        <a:folHlink>
          <a:srgbClr val="8668E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312</TotalTime>
  <Words>1534</Words>
  <Application>Microsoft Office PowerPoint</Application>
  <PresentationFormat>Экран (4:3)</PresentationFormat>
  <Paragraphs>92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18</vt:i4>
      </vt:variant>
    </vt:vector>
  </HeadingPairs>
  <TitlesOfParts>
    <vt:vector size="20" baseType="lpstr">
      <vt:lpstr>Тема Office</vt:lpstr>
      <vt:lpstr>Клен</vt:lpstr>
      <vt:lpstr>Ліна Василівна Костенко</vt:lpstr>
      <vt:lpstr>Презентация PowerPoint</vt:lpstr>
      <vt:lpstr>Презентация PowerPoint</vt:lpstr>
      <vt:lpstr>Презентация PowerPoint</vt:lpstr>
      <vt:lpstr>Творчість поетеси Збірка «Зоряний інтеграл» !!! </vt:lpstr>
      <vt:lpstr>Презентация PowerPoint</vt:lpstr>
      <vt:lpstr>Основні мотиви та теми творчості:</vt:lpstr>
      <vt:lpstr>Творчість поетеси </vt:lpstr>
      <vt:lpstr>«Записки українського самашедшого»</vt:lpstr>
      <vt:lpstr>Презентация PowerPoint</vt:lpstr>
      <vt:lpstr>Презентация PowerPoint</vt:lpstr>
      <vt:lpstr>Презентация PowerPoint</vt:lpstr>
      <vt:lpstr>«Маруся Чурай»</vt:lpstr>
      <vt:lpstr>Риси індивідуального стилю письменниці:</vt:lpstr>
      <vt:lpstr>“Поїдьте туди, де вмерла Україна”</vt:lpstr>
      <vt:lpstr>Любов до України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Ліна Василівна Костенко</dc:title>
  <dc:creator>Валерия</dc:creator>
  <cp:lastModifiedBy>Валерия</cp:lastModifiedBy>
  <cp:revision>28</cp:revision>
  <dcterms:created xsi:type="dcterms:W3CDTF">2014-03-04T15:35:37Z</dcterms:created>
  <dcterms:modified xsi:type="dcterms:W3CDTF">2014-03-07T05:04:44Z</dcterms:modified>
</cp:coreProperties>
</file>