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03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0C181-0512-4D15-AD3F-4733D4D41755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6C0D1B-EDF3-4081-A003-2B80052912C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3A3AF-9406-41AF-8AFD-C76421373EC7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F2E34-7359-49EE-BC48-E8CFCFDAA11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BA67EF-9524-4D50-8571-34F5AD99F04B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6A08D-72EA-46BE-B72B-F17F31E051A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Зразок заголовка</a:t>
            </a:r>
            <a:endParaRPr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Зразок тексту</a:t>
            </a:r>
          </a:p>
          <a:p>
            <a:pPr lvl="1"/>
            <a:r>
              <a:rPr lang="ru-RU"/>
              <a:t>Другий рівень</a:t>
            </a:r>
          </a:p>
          <a:p>
            <a:pPr lvl="2"/>
            <a:r>
              <a:rPr lang="ru-RU"/>
              <a:t>Третій рівень</a:t>
            </a:r>
          </a:p>
          <a:p>
            <a:pPr lvl="3"/>
            <a:r>
              <a:rPr lang="ru-RU"/>
              <a:t>Четвертий рівень</a:t>
            </a:r>
          </a:p>
          <a:p>
            <a:pPr lvl="4"/>
            <a:r>
              <a:rPr lang="ru-RU"/>
              <a:t>П'ятий рівень</a:t>
            </a:r>
            <a:endParaRPr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Зразок тексту</a:t>
            </a:r>
          </a:p>
          <a:p>
            <a:pPr lvl="1"/>
            <a:r>
              <a:rPr lang="ru-RU"/>
              <a:t>Другий рівень</a:t>
            </a:r>
          </a:p>
          <a:p>
            <a:pPr lvl="2"/>
            <a:r>
              <a:rPr lang="ru-RU"/>
              <a:t>Третій рівень</a:t>
            </a:r>
          </a:p>
          <a:p>
            <a:pPr lvl="3"/>
            <a:r>
              <a:rPr lang="ru-RU"/>
              <a:t>Четвертий рівень</a:t>
            </a:r>
          </a:p>
          <a:p>
            <a:pPr lvl="4"/>
            <a:r>
              <a:rPr lang="ru-RU"/>
              <a:t>П'ятий рівень</a:t>
            </a:r>
            <a:endParaRPr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E9801-EF79-4AD2-B26F-558F0FFCEAD1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50C07-D6BE-40C4-BA78-03AEC4D795E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8219E-4AF8-4949-9403-30BD7BBC9E4C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BB8D93-7821-4D9E-8963-47E02F3C39B0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AC227-59A9-43C4-9FFA-208ED6FA4991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2B70A-6498-4587-AD90-DF6B5E3A72D9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CD12F-4707-48DD-9B83-0449BF2AAC04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4C200A-66A7-42E7-8E40-8469C52F5817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4F65B1-AB24-4657-8421-C9301C83E0AF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52104-A01D-4CEA-A27D-E1EB1630391C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19737-FDC4-47FD-9509-4BBA0A266325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1637B-1A7C-4FAF-9E74-F0B7907E91B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07CB-A287-453B-96B6-398CC01EEC75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5BABB-B7DB-480B-AFBD-315E019F1834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EF59-93E6-48B9-95F3-9DBA9140944F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426055-1F54-46C8-8A4A-101F7601E42D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09FF2-A6AA-40D7-931C-E6B5F4C28D2F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C0A45-8EFC-461A-B319-F8BE1B74D96B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ABC28C-C86E-4076-B8E0-A345E08C35C1}" type="datetimeFigureOut">
              <a:rPr lang="ru-RU"/>
              <a:pPr>
                <a:defRPr/>
              </a:pPr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BC90F42-11F9-4D26-965E-9FD3E1749A38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rebuchet MS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25" name="Rectangle 13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b="1" i="1" smtClean="0">
                <a:latin typeface="Arial" charset="0"/>
              </a:rPr>
              <a:t>Юрій Яновський</a:t>
            </a:r>
          </a:p>
        </p:txBody>
      </p:sp>
      <p:sp>
        <p:nvSpPr>
          <p:cNvPr id="13314" name="Подзаголовок 2"/>
          <p:cNvSpPr>
            <a:spLocks noGrp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>
              <a:spcBef>
                <a:spcPct val="0"/>
              </a:spcBef>
              <a:buFont typeface="Arial" charset="0"/>
              <a:buNone/>
            </a:pPr>
            <a:r>
              <a:rPr lang="ru-RU" sz="1400" i="1" smtClean="0">
                <a:latin typeface="Arial" charset="0"/>
              </a:rPr>
              <a:t>        Наречена, для якої я жив ціле життя, </a:t>
            </a:r>
            <a:br>
              <a:rPr lang="ru-RU" sz="1400" i="1" smtClean="0">
                <a:latin typeface="Arial" charset="0"/>
              </a:rPr>
            </a:br>
            <a:r>
              <a:rPr lang="ru-RU" sz="1400" i="1" smtClean="0">
                <a:latin typeface="Arial" charset="0"/>
              </a:rPr>
              <a:t>їй присвятив сталеву шпагу і за неї підставляв під мечі важкий щит. Культура нації — звуть її.</a:t>
            </a:r>
            <a:br>
              <a:rPr lang="ru-RU" sz="1400" i="1" smtClean="0">
                <a:latin typeface="Arial" charset="0"/>
              </a:rPr>
            </a:br>
            <a:r>
              <a:rPr lang="ru-RU" sz="1400" i="1" smtClean="0">
                <a:latin typeface="Arial" charset="0"/>
              </a:rPr>
              <a:t>Юрій Яновський «Майстер корабля»</a:t>
            </a:r>
            <a:endParaRPr lang="ru-RU" sz="1400" i="1" smtClean="0">
              <a:latin typeface="Times New Roman" charset="0"/>
              <a:cs typeface="Times New Roman" charset="0"/>
            </a:endParaRPr>
          </a:p>
          <a:p>
            <a:pPr>
              <a:spcBef>
                <a:spcPct val="0"/>
              </a:spcBef>
            </a:pPr>
            <a:endParaRPr lang="ru-RU" sz="2800" i="1" smtClean="0">
              <a:latin typeface="Times New Roman" charset="0"/>
              <a:cs typeface="Times New Roman" charset="0"/>
            </a:endParaRPr>
          </a:p>
        </p:txBody>
      </p:sp>
      <p:pic>
        <p:nvPicPr>
          <p:cNvPr id="13327" name="Picture 15" descr="9168709"/>
          <p:cNvPicPr>
            <a:picLocks noChangeAspect="1" noChangeArrowheads="1"/>
          </p:cNvPicPr>
          <p:nvPr>
            <p:ph sz="half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5051425" y="1484313"/>
            <a:ext cx="3552825" cy="4641850"/>
          </a:xfrm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ChangeArrowheads="1"/>
          </p:cNvSpPr>
          <p:nvPr/>
        </p:nvSpPr>
        <p:spPr bwMode="auto">
          <a:xfrm>
            <a:off x="539750" y="1125538"/>
            <a:ext cx="8135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n-US" sz="2400" i="1">
              <a:latin typeface="Times New Roman" charset="0"/>
              <a:cs typeface="Arial" charset="0"/>
            </a:endParaRPr>
          </a:p>
        </p:txBody>
      </p:sp>
      <p:sp>
        <p:nvSpPr>
          <p:cNvPr id="14340" name="Rectangle 4"/>
          <p:cNvSpPr>
            <a:spLocks noGrp="1"/>
          </p:cNvSpPr>
          <p:nvPr>
            <p:ph type="body" idx="4294967295"/>
          </p:nvPr>
        </p:nvSpPr>
        <p:spPr>
          <a:xfrm>
            <a:off x="457200" y="620713"/>
            <a:ext cx="8229600" cy="55054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uk-UA" smtClean="0"/>
              <a:t> </a:t>
            </a:r>
            <a:r>
              <a:rPr lang="uk-UA" sz="1800" smtClean="0">
                <a:latin typeface="Arial" charset="0"/>
              </a:rPr>
              <a:t>Юрій Іванович Яновський народився 27 серпня 1902р. в с. Нечаївці (Компаніївський район Кіровоградської області), де колись був хутір пана Майєра. У квітні 1945р. Ю. Яновський з уст матері записав деякі подробиці про свій родовід та місце народження, а опубліковані вони повністю 1983р. </a:t>
            </a:r>
          </a:p>
          <a:p>
            <a:pPr>
              <a:lnSpc>
                <a:spcPct val="90000"/>
              </a:lnSpc>
            </a:pPr>
            <a:r>
              <a:rPr lang="uk-UA" sz="1800" smtClean="0">
                <a:latin typeface="Arial" charset="0"/>
              </a:rPr>
              <a:t>      Сім’я мала дев'ятеро дітей; злидні й нестатки змушували її кілька разів змінювати місце свого мешкання, з 1917р. жили в Єлисаветграді, де батько працював на заводі сільськогосподарських машин.</a:t>
            </a:r>
            <a:br>
              <a:rPr lang="uk-UA" sz="1800" smtClean="0">
                <a:latin typeface="Arial" charset="0"/>
              </a:rPr>
            </a:br>
            <a:r>
              <a:rPr lang="uk-UA" sz="1800" smtClean="0">
                <a:latin typeface="Arial" charset="0"/>
              </a:rPr>
              <a:t>Далі — середня освіта (народне училище, земське реальне училище); служба в 1919 — 1921 pp. у різних установах; не завершене навчання в Київському політехнічному інституті (1922 — 1925), де він бере участь у літературній студії інституту, входить у театральні кола столиці, допомагає акторам і режисерам театру-студії імені Г. Михайличенка у створенні ряду вистав, виявляючи неабиякі знання фольклору, і пише в співавторстві з С. Греєм гротескну п'єсу «Камергер»; співробітництво з групою київських панфутуристів. Тоді були опубліковані вірші «Море» (російською мовою під псевдонімом «Ней») та «Дзвін» (українською за власним прізвищем), здійснені газетні публікації в «Більшовику» (дванадцять нарисів і дві рецензії, підписані псевдонімом «Юр. Юрченко»)</a:t>
            </a:r>
          </a:p>
        </p:txBody>
      </p:sp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/>
          </p:cNvSpPr>
          <p:nvPr>
            <p:ph type="body" idx="4294967295"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uk-UA" sz="1800" smtClean="0">
                <a:latin typeface="Arial" charset="0"/>
              </a:rPr>
              <a:t>У 1925–1926 рр. працював на Одеській кінофабриці художнім редактором. З 1927 жив у Харкові, з 1939 — в Києві. Перший вірш «Море» надрукував російською мовою (1922), уперше виступив з віршами українською мовою в 1924 році (збірка «Прекрасна Ут», 1928), далі перейшов на прозу. Романтичні новели раннього періоду творчості Яновського зібрані в збірці «Мамутові бивні» (1925) і «Кров землі» (1927). Яновський, разом з М. Хвильовим — один з найвизначніших романтиків в українській літературі першої половини XX ст., зокрема співець морської романтики, найяскравіше представленої в першому його романі «Майстер корабля». Новела «Поворот» (1927, 1928), після якої з'явився гостро критикований і довгий час заборонений роман «Чотири шаблі» (1931), в якому знайшов романтичне зображення стихійний народний рух відроджуваної України за доби відбудови державності. До тієї самої теми революції в Україні, але під тиском критики вже з офіційної позиції, Яновський повернувся в майстерно збудованому романі в новелах «Вершники» (1935), одна з новел якого, «Подвійне коло», присвячена зображенню трагедії братовбивчих конфліктів за доби революції.</a:t>
            </a:r>
            <a:br>
              <a:rPr lang="uk-UA" sz="1800" smtClean="0">
                <a:latin typeface="Arial" charset="0"/>
              </a:rPr>
            </a:br>
            <a:r>
              <a:rPr lang="uk-UA" sz="1800" smtClean="0">
                <a:latin typeface="Arial" charset="0"/>
              </a:rPr>
              <a:t>До Німецько-радянської війни Яновський написав кілька сценаріїв («Гамбург», «Фата морґана», «Серця двох» та інші), п'єси «Завойовники» (1931), «Дума про Британку» (1932), «Потомки» (1940) і видав збірку почасти дуже дотепних, пройнятих живим гумором оповідань «Короткі історії» (1940).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5"/>
          <p:cNvSpPr>
            <a:spLocks noGrp="1"/>
          </p:cNvSpPr>
          <p:nvPr>
            <p:ph type="body" idx="1"/>
          </p:nvPr>
        </p:nvSpPr>
        <p:spPr>
          <a:xfrm>
            <a:off x="457200" y="836613"/>
            <a:ext cx="8229600" cy="5289550"/>
          </a:xfrm>
          <a:noFill/>
          <a:ln/>
        </p:spPr>
        <p:txBody>
          <a:bodyPr/>
          <a:lstStyle/>
          <a:p>
            <a:r>
              <a:rPr lang="uk-UA" sz="2000" smtClean="0">
                <a:latin typeface="Arial" charset="0"/>
              </a:rPr>
              <a:t>За війни Яновський був редактором журналу «Українська література» і військовим кореспондентом, в 1945 — кореспондентом на Нюрнберзькому процесі. Найвизначнішим твором Яновського повоєнного часу став роман «Жива вода» (1947), в якому письменник втілив ідею невмирущості нації, відроджуваної після воєнної катастрофи. Гостро критикований за націоналізм, Яновський змушений був переробити цей роман згідно з принципами соцреалізму й перевидати його в далеко слабшому варіанті під іншою назвою «Мир» (1956).</a:t>
            </a:r>
            <a:br>
              <a:rPr lang="uk-UA" sz="2000" smtClean="0">
                <a:latin typeface="Arial" charset="0"/>
              </a:rPr>
            </a:br>
            <a:r>
              <a:rPr lang="uk-UA" sz="2000" smtClean="0">
                <a:latin typeface="Arial" charset="0"/>
              </a:rPr>
              <a:t>Бувши слабкого здоров'я, Яновський, проте, довго витримував тиск безнастанних репресій і капітулював щойно під кінець життя збіркою з мистецького погляду анемічних «Київських оповідань» (1948). Помер Юрій 25 лютого 1954 року . Попри це, твори Яновського поруч з творчістю таких визначних майстрів слова, як П. Тичина, М. Хвильовий, М. Зеров, М. Рильський, Є. Плужник, увійшли в класичний фонд літератури українського відродження першої половини XX ст.</a:t>
            </a:r>
          </a:p>
        </p:txBody>
      </p:sp>
    </p:spTree>
  </p:cSld>
  <p:clrMapOvr>
    <a:masterClrMapping/>
  </p:clrMapOvr>
  <p:transition>
    <p:push dir="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2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uk-UA" sz="2400" smtClean="0">
                <a:latin typeface="Arial" charset="0"/>
              </a:rPr>
              <a:t>Пам’ять </a:t>
            </a:r>
          </a:p>
        </p:txBody>
      </p:sp>
      <p:sp>
        <p:nvSpPr>
          <p:cNvPr id="27653" name="Rectangle 5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uk-UA" sz="1800" smtClean="0">
                <a:latin typeface="Arial" charset="0"/>
              </a:rPr>
              <a:t>У рідному селі письменника Нечаївка створено музей його імені. Іменем Ю. І. Яновського в Києві в 1955 році була названа вулиця (Печерський район, Звіринець).</a:t>
            </a:r>
          </a:p>
          <a:p>
            <a:pPr>
              <a:lnSpc>
                <a:spcPct val="80000"/>
              </a:lnSpc>
            </a:pPr>
            <a:endParaRPr lang="uk-UA" sz="18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uk-UA" sz="1800" smtClean="0">
                <a:latin typeface="Arial" charset="0"/>
              </a:rPr>
              <a:t>На будинку Роліту в Києві, де з 1939-го по 1954 рік жив і працював письменник у 1958 році встановлена меморіальна дошка (граніт, бронза; барельєф, скульптор А. В. Німенко).</a:t>
            </a:r>
          </a:p>
          <a:p>
            <a:pPr>
              <a:lnSpc>
                <a:spcPct val="80000"/>
              </a:lnSpc>
            </a:pPr>
            <a:endParaRPr lang="uk-UA" sz="1800" smtClean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uk-UA" sz="1800" smtClean="0">
                <a:latin typeface="Arial" charset="0"/>
              </a:rPr>
              <a:t>Його ім'ям була названа вулиця в Одесі.</a:t>
            </a:r>
          </a:p>
        </p:txBody>
      </p:sp>
      <p:pic>
        <p:nvPicPr>
          <p:cNvPr id="27655" name="Picture 7" descr="522px-Могила_Юрія_Яновського"/>
          <p:cNvPicPr>
            <a:picLocks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076825" y="908050"/>
            <a:ext cx="3311525" cy="2952750"/>
          </a:xfrm>
        </p:spPr>
      </p:pic>
      <p:pic>
        <p:nvPicPr>
          <p:cNvPr id="27656" name="Picture 8" descr="800px-Меморіальна_дошка_Юрію_Яновському_(Київ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76825" y="3933825"/>
            <a:ext cx="3449638" cy="2209800"/>
          </a:xfrm>
          <a:prstGeom prst="rect">
            <a:avLst/>
          </a:prstGeom>
          <a:noFill/>
        </p:spPr>
      </p:pic>
    </p:spTree>
  </p:cSld>
  <p:clrMapOvr>
    <a:masterClrMapping/>
  </p:clrMapOvr>
  <p:transition>
    <p:diamond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/>
          </p:cNvSpPr>
          <p:nvPr>
            <p:ph type="title"/>
          </p:nvPr>
        </p:nvSpPr>
        <p:spPr>
          <a:xfrm>
            <a:off x="395288" y="2492375"/>
            <a:ext cx="8229600" cy="1143000"/>
          </a:xfrm>
        </p:spPr>
        <p:txBody>
          <a:bodyPr/>
          <a:lstStyle/>
          <a:p>
            <a:r>
              <a:rPr lang="uk-UA" i="1" smtClean="0">
                <a:latin typeface="Arial" charset="0"/>
              </a:rPr>
              <a:t>Дякую за увагу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579</Words>
  <Application>Microsoft Office PowerPoint</Application>
  <PresentationFormat>Екран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5</vt:i4>
      </vt:variant>
      <vt:variant>
        <vt:lpstr>Шаблон оформлення</vt:lpstr>
      </vt:variant>
      <vt:variant>
        <vt:i4>2</vt:i4>
      </vt:variant>
      <vt:variant>
        <vt:lpstr>Заголовки слайдів</vt:lpstr>
      </vt:variant>
      <vt:variant>
        <vt:i4>6</vt:i4>
      </vt:variant>
    </vt:vector>
  </HeadingPairs>
  <TitlesOfParts>
    <vt:vector size="13" baseType="lpstr">
      <vt:lpstr>Georgia</vt:lpstr>
      <vt:lpstr>Arial</vt:lpstr>
      <vt:lpstr>Trebuchet MS</vt:lpstr>
      <vt:lpstr>Calibri</vt:lpstr>
      <vt:lpstr>Times New Roman</vt:lpstr>
      <vt:lpstr>Тема Office</vt:lpstr>
      <vt:lpstr>Тема Office</vt:lpstr>
      <vt:lpstr>Юрій Яновський</vt:lpstr>
      <vt:lpstr>Слайд 2</vt:lpstr>
      <vt:lpstr>Слайд 3</vt:lpstr>
      <vt:lpstr>Слайд 4</vt:lpstr>
      <vt:lpstr>Пам’ять 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Галя</cp:lastModifiedBy>
  <cp:revision>4</cp:revision>
  <dcterms:created xsi:type="dcterms:W3CDTF">2013-08-20T22:02:58Z</dcterms:created>
  <dcterms:modified xsi:type="dcterms:W3CDTF">2013-10-24T20:15:57Z</dcterms:modified>
</cp:coreProperties>
</file>