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63" r:id="rId4"/>
    <p:sldId id="265" r:id="rId5"/>
    <p:sldId id="257" r:id="rId6"/>
    <p:sldId id="258" r:id="rId7"/>
    <p:sldId id="259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27DC9FE9-A2DA-4D59-A908-34A69E689E71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BDC221-9D9E-42DD-9453-D1F33E1A41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A98F1-8912-4E79-B80E-8CADE4898CCC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D94E9-6937-4B21-9D9D-F72AC39B71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13F9E-C894-4D0C-A11E-1159232BDEE4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71F54-BA92-443E-8661-9BC5E4EBE9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EF26A-711A-4342-9672-21DA95FD5C5C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5C877-906E-4420-B77B-E54C528025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446C2-2558-47E0-9308-5C6DB8DD31A5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6F74C-214B-4A92-966D-9A6849048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241EF-079D-4FB6-98EA-970258C5F065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E6056-AF05-4E18-936C-7F2674A64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84632-68F9-4535-8AEC-ABBE10A364E7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618D-6F17-4A97-8CBD-1846A5AF12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BAD70-9368-4808-85C2-BABD4AA7D629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38429-5D21-4EC2-BB54-6F82A111C0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4F7D3-55FF-41FB-A131-1059C83FC0EF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76AD2-A4CF-4806-8C6B-5588D6896C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F9EF733E-E489-4913-A432-AD0D32056704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A0D1830A-E999-4FAA-A3BE-74EF26C3D4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177ED0D5-1E3A-4174-8D41-C658A96BF0F6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20041342-4DFB-4925-BFC7-463D7C9B37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D2178B5-652D-4820-BECF-18813DA881B5}" type="datetimeFigureOut">
              <a:rPr lang="ru-RU" smtClean="0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E0DF520-ED5C-4841-8609-C2185ED60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15121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ЄВГЕН   ПЛУЖНИК</a:t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(1898-1936)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132856"/>
            <a:ext cx="4320480" cy="380501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b="1" i="1" dirty="0" smtClean="0"/>
              <a:t>О </a:t>
            </a:r>
            <a:r>
              <a:rPr lang="uk-UA" sz="2600" b="1" i="1" dirty="0" err="1" smtClean="0"/>
              <a:t>часе</a:t>
            </a:r>
            <a:r>
              <a:rPr lang="uk-UA" sz="2600" b="1" i="1" dirty="0" smtClean="0"/>
              <a:t> велетнів! Прости утому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b="1" i="1" dirty="0" smtClean="0"/>
              <a:t>Мені, найменшому з твоїх синів!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b="1" i="1" dirty="0" smtClean="0"/>
              <a:t>І невідомому в світах нікому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b="1" i="1" dirty="0" smtClean="0"/>
              <a:t>Мені день радісний яснів…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b="1" i="1" dirty="0" smtClean="0"/>
              <a:t>        </a:t>
            </a:r>
            <a:r>
              <a:rPr lang="uk-UA" sz="2600" b="1" i="1" dirty="0" smtClean="0"/>
              <a:t>     </a:t>
            </a:r>
            <a:r>
              <a:rPr lang="uk-UA" sz="2600" b="1" i="1" dirty="0" smtClean="0"/>
              <a:t>(Євген Плужник)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</p:txBody>
      </p:sp>
      <p:pic>
        <p:nvPicPr>
          <p:cNvPr id="2052" name="Picture 2" descr="F:\Новая папка\pluznik_yev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784884" cy="392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   коротке…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6912769" cy="460851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uk-UA" sz="2800" dirty="0" smtClean="0">
                <a:solidFill>
                  <a:schemeClr val="tx1"/>
                </a:solidFill>
              </a:rPr>
              <a:t>Євген Павлович Плужник народився 26 грудня 1898 року у </a:t>
            </a:r>
            <a:r>
              <a:rPr lang="uk-UA" sz="2800" dirty="0" smtClean="0">
                <a:solidFill>
                  <a:schemeClr val="tx1"/>
                </a:solidFill>
              </a:rPr>
              <a:t>Воронезькій </a:t>
            </a:r>
            <a:r>
              <a:rPr lang="uk-UA" sz="2800" dirty="0" smtClean="0">
                <a:solidFill>
                  <a:schemeClr val="tx1"/>
                </a:solidFill>
              </a:rPr>
              <a:t>губернії.</a:t>
            </a:r>
          </a:p>
          <a:p>
            <a:pPr algn="just" eaLnBrk="1" hangingPunct="1"/>
            <a:r>
              <a:rPr lang="uk-UA" sz="2800" dirty="0" smtClean="0">
                <a:solidFill>
                  <a:schemeClr val="tx1"/>
                </a:solidFill>
              </a:rPr>
              <a:t>Батько був хліборобом та небагатим купцем, родом з Полтавщини.</a:t>
            </a:r>
          </a:p>
          <a:p>
            <a:pPr algn="just" eaLnBrk="1" hangingPunct="1"/>
            <a:r>
              <a:rPr lang="uk-UA" sz="2800" dirty="0" smtClean="0">
                <a:solidFill>
                  <a:schemeClr val="tx1"/>
                </a:solidFill>
              </a:rPr>
              <a:t>У родині було восьмеро  дітей, які хворіли на сухоти.</a:t>
            </a:r>
          </a:p>
          <a:p>
            <a:pPr algn="just" eaLnBrk="1" hangingPunct="1"/>
            <a:r>
              <a:rPr lang="uk-UA" sz="2800" dirty="0" smtClean="0">
                <a:solidFill>
                  <a:schemeClr val="tx1"/>
                </a:solidFill>
              </a:rPr>
              <a:t>2 грудня 1934 року було заарештовано  та засуджено на 10 років таборів. </a:t>
            </a:r>
          </a:p>
          <a:p>
            <a:pPr algn="just" eaLnBrk="1" hangingPunct="1"/>
            <a:r>
              <a:rPr lang="uk-UA" sz="2800" dirty="0" smtClean="0">
                <a:solidFill>
                  <a:schemeClr val="tx1"/>
                </a:solidFill>
              </a:rPr>
              <a:t>Помер 1936 року на Соловках. 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Село </a:t>
            </a:r>
            <a:r>
              <a:rPr lang="ru-RU" sz="3200" dirty="0" err="1" smtClean="0">
                <a:solidFill>
                  <a:srgbClr val="002060"/>
                </a:solidFill>
              </a:rPr>
              <a:t>Кантемирівка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Богучарського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повіту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dirty="0" err="1" smtClean="0">
                <a:solidFill>
                  <a:srgbClr val="002060"/>
                </a:solidFill>
              </a:rPr>
              <a:t>Воронезької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губернії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28582"/>
          <a:stretch/>
        </p:blipFill>
        <p:spPr bwMode="auto">
          <a:xfrm>
            <a:off x="1626681" y="2398732"/>
            <a:ext cx="579038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1202485"/>
          </a:xfrm>
        </p:spPr>
        <p:txBody>
          <a:bodyPr/>
          <a:lstStyle/>
          <a:p>
            <a:r>
              <a:rPr lang="ru-RU" sz="2400" i="1" dirty="0" smtClean="0"/>
              <a:t> Богдан-</a:t>
            </a:r>
            <a:r>
              <a:rPr lang="ru-RU" sz="2400" i="1" dirty="0" err="1" smtClean="0"/>
              <a:t>Ігор</a:t>
            </a:r>
            <a:r>
              <a:rPr lang="ru-RU" sz="2400" i="1" dirty="0" smtClean="0"/>
              <a:t> Антонич, </a:t>
            </a:r>
            <a:r>
              <a:rPr lang="ru-RU" sz="2400" i="1" dirty="0" err="1" smtClean="0"/>
              <a:t>Микола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Філянський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Дмитро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Фальківський</a:t>
            </a:r>
            <a:r>
              <a:rPr lang="ru-RU" sz="2400" i="1" dirty="0" smtClean="0"/>
              <a:t>, </a:t>
            </a:r>
            <a:r>
              <a:rPr lang="ru-RU" sz="2400" b="1" i="1" dirty="0" err="1" smtClean="0"/>
              <a:t>Євген</a:t>
            </a:r>
            <a:r>
              <a:rPr lang="ru-RU" sz="2400" b="1" i="1" dirty="0" smtClean="0"/>
              <a:t> Плужник</a:t>
            </a:r>
            <a:endParaRPr lang="ru-RU" sz="2400" i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8379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435520" cy="120248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63588" y="1700808"/>
            <a:ext cx="7272809" cy="3257550"/>
          </a:xfrm>
        </p:spPr>
        <p:txBody>
          <a:bodyPr/>
          <a:lstStyle/>
          <a:p>
            <a:pPr algn="just" eaLnBrk="1" hangingPunct="1"/>
            <a:r>
              <a:rPr lang="uk-UA" dirty="0" smtClean="0"/>
              <a:t>Навчався у гімназіях Воронежа, Ростова, Боброва.</a:t>
            </a:r>
          </a:p>
          <a:p>
            <a:pPr algn="just" eaLnBrk="1" hangingPunct="1"/>
            <a:r>
              <a:rPr lang="uk-UA" dirty="0" smtClean="0"/>
              <a:t>З 1920 по 1921 рік навчається у ветеринарно-зоотехнічному інституті.</a:t>
            </a:r>
          </a:p>
          <a:p>
            <a:pPr algn="just" eaLnBrk="1" hangingPunct="1"/>
            <a:r>
              <a:rPr lang="uk-UA" dirty="0" smtClean="0"/>
              <a:t>У 1921 році переводиться до музично – драматичного інституту, який не закінчує.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1" y="4572000"/>
            <a:ext cx="7056784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З 1918 року по 1920 рік працює вчителем у селі Великі Багачки,  де створює драматичний гурток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9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b="1" dirty="0" smtClean="0"/>
              <a:t>1926 рік </a:t>
            </a:r>
            <a:r>
              <a:rPr lang="uk-UA" dirty="0" smtClean="0"/>
              <a:t>– перша збірка </a:t>
            </a:r>
            <a:r>
              <a:rPr lang="uk-UA" dirty="0" err="1" smtClean="0"/>
              <a:t>“Дні”</a:t>
            </a:r>
            <a:r>
              <a:rPr lang="uk-UA" dirty="0" smtClean="0"/>
              <a:t> – приносить славу елітного митця.</a:t>
            </a:r>
          </a:p>
          <a:p>
            <a:pPr>
              <a:defRPr/>
            </a:pPr>
            <a:r>
              <a:rPr lang="uk-UA" b="1" dirty="0" smtClean="0"/>
              <a:t>1927 рік </a:t>
            </a:r>
            <a:r>
              <a:rPr lang="uk-UA" dirty="0" smtClean="0"/>
              <a:t>– збірка </a:t>
            </a:r>
            <a:r>
              <a:rPr lang="uk-UA" dirty="0" err="1" smtClean="0"/>
              <a:t>“Рання</a:t>
            </a:r>
            <a:r>
              <a:rPr lang="uk-UA" dirty="0" smtClean="0"/>
              <a:t> </a:t>
            </a:r>
            <a:r>
              <a:rPr lang="uk-UA" dirty="0" err="1" smtClean="0"/>
              <a:t>осінь”</a:t>
            </a:r>
            <a:r>
              <a:rPr lang="uk-UA" dirty="0" smtClean="0"/>
              <a:t>.</a:t>
            </a:r>
          </a:p>
          <a:p>
            <a:pPr>
              <a:defRPr/>
            </a:pPr>
            <a:r>
              <a:rPr lang="uk-UA" b="1" dirty="0" smtClean="0"/>
              <a:t>1933 рік </a:t>
            </a:r>
            <a:r>
              <a:rPr lang="uk-UA" dirty="0" smtClean="0"/>
              <a:t>– збірка </a:t>
            </a:r>
            <a:r>
              <a:rPr lang="uk-UA" dirty="0" err="1" smtClean="0"/>
              <a:t>“Рівновага”</a:t>
            </a:r>
            <a:r>
              <a:rPr lang="uk-UA" dirty="0" smtClean="0"/>
              <a:t> – 1943 рік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П'єси:</a:t>
            </a:r>
          </a:p>
          <a:p>
            <a:pPr>
              <a:defRPr/>
            </a:pPr>
            <a:r>
              <a:rPr lang="uk-UA" dirty="0" smtClean="0"/>
              <a:t>“</a:t>
            </a:r>
            <a:r>
              <a:rPr lang="uk-UA" dirty="0" smtClean="0"/>
              <a:t>Професор </a:t>
            </a:r>
            <a:r>
              <a:rPr lang="uk-UA" dirty="0" err="1" smtClean="0"/>
              <a:t>Сухорат</a:t>
            </a:r>
            <a:r>
              <a:rPr lang="uk-UA" dirty="0" smtClean="0"/>
              <a:t>”, </a:t>
            </a:r>
            <a:endParaRPr lang="uk-UA" dirty="0" smtClean="0"/>
          </a:p>
          <a:p>
            <a:pPr>
              <a:defRPr/>
            </a:pPr>
            <a:r>
              <a:rPr lang="uk-UA" dirty="0" smtClean="0"/>
              <a:t>“</a:t>
            </a:r>
            <a:r>
              <a:rPr lang="uk-UA" dirty="0" smtClean="0"/>
              <a:t>У дворі на передмісті”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Роман </a:t>
            </a:r>
            <a:r>
              <a:rPr lang="uk-UA" b="1" dirty="0" err="1" smtClean="0"/>
              <a:t>“Недуга”</a:t>
            </a:r>
            <a:r>
              <a:rPr lang="uk-UA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Переклади творів: </a:t>
            </a:r>
            <a:r>
              <a:rPr lang="uk-UA" dirty="0" smtClean="0"/>
              <a:t>М.Гоголя, А.Чехова, </a:t>
            </a:r>
            <a:r>
              <a:rPr lang="uk-UA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/>
              <a:t> </a:t>
            </a:r>
            <a:r>
              <a:rPr lang="uk-UA" dirty="0" smtClean="0"/>
              <a:t>                                  М.Шолохова </a:t>
            </a:r>
            <a:r>
              <a:rPr lang="uk-UA" dirty="0" smtClean="0"/>
              <a:t>“Тихий Дон”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030" y="404664"/>
            <a:ext cx="6435601" cy="93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Хвилини щастя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987824" y="1268760"/>
            <a:ext cx="5040560" cy="2274639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uk-UA" sz="3000" b="1" dirty="0" smtClean="0"/>
              <a:t>  </a:t>
            </a:r>
            <a:r>
              <a:rPr lang="uk-UA" dirty="0" smtClean="0"/>
              <a:t>Твори </a:t>
            </a:r>
            <a:r>
              <a:rPr lang="uk-UA" dirty="0" smtClean="0"/>
              <a:t>Євген Плужник писав та ховав їх під матрацом або в пічку, а дружина потайки показала їх критику Юрію </a:t>
            </a:r>
            <a:r>
              <a:rPr lang="uk-UA" dirty="0" err="1" smtClean="0"/>
              <a:t>Меженку</a:t>
            </a:r>
            <a:r>
              <a:rPr lang="uk-UA" dirty="0" smtClean="0"/>
              <a:t>.</a:t>
            </a:r>
          </a:p>
          <a:p>
            <a:pPr algn="just" eaLnBrk="1" hangingPunct="1">
              <a:buFont typeface="Arial" charset="0"/>
              <a:buNone/>
            </a:pPr>
            <a:endParaRPr lang="uk-UA" dirty="0" smtClean="0"/>
          </a:p>
          <a:p>
            <a:pPr algn="just" eaLnBrk="1" hangingPunct="1">
              <a:buFont typeface="Arial" charset="0"/>
              <a:buNone/>
            </a:pPr>
            <a:endParaRPr lang="uk-UA" dirty="0" smtClean="0"/>
          </a:p>
          <a:p>
            <a:pPr algn="just" eaLnBrk="1" hangingPunct="1">
              <a:buFont typeface="Arial" charset="0"/>
              <a:buNone/>
            </a:pPr>
            <a:endParaRPr lang="uk-UA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6148" name="Picture 2" descr="F:\Новая папка\000190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1" y="296016"/>
            <a:ext cx="2482561" cy="34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F:\Новая папка\300px-Ланка1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84" y="3573016"/>
            <a:ext cx="3665080" cy="29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14908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З 1924 року  Євген Павлович стає активним учасником організації “Ланка”</a:t>
            </a:r>
            <a:endParaRPr lang="uk-UA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4176464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Євген Плужник </a:t>
            </a:r>
            <a:r>
              <a:rPr lang="uk-UA" sz="4800" dirty="0">
                <a:solidFill>
                  <a:srgbClr val="002060"/>
                </a:solidFill>
              </a:rPr>
              <a:t>– </a:t>
            </a:r>
            <a:r>
              <a:rPr lang="uk-UA" sz="4800" dirty="0" smtClean="0">
                <a:solidFill>
                  <a:srgbClr val="002060"/>
                </a:solidFill>
              </a:rPr>
              <a:t>був одним з представників</a:t>
            </a:r>
            <a:r>
              <a:rPr lang="uk-UA" sz="4800" dirty="0">
                <a:solidFill>
                  <a:srgbClr val="002060"/>
                </a:solidFill>
              </a:rPr>
              <a:t> </a:t>
            </a:r>
            <a:r>
              <a:rPr lang="uk-UA" sz="4800" dirty="0" smtClean="0">
                <a:solidFill>
                  <a:srgbClr val="002060"/>
                </a:solidFill>
              </a:rPr>
              <a:t/>
            </a:r>
            <a:br>
              <a:rPr lang="uk-UA" sz="4800" dirty="0" smtClean="0">
                <a:solidFill>
                  <a:srgbClr val="002060"/>
                </a:solidFill>
              </a:rPr>
            </a:br>
            <a:r>
              <a:rPr lang="uk-UA" sz="4800" dirty="0" smtClean="0">
                <a:solidFill>
                  <a:srgbClr val="002060"/>
                </a:solidFill>
              </a:rPr>
              <a:t>розстріляного відродження.</a:t>
            </a:r>
            <a:endParaRPr lang="uk-UA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183</TotalTime>
  <Words>250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Кнопка</vt:lpstr>
      <vt:lpstr>ЄВГЕН   ПЛУЖНИК (1898-1936)</vt:lpstr>
      <vt:lpstr>Життя   коротке…</vt:lpstr>
      <vt:lpstr>Презентация PowerPoint</vt:lpstr>
      <vt:lpstr> Богдан-Ігор Антонич, Микола Філянський, Дмитро Фальківський, Євген Плужник</vt:lpstr>
      <vt:lpstr>Освіта</vt:lpstr>
      <vt:lpstr>Творчість</vt:lpstr>
      <vt:lpstr>Хвилини щастя</vt:lpstr>
      <vt:lpstr>Євген Плужник – був одним з представників  розстріляного відродження.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ЄВГЕН   ПЛУЖНИК (1898-1936)</dc:title>
  <dc:creator>Пользователь Windows</dc:creator>
  <cp:lastModifiedBy>Дмитро Миколайович</cp:lastModifiedBy>
  <cp:revision>16</cp:revision>
  <dcterms:created xsi:type="dcterms:W3CDTF">2011-09-25T16:28:01Z</dcterms:created>
  <dcterms:modified xsi:type="dcterms:W3CDTF">2013-09-22T16:27:18Z</dcterms:modified>
</cp:coreProperties>
</file>