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Іван Карпенко-Карий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33074" y="5105400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Учениці 10-Б класу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Харківської СШ №80</a:t>
            </a:r>
          </a:p>
          <a:p>
            <a:r>
              <a:rPr lang="uk-UA" dirty="0" err="1" smtClean="0">
                <a:solidFill>
                  <a:schemeClr val="bg1"/>
                </a:solidFill>
              </a:rPr>
              <a:t>Петухової</a:t>
            </a:r>
            <a:r>
              <a:rPr lang="uk-UA" dirty="0" smtClean="0">
                <a:solidFill>
                  <a:schemeClr val="bg1"/>
                </a:solidFill>
              </a:rPr>
              <a:t> Катерини</a:t>
            </a:r>
          </a:p>
        </p:txBody>
      </p:sp>
    </p:spTree>
    <p:extLst>
      <p:ext uri="{BB962C8B-B14F-4D97-AF65-F5344CB8AC3E}">
        <p14:creationId xmlns:p14="http://schemas.microsoft.com/office/powerpoint/2010/main" val="17260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13040240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048748"/>
            <a:ext cx="33718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7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Дякую за увагу!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Іван Тобілевич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2692896"/>
          </a:xfrm>
        </p:spPr>
        <p:txBody>
          <a:bodyPr/>
          <a:lstStyle/>
          <a:p>
            <a:pPr marL="137160" indent="0">
              <a:buNone/>
            </a:pPr>
            <a:r>
              <a:rPr lang="ru-RU" dirty="0"/>
              <a:t>Корифей </a:t>
            </a:r>
            <a:r>
              <a:rPr lang="ru-RU" dirty="0" err="1"/>
              <a:t>українського</a:t>
            </a:r>
            <a:r>
              <a:rPr lang="ru-RU" dirty="0"/>
              <a:t> театру - і просто </a:t>
            </a:r>
            <a:r>
              <a:rPr lang="ru-RU" dirty="0" err="1"/>
              <a:t>цікава</a:t>
            </a:r>
            <a:r>
              <a:rPr lang="ru-RU" dirty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4" name="Рисунок 3" descr="http://tsikave.ostriv.in.ua/images/publications/4/2872/content/1-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2322562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9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1416" y="657160"/>
            <a:ext cx="82296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28184" y="1700808"/>
            <a:ext cx="2088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Любов'ю</a:t>
            </a:r>
            <a:r>
              <a:rPr lang="ru-RU" dirty="0"/>
              <a:t> до театру </a:t>
            </a:r>
            <a:r>
              <a:rPr lang="ru-RU" dirty="0" err="1"/>
              <a:t>І.Тобілевич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завдячує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- </a:t>
            </a:r>
            <a:r>
              <a:rPr lang="ru-RU" dirty="0" err="1"/>
              <a:t>Євдокії</a:t>
            </a:r>
            <a:r>
              <a:rPr lang="ru-RU" dirty="0"/>
              <a:t> </a:t>
            </a:r>
            <a:r>
              <a:rPr lang="ru-RU" dirty="0" err="1" smtClean="0"/>
              <a:t>Золотницькій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 descr="H: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519125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211" y="260648"/>
            <a:ext cx="2895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>
                <a:solidFill>
                  <a:schemeClr val="bg1"/>
                </a:solidFill>
                <a:latin typeface="+mj-lt"/>
              </a:rPr>
              <a:t>Хутір Надія</a:t>
            </a:r>
            <a:endParaRPr lang="ru-RU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28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0" y="1484784"/>
            <a:ext cx="3106688" cy="2404864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dirty="0"/>
              <a:t>У 14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Тобілевича</a:t>
            </a:r>
            <a:r>
              <a:rPr lang="ru-RU" dirty="0"/>
              <a:t> батьки забрали з </a:t>
            </a:r>
            <a:r>
              <a:rPr lang="ru-RU" dirty="0" err="1"/>
              <a:t>гімназії</a:t>
            </a:r>
            <a:r>
              <a:rPr lang="ru-RU" dirty="0"/>
              <a:t> і </a:t>
            </a:r>
            <a:r>
              <a:rPr lang="ru-RU" dirty="0" err="1"/>
              <a:t>віддали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до </a:t>
            </a:r>
            <a:r>
              <a:rPr lang="ru-RU" dirty="0" err="1"/>
              <a:t>канцелярії</a:t>
            </a:r>
            <a:r>
              <a:rPr lang="ru-RU" dirty="0"/>
              <a:t> в </a:t>
            </a:r>
            <a:r>
              <a:rPr lang="ru-RU" dirty="0" err="1"/>
              <a:t>Єлисаветграді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2050" name="Picture 2" descr="H: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5082150" cy="379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05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052736"/>
            <a:ext cx="4474840" cy="4536544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Царський</a:t>
            </a:r>
            <a:r>
              <a:rPr lang="ru-RU" dirty="0" smtClean="0"/>
              <a:t> </a:t>
            </a:r>
            <a:r>
              <a:rPr lang="ru-RU" dirty="0"/>
              <a:t>уряд </a:t>
            </a:r>
            <a:r>
              <a:rPr lang="ru-RU" dirty="0" err="1"/>
              <a:t>втратив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поліційного</a:t>
            </a:r>
            <a:r>
              <a:rPr lang="ru-RU" dirty="0"/>
              <a:t> пристава І. </a:t>
            </a:r>
            <a:r>
              <a:rPr lang="ru-RU" dirty="0" err="1"/>
              <a:t>Тобілевича</a:t>
            </a:r>
            <a:r>
              <a:rPr lang="ru-RU" dirty="0"/>
              <a:t>, а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придбала</a:t>
            </a:r>
            <a:r>
              <a:rPr lang="ru-RU" dirty="0"/>
              <a:t> драматурга </a:t>
            </a:r>
            <a:r>
              <a:rPr lang="ru-RU" u="sng" dirty="0" err="1" smtClean="0"/>
              <a:t>Івана</a:t>
            </a:r>
            <a:r>
              <a:rPr lang="ru-RU" u="sng" dirty="0" smtClean="0"/>
              <a:t> Карпенко-</a:t>
            </a:r>
            <a:r>
              <a:rPr lang="ru-RU" u="sng" dirty="0" err="1" smtClean="0"/>
              <a:t>Карого</a:t>
            </a:r>
            <a:r>
              <a:rPr lang="ru-RU" u="sng" dirty="0" smtClean="0"/>
              <a:t>»</a:t>
            </a:r>
            <a:endParaRPr lang="ru-RU" dirty="0" smtClean="0"/>
          </a:p>
          <a:p>
            <a:pPr marL="13716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Іван Франко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H:\ло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2808312" cy="427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0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Театр Корифеїв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064" y="1916832"/>
            <a:ext cx="3744416" cy="3096344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dirty="0"/>
              <a:t>Все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І.Карпенко</a:t>
            </a:r>
            <a:r>
              <a:rPr lang="ru-RU" dirty="0"/>
              <a:t>-Карий </a:t>
            </a:r>
            <a:r>
              <a:rPr lang="ru-RU" dirty="0" err="1"/>
              <a:t>товаришував</a:t>
            </a:r>
            <a:r>
              <a:rPr lang="ru-RU" dirty="0"/>
              <a:t> з Марком </a:t>
            </a:r>
            <a:r>
              <a:rPr lang="ru-RU" dirty="0" err="1"/>
              <a:t>Кропивницьким</a:t>
            </a:r>
            <a:r>
              <a:rPr lang="ru-RU" dirty="0"/>
              <a:t>. Вони разом </a:t>
            </a:r>
            <a:r>
              <a:rPr lang="ru-RU" dirty="0" err="1"/>
              <a:t>були</a:t>
            </a:r>
            <a:r>
              <a:rPr lang="ru-RU" dirty="0"/>
              <a:t> на </a:t>
            </a:r>
            <a:r>
              <a:rPr lang="ru-RU" dirty="0" err="1"/>
              <a:t>чиновницькій</a:t>
            </a:r>
            <a:r>
              <a:rPr lang="ru-RU" dirty="0"/>
              <a:t> </a:t>
            </a:r>
            <a:r>
              <a:rPr lang="ru-RU" dirty="0" err="1"/>
              <a:t>службі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 разом </a:t>
            </a:r>
            <a:r>
              <a:rPr lang="ru-RU" dirty="0" err="1"/>
              <a:t>організовували</a:t>
            </a:r>
            <a:r>
              <a:rPr lang="ru-RU" dirty="0"/>
              <a:t> </a:t>
            </a:r>
            <a:r>
              <a:rPr lang="ru-RU" dirty="0" err="1"/>
              <a:t>драматичний</a:t>
            </a:r>
            <a:r>
              <a:rPr lang="ru-RU" dirty="0"/>
              <a:t> </a:t>
            </a:r>
            <a:r>
              <a:rPr lang="ru-RU" dirty="0" err="1"/>
              <a:t>гурток</a:t>
            </a:r>
            <a:r>
              <a:rPr lang="ru-RU" dirty="0"/>
              <a:t> і </a:t>
            </a:r>
            <a:r>
              <a:rPr lang="ru-RU" dirty="0" err="1"/>
              <a:t>створювали</a:t>
            </a:r>
            <a:r>
              <a:rPr lang="ru-RU" dirty="0"/>
              <a:t> театр </a:t>
            </a:r>
            <a:r>
              <a:rPr lang="ru-RU" dirty="0" err="1"/>
              <a:t>корифеїв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4098" name="Picture 2" descr="H:\inde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460297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5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index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84784"/>
            <a:ext cx="4042940" cy="388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Таємниця подвійного прізвища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0112" y="1600200"/>
            <a:ext cx="3106688" cy="3917032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/>
              <a:t>Для </a:t>
            </a:r>
            <a:r>
              <a:rPr lang="ru-RU" dirty="0" err="1"/>
              <a:t>псевдоніма</a:t>
            </a:r>
            <a:r>
              <a:rPr lang="ru-RU" dirty="0"/>
              <a:t> </a:t>
            </a:r>
            <a:r>
              <a:rPr lang="ru-RU" dirty="0" err="1"/>
              <a:t>Іван</a:t>
            </a:r>
            <a:r>
              <a:rPr lang="ru-RU" dirty="0"/>
              <a:t> </a:t>
            </a:r>
            <a:r>
              <a:rPr lang="ru-RU" dirty="0" err="1"/>
              <a:t>Тобілевич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взяв </a:t>
            </a:r>
            <a:r>
              <a:rPr lang="ru-RU" dirty="0" err="1"/>
              <a:t>ім'я</a:t>
            </a:r>
            <a:r>
              <a:rPr lang="ru-RU" dirty="0"/>
              <a:t> одного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персонажів</a:t>
            </a:r>
            <a:r>
              <a:rPr lang="ru-RU" dirty="0"/>
              <a:t> "Назара </a:t>
            </a:r>
            <a:r>
              <a:rPr lang="ru-RU" dirty="0" err="1"/>
              <a:t>Стодолі</a:t>
            </a:r>
            <a:r>
              <a:rPr lang="ru-RU" dirty="0"/>
              <a:t>" - </a:t>
            </a:r>
            <a:r>
              <a:rPr lang="ru-RU" dirty="0" err="1"/>
              <a:t>Карого</a:t>
            </a:r>
            <a:r>
              <a:rPr lang="ru-RU" dirty="0"/>
              <a:t>, роль </a:t>
            </a:r>
            <a:r>
              <a:rPr lang="ru-RU" dirty="0" err="1"/>
              <a:t>якого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Кропивницького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виконував</a:t>
            </a:r>
            <a:r>
              <a:rPr lang="ru-RU" dirty="0"/>
              <a:t> з великою </a:t>
            </a:r>
            <a:r>
              <a:rPr lang="ru-RU" dirty="0" err="1"/>
              <a:t>майстерністю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tsikave.ostriv.in.ua/images/publications/4/2872/content/7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3600400" cy="4411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38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064" y="1124744"/>
            <a:ext cx="3106688" cy="470916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err="1"/>
              <a:t>І.Карпенко</a:t>
            </a:r>
            <a:r>
              <a:rPr lang="ru-RU" dirty="0"/>
              <a:t>-Карий </a:t>
            </a:r>
            <a:r>
              <a:rPr lang="ru-RU" dirty="0" err="1"/>
              <a:t>сідав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п'єсу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"</a:t>
            </a:r>
            <a:r>
              <a:rPr lang="ru-RU" dirty="0" err="1"/>
              <a:t>виносивши</a:t>
            </a:r>
            <a:r>
              <a:rPr lang="ru-RU" dirty="0"/>
              <a:t>" </a:t>
            </a:r>
            <a:r>
              <a:rPr lang="ru-RU" dirty="0" err="1"/>
              <a:t>її</a:t>
            </a:r>
            <a:r>
              <a:rPr lang="ru-RU" dirty="0"/>
              <a:t> в </a:t>
            </a:r>
            <a:r>
              <a:rPr lang="ru-RU" dirty="0" err="1"/>
              <a:t>голові</a:t>
            </a:r>
            <a:r>
              <a:rPr lang="ru-RU" dirty="0"/>
              <a:t>. Але коли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сідав</a:t>
            </a:r>
            <a:r>
              <a:rPr lang="ru-RU" dirty="0"/>
              <a:t> (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вночі</a:t>
            </a:r>
            <a:r>
              <a:rPr lang="ru-RU" dirty="0"/>
              <a:t>), то писав "</a:t>
            </a:r>
            <a:r>
              <a:rPr lang="ru-RU" dirty="0" err="1"/>
              <a:t>запоєм</a:t>
            </a:r>
            <a:r>
              <a:rPr lang="ru-RU" dirty="0"/>
              <a:t>", не </a:t>
            </a:r>
            <a:r>
              <a:rPr lang="ru-RU" dirty="0" err="1"/>
              <a:t>помічаючи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://tsikave.ostriv.in.ua/images/publications/4/2872/content/5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2376264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91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4D4D4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</TotalTime>
  <Words>169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Іван Карпенко-Карий</vt:lpstr>
      <vt:lpstr>Іван Тобілевич</vt:lpstr>
      <vt:lpstr>Презентация PowerPoint</vt:lpstr>
      <vt:lpstr>Презентация PowerPoint</vt:lpstr>
      <vt:lpstr>Презентация PowerPoint</vt:lpstr>
      <vt:lpstr>Театр Корифеїв</vt:lpstr>
      <vt:lpstr>Презентация PowerPoint</vt:lpstr>
      <vt:lpstr>Таємниця подвійного прізвища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Карпенко-Карий</dc:title>
  <dc:creator>Anastasia</dc:creator>
  <cp:lastModifiedBy>Anastasia</cp:lastModifiedBy>
  <cp:revision>4</cp:revision>
  <dcterms:created xsi:type="dcterms:W3CDTF">2013-10-22T18:42:11Z</dcterms:created>
  <dcterms:modified xsi:type="dcterms:W3CDTF">2013-10-22T19:20:15Z</dcterms:modified>
</cp:coreProperties>
</file>