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36004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драмі-опері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Івана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Котляревського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“Наталка Полтавка”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драмі-опері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Івана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Котляревського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“Наталка Полтавка”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509120"/>
            <a:ext cx="5032648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забувай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сміло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ясним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сміхом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розбудив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розгорнув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ширококрило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землею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М.Рильський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5400600" cy="62646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Поетичне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народнопісенне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нашим народом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зародилося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звичаїв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обрядів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сферах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Художньо-естетичним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підтвердженням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п’єса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Котляревського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Наталка Полтавка”,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коли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вирішувалась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могутнім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весняним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громом,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пробудив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самосвідомість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026" name="Picture 2" descr="C:\Users\user\Desktop\художка\Sadovska-Barilotti_Maria_(Natalka_Poltavka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0"/>
            <a:ext cx="341987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49288"/>
            <a:ext cx="8820472" cy="640871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виконує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	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горою”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Наталка Полтавка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	“Ой 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дівчина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Полтавка”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	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	“Ой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	“Видно шляхи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полтавськії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	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Підеш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Петре,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любиш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	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 вода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каламутна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	“Та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йшов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Дону,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	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Петро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	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низенько”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	“У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сусіда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Микола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	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Ворскло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річка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невеличка”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	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діброві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	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дочко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добра желаю”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14.	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рудий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баба руда”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Виборний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15.	“Ой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вишнею,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черешнею”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16.	“От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знав 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любові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Возний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17.	“Всякому городу нрав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права”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0"/>
            <a:ext cx="5724128" cy="68580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Головна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героїня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п’єси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Наталка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словами,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розкриває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вдачу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долю.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“Ой 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дівчина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Полтавка”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ліричний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автопортрет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героїні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дівчини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подобається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хлопцям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красою, веселою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жартівливою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вдачею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душею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Петрові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Образ Наталки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романтизований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дівчини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сповнене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коханим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Рішучість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дівчини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щастя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звучить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”. Нею 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звертається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Наталка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лучче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умерти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немилим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сохнути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печалі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сльози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ХІХ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долітають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нас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Наталчині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ніжні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зігрівають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зворушливою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дівочою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хочеться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Наталки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знатимуть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хлопці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дівчата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художка\62f3269c1e2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341987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5112568" cy="64807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Петро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щастя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Одначе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сирота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душею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наполегливістю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добротою та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коханні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Наталки.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Нарікаючи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свою злу долю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словами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йшов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Дону”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“Не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спасибі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 Петра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оповитий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мінорною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гамою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кохання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стражданні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самопожертві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Побратим Петро,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“без роду,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племені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талану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приюту”, - весела та добра душа. Слова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гомін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діброві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”,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бувалого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хлопця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орда,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ляхи,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турчин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мандрівний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незалежний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безкорисний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 героя.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художка\op_n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0"/>
            <a:ext cx="385192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34290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сповнені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почуттями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гордості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славних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прадідів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великих,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славних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прадідів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великих,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хоробро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відстоювати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землю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ворога,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 видно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імпонують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настроям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почуттям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бурлаки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збирається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козаками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чорноморцями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“тетерю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горілку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люльку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черкес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волелюбний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розумний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дотепний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добрий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водного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дзеркало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сатиричній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“Всякому городу нрав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права”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втілює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художнє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образне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Філософії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найдійовішим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образу водного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суміш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канцеляризмів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старослов’янізмів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казенно-судової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лексики.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думки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закручує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зрозуміти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простому народу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помітний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098" name="Picture 2" descr="C:\Users\user\Desktop\художка\2036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0968"/>
            <a:ext cx="9144000" cy="3717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2780928"/>
            <a:ext cx="6560234" cy="4077072"/>
          </a:xfrm>
        </p:spPr>
        <p:txBody>
          <a:bodyPr>
            <a:normAutofit/>
          </a:bodyPr>
          <a:lstStyle/>
          <a:p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вічні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,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єдині</a:t>
            </a:r>
            <a:r>
              <a:rPr lang="ru-RU" dirty="0" smtClean="0"/>
              <a:t> </a:t>
            </a:r>
            <a:r>
              <a:rPr lang="ru-RU" dirty="0" err="1" smtClean="0"/>
              <a:t>спадки</a:t>
            </a:r>
            <a:endParaRPr lang="ru-RU" dirty="0" smtClean="0"/>
          </a:p>
          <a:p>
            <a:r>
              <a:rPr lang="ru-RU" dirty="0" smtClean="0"/>
              <a:t>Взяли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други</a:t>
            </a:r>
            <a:r>
              <a:rPr lang="ru-RU" dirty="0" smtClean="0"/>
              <a:t> </a:t>
            </a:r>
            <a:r>
              <a:rPr lang="ru-RU" dirty="0" err="1" smtClean="0"/>
              <a:t>поети-нащадки</a:t>
            </a:r>
            <a:endParaRPr lang="ru-RU" dirty="0" smtClean="0"/>
          </a:p>
          <a:p>
            <a:r>
              <a:rPr lang="ru-RU" dirty="0" smtClean="0"/>
              <a:t>І </a:t>
            </a:r>
            <a:r>
              <a:rPr lang="ru-RU" dirty="0" err="1" smtClean="0"/>
              <a:t>батьківським</a:t>
            </a:r>
            <a:r>
              <a:rPr lang="ru-RU" dirty="0" smtClean="0"/>
              <a:t> шляхом </a:t>
            </a:r>
            <a:r>
              <a:rPr lang="ru-RU" dirty="0" err="1" smtClean="0"/>
              <a:t>пішли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Леся </a:t>
            </a:r>
            <a:r>
              <a:rPr lang="ru-RU" dirty="0" err="1" smtClean="0"/>
              <a:t>Українка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</TotalTime>
  <Words>588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Пісня у драмі-опері Івана Котляревського “Наталка Полтавка” Пісня у драмі-опері Івана Котляревського “Наталка Полтавка”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Пісня у драмі-опері Івана Котляревського “Наталка Полтавка” Пісня у драмі-опері Івана Котляревського “Наталка Полтавка” </dc:title>
  <dc:creator>user</dc:creator>
  <cp:lastModifiedBy>user</cp:lastModifiedBy>
  <cp:revision>2</cp:revision>
  <dcterms:created xsi:type="dcterms:W3CDTF">2014-02-03T21:03:36Z</dcterms:created>
  <dcterms:modified xsi:type="dcterms:W3CDTF">2014-02-03T21:21:29Z</dcterms:modified>
</cp:coreProperties>
</file>