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3" r:id="rId2"/>
    <p:sldId id="273" r:id="rId3"/>
    <p:sldId id="260" r:id="rId4"/>
    <p:sldId id="275" r:id="rId5"/>
    <p:sldId id="285" r:id="rId6"/>
    <p:sldId id="257" r:id="rId7"/>
    <p:sldId id="278" r:id="rId8"/>
    <p:sldId id="264" r:id="rId9"/>
    <p:sldId id="265" r:id="rId10"/>
    <p:sldId id="270" r:id="rId11"/>
    <p:sldId id="272" r:id="rId12"/>
    <p:sldId id="276" r:id="rId13"/>
    <p:sldId id="259" r:id="rId14"/>
    <p:sldId id="258" r:id="rId15"/>
    <p:sldId id="263" r:id="rId16"/>
    <p:sldId id="262" r:id="rId17"/>
    <p:sldId id="277" r:id="rId18"/>
    <p:sldId id="282" r:id="rId19"/>
    <p:sldId id="281" r:id="rId20"/>
    <p:sldId id="271" r:id="rId21"/>
    <p:sldId id="279" r:id="rId22"/>
    <p:sldId id="280" r:id="rId23"/>
    <p:sldId id="266" r:id="rId24"/>
    <p:sldId id="256" r:id="rId25"/>
    <p:sldId id="261" r:id="rId26"/>
    <p:sldId id="269" r:id="rId27"/>
    <p:sldId id="268" r:id="rId28"/>
    <p:sldId id="267" r:id="rId29"/>
    <p:sldId id="274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7E869-4C2E-40B3-A397-D8401FCBC687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6111D-36A2-4827-B081-B92FD892F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11D-36A2-4827-B081-B92FD892FD9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686800" cy="3186114"/>
          </a:xfrm>
        </p:spPr>
        <p:txBody>
          <a:bodyPr>
            <a:normAutofit/>
          </a:bodyPr>
          <a:lstStyle/>
          <a:p>
            <a:pPr algn="ctr"/>
            <a:r>
              <a:rPr lang="uk-UA" sz="4000" dirty="0" err="1" smtClean="0"/>
              <a:t>Презинтація</a:t>
            </a:r>
            <a:r>
              <a:rPr lang="uk-UA" sz="4000" dirty="0" smtClean="0"/>
              <a:t> </a:t>
            </a:r>
            <a:br>
              <a:rPr lang="uk-UA" sz="4000" dirty="0" smtClean="0"/>
            </a:br>
            <a:r>
              <a:rPr lang="uk-UA" sz="4000" dirty="0" smtClean="0"/>
              <a:t>на тему:</a:t>
            </a:r>
            <a:br>
              <a:rPr lang="uk-UA" sz="4000" dirty="0" smtClean="0"/>
            </a:br>
            <a:r>
              <a:rPr lang="uk-UA" sz="4000" dirty="0" err="1" smtClean="0"/>
              <a:t>“їжа</a:t>
            </a:r>
            <a:r>
              <a:rPr lang="uk-UA" sz="4000" dirty="0" smtClean="0"/>
              <a:t> в творі </a:t>
            </a:r>
            <a:r>
              <a:rPr lang="uk-UA" sz="4000" dirty="0" err="1" smtClean="0"/>
              <a:t>енеїда”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96036" y="3714752"/>
            <a:ext cx="2847964" cy="24368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dirty="0" smtClean="0"/>
              <a:t>Підготували</a:t>
            </a:r>
          </a:p>
          <a:p>
            <a:pPr>
              <a:buNone/>
            </a:pPr>
            <a:r>
              <a:rPr lang="uk-UA" sz="2400" dirty="0" smtClean="0"/>
              <a:t>учні 9 класу </a:t>
            </a:r>
            <a:br>
              <a:rPr lang="uk-UA" sz="2400" dirty="0" smtClean="0"/>
            </a:br>
            <a:r>
              <a:rPr lang="uk-UA" sz="2400" dirty="0" err="1" smtClean="0"/>
              <a:t>Ферій</a:t>
            </a:r>
            <a:r>
              <a:rPr lang="uk-UA" sz="2400" dirty="0" smtClean="0"/>
              <a:t> П.</a:t>
            </a:r>
            <a:br>
              <a:rPr lang="uk-UA" sz="2400" dirty="0" smtClean="0"/>
            </a:br>
            <a:r>
              <a:rPr lang="uk-UA" sz="2400" dirty="0" smtClean="0"/>
              <a:t>Міщенко Д.</a:t>
            </a:r>
            <a:br>
              <a:rPr lang="uk-UA" sz="2400" dirty="0" smtClean="0"/>
            </a:br>
            <a:r>
              <a:rPr lang="uk-UA" sz="2400" dirty="0" err="1" smtClean="0"/>
              <a:t>Колодійчик</a:t>
            </a:r>
            <a:r>
              <a:rPr lang="uk-UA" sz="2400" dirty="0" smtClean="0"/>
              <a:t> Ю.</a:t>
            </a:r>
            <a:br>
              <a:rPr lang="uk-UA" sz="2400" dirty="0" smtClean="0"/>
            </a:br>
            <a:r>
              <a:rPr lang="uk-UA" sz="2400" dirty="0" err="1" smtClean="0"/>
              <a:t>Вяткіна</a:t>
            </a:r>
            <a:r>
              <a:rPr lang="uk-UA" sz="2400" dirty="0" smtClean="0"/>
              <a:t> </a:t>
            </a:r>
            <a:r>
              <a:rPr lang="uk-UA" sz="2400" dirty="0" smtClean="0"/>
              <a:t>Т.</a:t>
            </a: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/>
              <a:t>Кисіль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142985"/>
            <a:ext cx="8501090" cy="12144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err="1" smtClean="0"/>
              <a:t>Кисіль</a:t>
            </a:r>
            <a:r>
              <a:rPr lang="ru-RU" sz="2000" dirty="0" smtClean="0"/>
              <a:t> — </a:t>
            </a:r>
            <a:r>
              <a:rPr lang="ru-RU" sz="2000" dirty="0" err="1" smtClean="0"/>
              <a:t>густий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напій</a:t>
            </a:r>
            <a:r>
              <a:rPr lang="ru-RU" sz="2000" dirty="0" smtClean="0"/>
              <a:t> </a:t>
            </a:r>
            <a:r>
              <a:rPr lang="ru-RU" sz="2000" dirty="0" err="1" smtClean="0"/>
              <a:t>зварений</a:t>
            </a:r>
            <a:r>
              <a:rPr lang="ru-RU" sz="2000" dirty="0" smtClean="0"/>
              <a:t> на </a:t>
            </a:r>
            <a:r>
              <a:rPr lang="ru-RU" sz="2000" dirty="0" err="1" smtClean="0"/>
              <a:t>молоці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на</a:t>
            </a:r>
            <a:r>
              <a:rPr lang="ru-RU" sz="2000" dirty="0" smtClean="0"/>
              <a:t> </a:t>
            </a:r>
            <a:r>
              <a:rPr lang="ru-RU" sz="2000" dirty="0" err="1" smtClean="0"/>
              <a:t>воді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додаванням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фруктів</a:t>
            </a:r>
            <a:r>
              <a:rPr lang="ru-RU" sz="2000" dirty="0" smtClean="0"/>
              <a:t>, </a:t>
            </a:r>
            <a:r>
              <a:rPr lang="ru-RU" sz="2000" dirty="0" err="1" smtClean="0"/>
              <a:t>крохмалю</a:t>
            </a:r>
            <a:r>
              <a:rPr lang="ru-RU" sz="2000" dirty="0" smtClean="0"/>
              <a:t>, </a:t>
            </a:r>
            <a:r>
              <a:rPr lang="ru-RU" sz="2000" dirty="0" err="1" smtClean="0"/>
              <a:t>цукру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подають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на</a:t>
            </a:r>
            <a:r>
              <a:rPr lang="ru-RU" sz="2000" dirty="0" smtClean="0"/>
              <a:t> десерт.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285992"/>
            <a:ext cx="3429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357430"/>
            <a:ext cx="411866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Above"/>
            <a:lightRig rig="threePt" dir="t"/>
          </a:scene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/>
              <a:t>книш</a:t>
            </a:r>
            <a:endParaRPr lang="ru-RU" sz="40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357430"/>
            <a:ext cx="354991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928662" y="1142984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Книш</a:t>
            </a:r>
            <a:r>
              <a:rPr lang="ru-RU" dirty="0" smtClean="0"/>
              <a:t>- </a:t>
            </a:r>
            <a:r>
              <a:rPr lang="ru-RU" dirty="0" err="1" smtClean="0"/>
              <a:t>житній</a:t>
            </a:r>
            <a:r>
              <a:rPr lang="ru-RU" dirty="0" smtClean="0"/>
              <a:t>, </a:t>
            </a:r>
            <a:r>
              <a:rPr lang="ru-RU" dirty="0" err="1" smtClean="0"/>
              <a:t>рідше</a:t>
            </a:r>
            <a:r>
              <a:rPr lang="ru-RU" dirty="0" smtClean="0"/>
              <a:t> </a:t>
            </a:r>
            <a:r>
              <a:rPr lang="ru-RU" dirty="0" err="1" smtClean="0"/>
              <a:t>пшеничний</a:t>
            </a:r>
            <a:r>
              <a:rPr lang="ru-RU" dirty="0" smtClean="0"/>
              <a:t> </a:t>
            </a:r>
            <a:r>
              <a:rPr lang="ru-RU" dirty="0" err="1" smtClean="0"/>
              <a:t>хліб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борошна</a:t>
            </a:r>
            <a:r>
              <a:rPr lang="ru-RU" dirty="0" smtClean="0"/>
              <a:t> тонкого помелу. З готового </a:t>
            </a:r>
            <a:r>
              <a:rPr lang="ru-RU" dirty="0" err="1" smtClean="0"/>
              <a:t>розчинного</a:t>
            </a:r>
            <a:r>
              <a:rPr lang="ru-RU" dirty="0" smtClean="0"/>
              <a:t> </a:t>
            </a:r>
            <a:r>
              <a:rPr lang="ru-RU" dirty="0" err="1" smtClean="0"/>
              <a:t>тіста</a:t>
            </a:r>
            <a:r>
              <a:rPr lang="ru-RU" dirty="0" smtClean="0"/>
              <a:t> </a:t>
            </a:r>
            <a:r>
              <a:rPr lang="ru-RU" dirty="0" err="1" smtClean="0"/>
              <a:t>зліплювали</a:t>
            </a:r>
            <a:r>
              <a:rPr lang="ru-RU" dirty="0" smtClean="0"/>
              <a:t> </a:t>
            </a:r>
            <a:r>
              <a:rPr lang="ru-RU" dirty="0" err="1" smtClean="0"/>
              <a:t>кругленьку</a:t>
            </a:r>
            <a:r>
              <a:rPr lang="ru-RU" dirty="0" smtClean="0"/>
              <a:t> </a:t>
            </a:r>
            <a:r>
              <a:rPr lang="ru-RU" dirty="0" err="1" smtClean="0"/>
              <a:t>паляничку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, </a:t>
            </a:r>
            <a:r>
              <a:rPr lang="ru-RU" dirty="0" err="1" smtClean="0"/>
              <a:t>вмочивши</a:t>
            </a:r>
            <a:r>
              <a:rPr lang="ru-RU" dirty="0" smtClean="0"/>
              <a:t> в </a:t>
            </a:r>
            <a:r>
              <a:rPr lang="ru-RU" dirty="0" err="1" smtClean="0"/>
              <a:t>олію</a:t>
            </a:r>
            <a:r>
              <a:rPr lang="ru-RU" dirty="0" smtClean="0"/>
              <a:t> ложку, </a:t>
            </a:r>
            <a:r>
              <a:rPr lang="ru-RU" dirty="0" err="1" smtClean="0"/>
              <a:t>надрізали</a:t>
            </a:r>
            <a:r>
              <a:rPr lang="ru-RU" dirty="0" smtClean="0"/>
              <a:t> нею по краю </a:t>
            </a:r>
            <a:r>
              <a:rPr lang="ru-RU" dirty="0" err="1" smtClean="0"/>
              <a:t>хлібини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357430"/>
            <a:ext cx="4119558" cy="411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BottomLeft"/>
            <a:lightRig rig="threePt" dir="t"/>
          </a:scene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Корж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563004" cy="8747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Корж — вид </a:t>
            </a:r>
            <a:r>
              <a:rPr lang="ru-RU" sz="2000" dirty="0" err="1" smtClean="0"/>
              <a:t>хліба</a:t>
            </a:r>
            <a:r>
              <a:rPr lang="ru-RU" sz="2000" dirty="0" smtClean="0"/>
              <a:t>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печеного </a:t>
            </a:r>
            <a:r>
              <a:rPr lang="ru-RU" sz="2000" dirty="0" err="1" smtClean="0"/>
              <a:t>виробу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пласку</a:t>
            </a:r>
            <a:r>
              <a:rPr lang="ru-RU" sz="2000" dirty="0" smtClean="0"/>
              <a:t> форму та </a:t>
            </a:r>
            <a:r>
              <a:rPr lang="ru-RU" sz="2000" dirty="0" err="1" smtClean="0"/>
              <a:t>виготовляється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прісного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тіста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357158" y="2357430"/>
            <a:ext cx="4143404" cy="285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t="10256"/>
          <a:stretch>
            <a:fillRect/>
          </a:stretch>
        </p:blipFill>
        <p:spPr bwMode="auto">
          <a:xfrm>
            <a:off x="4786314" y="2357430"/>
            <a:ext cx="413932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5357826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Коржі</a:t>
            </a:r>
            <a:r>
              <a:rPr lang="ru-RU" dirty="0" smtClean="0"/>
              <a:t> </a:t>
            </a:r>
            <a:r>
              <a:rPr lang="ru-RU" dirty="0" err="1" smtClean="0"/>
              <a:t>печуть</a:t>
            </a:r>
            <a:r>
              <a:rPr lang="ru-RU" dirty="0" smtClean="0"/>
              <a:t> в печах, на </a:t>
            </a:r>
            <a:r>
              <a:rPr lang="ru-RU" dirty="0" err="1" smtClean="0"/>
              <a:t>вугіллі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металевих</a:t>
            </a:r>
            <a:r>
              <a:rPr lang="ru-RU" dirty="0" smtClean="0"/>
              <a:t> листах.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традиційний</a:t>
            </a:r>
            <a:r>
              <a:rPr lang="ru-RU" dirty="0" smtClean="0"/>
              <a:t> </a:t>
            </a:r>
            <a:r>
              <a:rPr lang="ru-RU" dirty="0" err="1" smtClean="0"/>
              <a:t>хліб</a:t>
            </a:r>
            <a:r>
              <a:rPr lang="ru-RU" dirty="0" smtClean="0"/>
              <a:t> </a:t>
            </a:r>
            <a:r>
              <a:rPr lang="ru-RU" dirty="0" err="1" smtClean="0"/>
              <a:t>середньоазіатських</a:t>
            </a:r>
            <a:r>
              <a:rPr lang="ru-RU" dirty="0" smtClean="0"/>
              <a:t> </a:t>
            </a:r>
            <a:r>
              <a:rPr lang="ru-RU" dirty="0" err="1" smtClean="0"/>
              <a:t>народів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934670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тісто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додавати</a:t>
            </a:r>
            <a:r>
              <a:rPr lang="ru-RU" dirty="0" smtClean="0"/>
              <a:t> </a:t>
            </a:r>
            <a:r>
              <a:rPr lang="ru-RU" dirty="0" err="1" smtClean="0"/>
              <a:t>різноманітні</a:t>
            </a:r>
            <a:r>
              <a:rPr lang="ru-RU" dirty="0" smtClean="0"/>
              <a:t> </a:t>
            </a:r>
            <a:r>
              <a:rPr lang="ru-RU" dirty="0" err="1" smtClean="0"/>
              <a:t>компоненти</a:t>
            </a:r>
            <a:r>
              <a:rPr lang="ru-RU" dirty="0" smtClean="0"/>
              <a:t>: </a:t>
            </a:r>
            <a:r>
              <a:rPr lang="ru-RU" dirty="0" err="1" smtClean="0"/>
              <a:t>спеції</a:t>
            </a:r>
            <a:r>
              <a:rPr lang="ru-RU" dirty="0" smtClean="0"/>
              <a:t>, </a:t>
            </a:r>
            <a:r>
              <a:rPr lang="ru-RU" dirty="0" err="1" smtClean="0"/>
              <a:t>приправи</a:t>
            </a:r>
            <a:r>
              <a:rPr lang="ru-RU" dirty="0" smtClean="0"/>
              <a:t>, шкварки, сир, </a:t>
            </a:r>
            <a:r>
              <a:rPr lang="ru-RU" dirty="0" err="1" smtClean="0"/>
              <a:t>ягоди</a:t>
            </a:r>
            <a:r>
              <a:rPr lang="ru-RU" dirty="0" smtClean="0"/>
              <a:t> та </a:t>
            </a:r>
            <a:r>
              <a:rPr lang="ru-RU" dirty="0" err="1" smtClean="0"/>
              <a:t>фрукти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838200"/>
          </a:xfrm>
        </p:spPr>
        <p:txBody>
          <a:bodyPr/>
          <a:lstStyle/>
          <a:p>
            <a:pPr algn="ctr"/>
            <a:r>
              <a:rPr lang="uk-UA" sz="4000" b="1" dirty="0" smtClean="0"/>
              <a:t>куліш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705880" cy="17319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</a:t>
            </a:r>
            <a:r>
              <a:rPr lang="ru-RU" sz="2400" dirty="0" err="1" smtClean="0"/>
              <a:t>Куліш</a:t>
            </a:r>
            <a:r>
              <a:rPr lang="ru-RU" sz="2400" dirty="0" smtClean="0"/>
              <a:t> — </a:t>
            </a:r>
            <a:r>
              <a:rPr lang="ru-RU" sz="2400" dirty="0" err="1" smtClean="0"/>
              <a:t>страва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кухні</a:t>
            </a:r>
            <a:r>
              <a:rPr lang="ru-RU" sz="2400" dirty="0" smtClean="0"/>
              <a:t>, </a:t>
            </a:r>
            <a:r>
              <a:rPr lang="ru-RU" sz="2400" dirty="0" err="1" smtClean="0"/>
              <a:t>зварена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пшоняних</a:t>
            </a:r>
            <a:r>
              <a:rPr lang="ru-RU" sz="2400" dirty="0" smtClean="0"/>
              <a:t> круп. </a:t>
            </a:r>
            <a:r>
              <a:rPr lang="ru-RU" sz="2400" dirty="0" err="1" smtClean="0"/>
              <a:t>Куліш</a:t>
            </a:r>
            <a:r>
              <a:rPr lang="ru-RU" sz="2400" dirty="0" smtClean="0"/>
              <a:t> легко </a:t>
            </a:r>
            <a:r>
              <a:rPr lang="ru-RU" sz="2400" dirty="0" err="1" smtClean="0"/>
              <a:t>готувати</a:t>
            </a:r>
            <a:r>
              <a:rPr lang="ru-RU" sz="2400" dirty="0" smtClean="0"/>
              <a:t> в </a:t>
            </a:r>
            <a:r>
              <a:rPr lang="ru-RU" sz="2400" dirty="0" err="1" smtClean="0"/>
              <a:t>домашніх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польових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умовах</a:t>
            </a:r>
            <a:r>
              <a:rPr lang="ru-RU" sz="2400" dirty="0" smtClean="0"/>
              <a:t>. </a:t>
            </a:r>
            <a:r>
              <a:rPr lang="ru-RU" sz="2400" dirty="0" err="1" smtClean="0"/>
              <a:t>Звідси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інша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назва</a:t>
            </a:r>
            <a:r>
              <a:rPr lang="ru-RU" sz="2400" dirty="0" smtClean="0"/>
              <a:t> – </a:t>
            </a:r>
            <a:r>
              <a:rPr lang="ru-RU" sz="2400" dirty="0" err="1" smtClean="0"/>
              <a:t>польова</a:t>
            </a:r>
            <a:r>
              <a:rPr lang="ru-RU" sz="2400" dirty="0" smtClean="0"/>
              <a:t> каша.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35743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threePt" dir="t"/>
          </a:scene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357430"/>
            <a:ext cx="2592651" cy="346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3428992" y="51036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 smtClean="0"/>
              <a:t>Смачним</a:t>
            </a:r>
            <a:r>
              <a:rPr lang="ru-RU" dirty="0" smtClean="0"/>
              <a:t> </a:t>
            </a:r>
            <a:r>
              <a:rPr lang="ru-RU" dirty="0" err="1" smtClean="0"/>
              <a:t>вважався</a:t>
            </a:r>
            <a:r>
              <a:rPr lang="ru-RU" dirty="0" smtClean="0"/>
              <a:t> </a:t>
            </a:r>
            <a:r>
              <a:rPr lang="ru-RU" dirty="0" err="1" smtClean="0"/>
              <a:t>густий</a:t>
            </a:r>
            <a:r>
              <a:rPr lang="ru-RU" dirty="0" smtClean="0"/>
              <a:t> </a:t>
            </a:r>
            <a:r>
              <a:rPr lang="ru-RU" dirty="0" err="1" smtClean="0"/>
              <a:t>куліш</a:t>
            </a:r>
            <a:r>
              <a:rPr lang="ru-RU" dirty="0" smtClean="0"/>
              <a:t> . У </a:t>
            </a:r>
            <a:r>
              <a:rPr lang="ru-RU" dirty="0" err="1" smtClean="0"/>
              <a:t>польових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куліш</a:t>
            </a:r>
            <a:r>
              <a:rPr lang="ru-RU" dirty="0" smtClean="0"/>
              <a:t> </a:t>
            </a:r>
            <a:r>
              <a:rPr lang="ru-RU" dirty="0" err="1" smtClean="0"/>
              <a:t>готували</a:t>
            </a:r>
            <a:r>
              <a:rPr lang="ru-RU" dirty="0" smtClean="0"/>
              <a:t> на </a:t>
            </a:r>
            <a:r>
              <a:rPr lang="ru-RU" dirty="0" err="1" smtClean="0"/>
              <a:t>обід</a:t>
            </a:r>
            <a:r>
              <a:rPr lang="ru-RU" dirty="0" smtClean="0"/>
              <a:t>, а </a:t>
            </a:r>
            <a:r>
              <a:rPr lang="ru-RU" dirty="0" err="1" smtClean="0"/>
              <a:t>вдома</a:t>
            </a:r>
            <a:r>
              <a:rPr lang="ru-RU" dirty="0" smtClean="0"/>
              <a:t>, </a:t>
            </a:r>
            <a:r>
              <a:rPr lang="ru-RU" dirty="0" err="1" smtClean="0"/>
              <a:t>зазвичай</a:t>
            </a:r>
            <a:r>
              <a:rPr lang="ru-RU" dirty="0" smtClean="0"/>
              <a:t>, на вечерю.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зараз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улюблених</a:t>
            </a:r>
            <a:r>
              <a:rPr lang="ru-RU" dirty="0" smtClean="0"/>
              <a:t> </a:t>
            </a:r>
            <a:r>
              <a:rPr lang="ru-RU" dirty="0" err="1" smtClean="0"/>
              <a:t>народних</a:t>
            </a:r>
            <a:r>
              <a:rPr lang="ru-RU" dirty="0" smtClean="0"/>
              <a:t> </a:t>
            </a:r>
            <a:r>
              <a:rPr lang="ru-RU" dirty="0" err="1" smtClean="0"/>
              <a:t>страв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8686800" cy="1714512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 smtClean="0"/>
              <a:t>Лемішка </a:t>
            </a:r>
            <a:r>
              <a:rPr lang="uk-UA" sz="2400" dirty="0" err="1" smtClean="0"/>
              <a:t>–українська</a:t>
            </a:r>
            <a:r>
              <a:rPr lang="uk-UA" sz="2400" dirty="0" smtClean="0"/>
              <a:t> народна страва з гречаної муки.</a:t>
            </a:r>
            <a:br>
              <a:rPr lang="uk-UA" sz="2400" dirty="0" smtClean="0"/>
            </a:br>
            <a:r>
              <a:rPr lang="uk-UA" sz="2400" dirty="0" smtClean="0"/>
              <a:t>Готували за звичай козаки. У казан з підсоленою киплячою водою кухар засипав підсушене гречане борошно, постійно перемішуючи й розтираючи його дерев'яною лопаткою, щоб не утворювалися грудочки.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928934"/>
            <a:ext cx="4762500" cy="343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488" y="285728"/>
            <a:ext cx="273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/>
              <a:t>Лемішка</a:t>
            </a:r>
            <a:endParaRPr lang="ru-RU" sz="40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Локшина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554163"/>
            <a:ext cx="8348690" cy="17319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Локшина — </a:t>
            </a:r>
            <a:r>
              <a:rPr lang="ru-RU" sz="2400" dirty="0" err="1" smtClean="0"/>
              <a:t>харчовий</a:t>
            </a:r>
            <a:r>
              <a:rPr lang="ru-RU" sz="2400" dirty="0" smtClean="0"/>
              <a:t> продукт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прісного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тіста</a:t>
            </a:r>
            <a:r>
              <a:rPr lang="ru-RU" sz="2400" dirty="0" smtClean="0"/>
              <a:t> у </a:t>
            </a:r>
            <a:r>
              <a:rPr lang="ru-RU" sz="2400" dirty="0" err="1" smtClean="0"/>
              <a:t>вигляді</a:t>
            </a:r>
            <a:r>
              <a:rPr lang="ru-RU" sz="2400" dirty="0" smtClean="0"/>
              <a:t> коротких </a:t>
            </a:r>
            <a:r>
              <a:rPr lang="ru-RU" sz="2400" dirty="0" err="1" smtClean="0"/>
              <a:t>паличок</a:t>
            </a:r>
            <a:r>
              <a:rPr lang="ru-RU" sz="2400" dirty="0" smtClean="0"/>
              <a:t>. </a:t>
            </a:r>
            <a:r>
              <a:rPr lang="ru-RU" sz="2400" dirty="0" err="1" smtClean="0"/>
              <a:t>Різновид</a:t>
            </a:r>
            <a:r>
              <a:rPr lang="ru-RU" sz="2400" dirty="0" smtClean="0"/>
              <a:t> </a:t>
            </a:r>
            <a:r>
              <a:rPr lang="ru-RU" sz="2400" dirty="0" err="1" smtClean="0"/>
              <a:t>макаронних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виробів</a:t>
            </a:r>
            <a:r>
              <a:rPr lang="ru-RU" sz="2400" dirty="0" smtClean="0"/>
              <a:t>, кругла в </a:t>
            </a:r>
            <a:r>
              <a:rPr lang="ru-RU" sz="2400" dirty="0" err="1" smtClean="0"/>
              <a:t>перетині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тонша</a:t>
            </a:r>
            <a:r>
              <a:rPr lang="ru-RU" sz="2400" dirty="0" smtClean="0"/>
              <a:t> </a:t>
            </a:r>
            <a:r>
              <a:rPr lang="ru-RU" sz="2400" dirty="0" err="1" smtClean="0"/>
              <a:t>ніж</a:t>
            </a:r>
            <a:r>
              <a:rPr lang="ru-RU" sz="2400" dirty="0" smtClean="0"/>
              <a:t> </a:t>
            </a:r>
            <a:r>
              <a:rPr lang="ru-RU" sz="2400" dirty="0" err="1" smtClean="0"/>
              <a:t>спагетті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 b="15999"/>
          <a:stretch>
            <a:fillRect/>
          </a:stretch>
        </p:blipFill>
        <p:spPr bwMode="auto">
          <a:xfrm>
            <a:off x="4786314" y="3000372"/>
            <a:ext cx="4143372" cy="274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00372"/>
            <a:ext cx="41671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Макуха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705880" cy="10890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Макуха — </a:t>
            </a:r>
            <a:r>
              <a:rPr lang="ru-RU" sz="2400" dirty="0" err="1" smtClean="0"/>
              <a:t>побічний</a:t>
            </a:r>
            <a:r>
              <a:rPr lang="ru-RU" sz="2400" dirty="0" smtClean="0"/>
              <a:t> продукт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вичавлення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олії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пресуванням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олійних</a:t>
            </a:r>
            <a:r>
              <a:rPr lang="ru-RU" sz="2400" dirty="0" smtClean="0"/>
              <a:t> культур.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5929330"/>
            <a:ext cx="7786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Вживається</a:t>
            </a:r>
            <a:r>
              <a:rPr lang="ru-RU" dirty="0" smtClean="0"/>
              <a:t> як добавка до корму для </a:t>
            </a:r>
            <a:r>
              <a:rPr lang="ru-RU" dirty="0" err="1" smtClean="0"/>
              <a:t>згодовування</a:t>
            </a:r>
            <a:r>
              <a:rPr lang="ru-RU" dirty="0" smtClean="0"/>
              <a:t> </a:t>
            </a:r>
            <a:r>
              <a:rPr lang="ru-RU" dirty="0" err="1" smtClean="0"/>
              <a:t>тваринам</a:t>
            </a:r>
            <a:r>
              <a:rPr lang="ru-RU" dirty="0" smtClean="0"/>
              <a:t>. </a:t>
            </a:r>
            <a:r>
              <a:rPr lang="ru-RU" dirty="0" err="1" smtClean="0"/>
              <a:t>Рибалки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макуху у </a:t>
            </a:r>
            <a:r>
              <a:rPr lang="ru-RU" dirty="0" err="1" smtClean="0"/>
              <a:t>якості</a:t>
            </a:r>
            <a:r>
              <a:rPr lang="ru-RU" dirty="0" smtClean="0"/>
              <a:t> приманки для </a:t>
            </a:r>
            <a:r>
              <a:rPr lang="ru-RU" dirty="0" err="1" smtClean="0"/>
              <a:t>риб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785926"/>
            <a:ext cx="2781389" cy="16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000504"/>
            <a:ext cx="27146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785926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929066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286380" y="3500438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Лляна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71670" y="5643578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Ріпакова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29256" y="5643578"/>
            <a:ext cx="845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Соєва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14480" y="3571876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Соняшникова</a:t>
            </a:r>
            <a:endParaRPr lang="ru-RU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/>
              <a:t>мед</a:t>
            </a:r>
            <a:endParaRPr lang="ru-RU" sz="40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00240"/>
            <a:ext cx="4143404" cy="318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14348" y="1214422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Мед — густа солодка </a:t>
            </a:r>
            <a:r>
              <a:rPr lang="ru-RU" dirty="0" err="1" smtClean="0"/>
              <a:t>маса</a:t>
            </a:r>
            <a:r>
              <a:rPr lang="ru-RU" dirty="0" smtClean="0"/>
              <a:t>, яку </a:t>
            </a:r>
            <a:r>
              <a:rPr lang="ru-RU" dirty="0" err="1" smtClean="0"/>
              <a:t>бджоли</a:t>
            </a:r>
            <a:r>
              <a:rPr lang="ru-RU" dirty="0" smtClean="0"/>
              <a:t> </a:t>
            </a:r>
            <a:r>
              <a:rPr lang="ru-RU" dirty="0" err="1" smtClean="0"/>
              <a:t>виробляють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нектару </a:t>
            </a:r>
            <a:r>
              <a:rPr lang="ru-RU" dirty="0" err="1" smtClean="0"/>
              <a:t>квітів</a:t>
            </a:r>
            <a:r>
              <a:rPr lang="ru-RU" dirty="0" smtClean="0"/>
              <a:t>. За </a:t>
            </a:r>
            <a:r>
              <a:rPr lang="ru-RU" dirty="0" err="1" smtClean="0"/>
              <a:t>походженням</a:t>
            </a:r>
            <a:r>
              <a:rPr lang="ru-RU" dirty="0" smtClean="0"/>
              <a:t> </a:t>
            </a:r>
            <a:r>
              <a:rPr lang="ru-RU" dirty="0" err="1" smtClean="0"/>
              <a:t>розрізняють</a:t>
            </a:r>
            <a:r>
              <a:rPr lang="ru-RU" dirty="0" smtClean="0"/>
              <a:t> </a:t>
            </a:r>
            <a:r>
              <a:rPr lang="ru-RU" dirty="0" err="1" smtClean="0"/>
              <a:t>квітковий</a:t>
            </a:r>
            <a:r>
              <a:rPr lang="ru-RU" dirty="0" smtClean="0"/>
              <a:t> (</a:t>
            </a:r>
            <a:r>
              <a:rPr lang="ru-RU" dirty="0" err="1" smtClean="0"/>
              <a:t>нектарний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падевий</a:t>
            </a:r>
            <a:r>
              <a:rPr lang="ru-RU" dirty="0" smtClean="0"/>
              <a:t> мед.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00240"/>
            <a:ext cx="398720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5572140"/>
            <a:ext cx="7858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Квітковий</a:t>
            </a:r>
            <a:r>
              <a:rPr lang="ru-RU" dirty="0" smtClean="0"/>
              <a:t> мед </a:t>
            </a:r>
            <a:r>
              <a:rPr lang="ru-RU" dirty="0" err="1" smtClean="0"/>
              <a:t>бджоли</a:t>
            </a:r>
            <a:r>
              <a:rPr lang="ru-RU" dirty="0" smtClean="0"/>
              <a:t> </a:t>
            </a:r>
            <a:r>
              <a:rPr lang="ru-RU" dirty="0" err="1" smtClean="0"/>
              <a:t>виробляють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нектару </a:t>
            </a:r>
            <a:r>
              <a:rPr lang="ru-RU" dirty="0" err="1" smtClean="0"/>
              <a:t>квіток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. У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суміш</a:t>
            </a:r>
            <a:r>
              <a:rPr lang="ru-RU" dirty="0" smtClean="0"/>
              <a:t>, яка </a:t>
            </a:r>
            <a:r>
              <a:rPr lang="ru-RU" dirty="0" err="1" smtClean="0"/>
              <a:t>утворюється</a:t>
            </a:r>
            <a:r>
              <a:rPr lang="ru-RU" dirty="0" smtClean="0"/>
              <a:t> при </a:t>
            </a:r>
            <a:r>
              <a:rPr lang="ru-RU" dirty="0" err="1" smtClean="0"/>
              <a:t>збиранні</a:t>
            </a:r>
            <a:r>
              <a:rPr lang="ru-RU" dirty="0" smtClean="0"/>
              <a:t> </a:t>
            </a:r>
            <a:r>
              <a:rPr lang="ru-RU" dirty="0" err="1" smtClean="0"/>
              <a:t>краплинок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кількох</a:t>
            </a:r>
            <a:r>
              <a:rPr lang="ru-RU" dirty="0" smtClean="0"/>
              <a:t> </a:t>
            </a:r>
            <a:r>
              <a:rPr lang="ru-RU" dirty="0" err="1" smtClean="0"/>
              <a:t>рівних</a:t>
            </a:r>
            <a:r>
              <a:rPr lang="ru-RU" dirty="0" smtClean="0"/>
              <a:t> </a:t>
            </a:r>
            <a:r>
              <a:rPr lang="ru-RU" dirty="0" err="1" smtClean="0"/>
              <a:t>медоносів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одночасно</a:t>
            </a:r>
            <a:r>
              <a:rPr lang="ru-RU" dirty="0" smtClean="0"/>
              <a:t> </a:t>
            </a:r>
            <a:r>
              <a:rPr lang="ru-RU" dirty="0" err="1" smtClean="0"/>
              <a:t>цвітуть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 </a:t>
            </a:r>
            <a:r>
              <a:rPr lang="ru-RU" dirty="0" err="1" smtClean="0"/>
              <a:t>пасіки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err="1" smtClean="0"/>
              <a:t>медовуха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54163"/>
            <a:ext cx="8634442" cy="946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err="1" smtClean="0"/>
              <a:t>Хмільний</a:t>
            </a:r>
            <a:r>
              <a:rPr lang="ru-RU" sz="2400" dirty="0" smtClean="0"/>
              <a:t> мед — </a:t>
            </a:r>
            <a:r>
              <a:rPr lang="ru-RU" sz="2400" dirty="0" err="1" smtClean="0"/>
              <a:t>алкогольний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напій</a:t>
            </a:r>
            <a:r>
              <a:rPr lang="ru-RU" sz="2400" dirty="0" smtClean="0"/>
              <a:t>, </a:t>
            </a:r>
            <a:r>
              <a:rPr lang="ru-RU" sz="2400" dirty="0" err="1" smtClean="0"/>
              <a:t>виготовлений</a:t>
            </a:r>
            <a:r>
              <a:rPr lang="ru-RU" sz="2400" dirty="0" smtClean="0"/>
              <a:t> шляхом </a:t>
            </a:r>
            <a:r>
              <a:rPr lang="ru-RU" sz="2400" dirty="0" err="1" smtClean="0"/>
              <a:t>бродіння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натурального меду.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428868"/>
            <a:ext cx="1857388" cy="329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285992"/>
            <a:ext cx="4000528" cy="345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5715016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Відомий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прадавніх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, мед </a:t>
            </a:r>
            <a:r>
              <a:rPr lang="ru-RU" dirty="0" err="1" smtClean="0"/>
              <a:t>є</a:t>
            </a:r>
            <a:r>
              <a:rPr lang="ru-RU" dirty="0" smtClean="0"/>
              <a:t> (</a:t>
            </a:r>
            <a:r>
              <a:rPr lang="ru-RU" dirty="0" err="1" smtClean="0"/>
              <a:t>судячи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згадок</a:t>
            </a:r>
            <a:r>
              <a:rPr lang="ru-RU" dirty="0" smtClean="0"/>
              <a:t> в </a:t>
            </a:r>
            <a:r>
              <a:rPr lang="ru-RU" dirty="0" err="1" smtClean="0"/>
              <a:t>давньогерманському</a:t>
            </a:r>
            <a:r>
              <a:rPr lang="ru-RU" dirty="0" smtClean="0"/>
              <a:t> та </a:t>
            </a:r>
            <a:r>
              <a:rPr lang="ru-RU" dirty="0" err="1" smtClean="0"/>
              <a:t>кельтському</a:t>
            </a:r>
            <a:r>
              <a:rPr lang="ru-RU" dirty="0" smtClean="0"/>
              <a:t> </a:t>
            </a:r>
            <a:r>
              <a:rPr lang="ru-RU" dirty="0" err="1" smtClean="0"/>
              <a:t>епосі</a:t>
            </a:r>
            <a:r>
              <a:rPr lang="ru-RU" dirty="0" smtClean="0"/>
              <a:t>) </a:t>
            </a:r>
            <a:r>
              <a:rPr lang="ru-RU" dirty="0" err="1" smtClean="0"/>
              <a:t>чи</a:t>
            </a:r>
            <a:r>
              <a:rPr lang="ru-RU" dirty="0" smtClean="0"/>
              <a:t> не </a:t>
            </a:r>
            <a:r>
              <a:rPr lang="ru-RU" dirty="0" err="1" smtClean="0"/>
              <a:t>найдавнішим</a:t>
            </a:r>
            <a:r>
              <a:rPr lang="ru-RU" dirty="0" smtClean="0"/>
              <a:t> </a:t>
            </a:r>
            <a:r>
              <a:rPr lang="ru-RU" dirty="0" err="1" smtClean="0"/>
              <a:t>алкогольним</a:t>
            </a:r>
            <a:r>
              <a:rPr lang="ru-RU" dirty="0" smtClean="0"/>
              <a:t> </a:t>
            </a:r>
            <a:r>
              <a:rPr lang="ru-RU" dirty="0" err="1" smtClean="0"/>
              <a:t>напоєм</a:t>
            </a:r>
            <a:r>
              <a:rPr lang="ru-RU" dirty="0" smtClean="0"/>
              <a:t>, </a:t>
            </a:r>
            <a:r>
              <a:rPr lang="ru-RU" dirty="0" err="1" smtClean="0"/>
              <a:t>відомим</a:t>
            </a:r>
            <a:r>
              <a:rPr lang="ru-RU" dirty="0" smtClean="0"/>
              <a:t> в </a:t>
            </a:r>
            <a:r>
              <a:rPr lang="ru-RU" dirty="0" err="1" smtClean="0"/>
              <a:t>Середній</a:t>
            </a:r>
            <a:r>
              <a:rPr lang="ru-RU" dirty="0" smtClean="0"/>
              <a:t> та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Європі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00230" y="285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оселедець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554163"/>
            <a:ext cx="8348690" cy="12318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dirty="0" smtClean="0"/>
              <a:t>     Оселедець(найпоширеніший з видів пресерви)— рід риби родина оселедцевих.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представників</a:t>
            </a:r>
            <a:r>
              <a:rPr lang="ru-RU" sz="2000" dirty="0" smtClean="0"/>
              <a:t>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роду </a:t>
            </a:r>
            <a:r>
              <a:rPr lang="ru-RU" sz="2000" dirty="0" err="1" smtClean="0"/>
              <a:t>колосальна</a:t>
            </a:r>
            <a:r>
              <a:rPr lang="ru-RU" sz="2000" dirty="0" smtClean="0"/>
              <a:t>, </a:t>
            </a:r>
            <a:r>
              <a:rPr lang="ru-RU" sz="2000" dirty="0" err="1" smtClean="0"/>
              <a:t>і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відіграють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надзвичайно</a:t>
            </a:r>
            <a:r>
              <a:rPr lang="ru-RU" sz="2000" dirty="0" smtClean="0"/>
              <a:t> </a:t>
            </a:r>
            <a:r>
              <a:rPr lang="ru-RU" sz="2000" dirty="0" err="1" smtClean="0"/>
              <a:t>важливу</a:t>
            </a:r>
            <a:r>
              <a:rPr lang="ru-RU" sz="2000" dirty="0" smtClean="0"/>
              <a:t> роль у </a:t>
            </a:r>
            <a:r>
              <a:rPr lang="ru-RU" sz="2000" dirty="0" err="1" smtClean="0"/>
              <a:t>рибному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промислі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571744"/>
            <a:ext cx="4976814" cy="333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2957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6000768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тропічні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(</a:t>
            </a:r>
            <a:r>
              <a:rPr lang="en-US" dirty="0" err="1" smtClean="0"/>
              <a:t>Clupea</a:t>
            </a:r>
            <a:r>
              <a:rPr lang="en-US" dirty="0" smtClean="0"/>
              <a:t> </a:t>
            </a:r>
            <a:r>
              <a:rPr lang="en-US" dirty="0" err="1" smtClean="0"/>
              <a:t>thrissa</a:t>
            </a:r>
            <a:r>
              <a:rPr lang="en-US" dirty="0" smtClean="0"/>
              <a:t>, </a:t>
            </a:r>
            <a:r>
              <a:rPr lang="en-US" dirty="0" err="1" smtClean="0"/>
              <a:t>Clupea</a:t>
            </a:r>
            <a:r>
              <a:rPr lang="en-US" dirty="0" smtClean="0"/>
              <a:t> </a:t>
            </a:r>
            <a:r>
              <a:rPr lang="en-US" dirty="0" err="1" smtClean="0"/>
              <a:t>venenosa</a:t>
            </a:r>
            <a:r>
              <a:rPr lang="en-US" dirty="0" smtClean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ін</a:t>
            </a:r>
            <a:r>
              <a:rPr lang="ru-RU" dirty="0" smtClean="0"/>
              <a:t>.)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вкрай</a:t>
            </a:r>
            <a:r>
              <a:rPr lang="ru-RU" dirty="0" smtClean="0"/>
              <a:t> </a:t>
            </a:r>
            <a:r>
              <a:rPr lang="ru-RU" dirty="0" err="1" smtClean="0"/>
              <a:t>отруйними</a:t>
            </a:r>
            <a:r>
              <a:rPr lang="ru-RU" dirty="0" smtClean="0"/>
              <a:t>, так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вживання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у </a:t>
            </a:r>
            <a:r>
              <a:rPr lang="ru-RU" dirty="0" err="1" smtClean="0"/>
              <a:t>їжу</a:t>
            </a:r>
            <a:r>
              <a:rPr lang="ru-RU" dirty="0" smtClean="0"/>
              <a:t> </a:t>
            </a:r>
            <a:r>
              <a:rPr lang="ru-RU" dirty="0" err="1" smtClean="0"/>
              <a:t>небезпечно</a:t>
            </a:r>
            <a:r>
              <a:rPr lang="ru-RU" dirty="0" smtClean="0"/>
              <a:t> для </a:t>
            </a:r>
            <a:r>
              <a:rPr lang="ru-RU" dirty="0" err="1" smtClean="0"/>
              <a:t>життя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бублики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8491566" cy="12318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Бублик (крендель,, сушка) - </a:t>
            </a:r>
            <a:r>
              <a:rPr lang="ru-RU" sz="2000" dirty="0" err="1" smtClean="0"/>
              <a:t>кулінарний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виріб</a:t>
            </a:r>
            <a:r>
              <a:rPr lang="ru-RU" sz="2000" dirty="0" smtClean="0"/>
              <a:t>, </a:t>
            </a:r>
            <a:r>
              <a:rPr lang="ru-RU" sz="2000" dirty="0" err="1" smtClean="0"/>
              <a:t>пшеничне</a:t>
            </a:r>
            <a:r>
              <a:rPr lang="ru-RU" sz="2000" dirty="0" smtClean="0"/>
              <a:t> </a:t>
            </a:r>
            <a:r>
              <a:rPr lang="ru-RU" sz="2000" dirty="0" err="1" smtClean="0"/>
              <a:t>тісто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кільцем</a:t>
            </a:r>
            <a:r>
              <a:rPr lang="ru-RU" sz="2000" dirty="0" smtClean="0"/>
              <a:t>, </a:t>
            </a:r>
            <a:r>
              <a:rPr lang="ru-RU" sz="2000" dirty="0" err="1" smtClean="0"/>
              <a:t>зварене</a:t>
            </a:r>
            <a:r>
              <a:rPr lang="ru-RU" sz="2000" dirty="0" smtClean="0"/>
              <a:t> у </a:t>
            </a:r>
            <a:r>
              <a:rPr lang="ru-RU" sz="2000" dirty="0" err="1" smtClean="0"/>
              <a:t>воді</a:t>
            </a:r>
            <a:r>
              <a:rPr lang="ru-RU" sz="2000" dirty="0" smtClean="0"/>
              <a:t> (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оброблене</a:t>
            </a:r>
            <a:r>
              <a:rPr lang="ru-RU" sz="2000" dirty="0" smtClean="0"/>
              <a:t> </a:t>
            </a:r>
            <a:r>
              <a:rPr lang="ru-RU" sz="2000" dirty="0" err="1" smtClean="0"/>
              <a:t>гарячою</a:t>
            </a:r>
            <a:r>
              <a:rPr lang="ru-RU" sz="2000" dirty="0" smtClean="0"/>
              <a:t> парою), а </a:t>
            </a:r>
            <a:r>
              <a:rPr lang="ru-RU" sz="2000" dirty="0" err="1" smtClean="0"/>
              <a:t>потім</a:t>
            </a:r>
            <a:r>
              <a:rPr lang="ru-RU" sz="2000" dirty="0" smtClean="0"/>
              <a:t> </a:t>
            </a:r>
            <a:r>
              <a:rPr lang="ru-RU" sz="2000" dirty="0" err="1" smtClean="0"/>
              <a:t>запечене</a:t>
            </a:r>
            <a:r>
              <a:rPr lang="ru-RU" sz="2000" dirty="0" smtClean="0"/>
              <a:t>.</a:t>
            </a:r>
          </a:p>
          <a:p>
            <a:endParaRPr lang="ru-RU" dirty="0" smtClean="0"/>
          </a:p>
          <a:p>
            <a:pPr lvl="8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4143404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143116"/>
            <a:ext cx="4500562" cy="303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/>
              <a:t>пампушки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8120" y="1214422"/>
            <a:ext cx="8705880" cy="15176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Пампушки (</a:t>
            </a:r>
            <a:r>
              <a:rPr lang="ru-RU" sz="2000" dirty="0" err="1" smtClean="0"/>
              <a:t>пампухи</a:t>
            </a:r>
            <a:r>
              <a:rPr lang="ru-RU" sz="2000" dirty="0" smtClean="0"/>
              <a:t>) — </a:t>
            </a:r>
            <a:r>
              <a:rPr lang="ru-RU" sz="2000" dirty="0" err="1" smtClean="0"/>
              <a:t>невеличкі</a:t>
            </a:r>
            <a:r>
              <a:rPr lang="ru-RU" sz="2000" dirty="0" smtClean="0"/>
              <a:t> булочки, </a:t>
            </a:r>
            <a:r>
              <a:rPr lang="ru-RU" sz="2000" dirty="0" err="1" smtClean="0"/>
              <a:t>круглі</a:t>
            </a:r>
            <a:r>
              <a:rPr lang="ru-RU" sz="2000" dirty="0" smtClean="0"/>
              <a:t>, </a:t>
            </a:r>
            <a:r>
              <a:rPr lang="ru-RU" sz="2000" dirty="0" err="1" smtClean="0"/>
              <a:t>пишні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виготовлені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дріжджового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тіста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житнього</a:t>
            </a:r>
            <a:r>
              <a:rPr lang="ru-RU" sz="2000" dirty="0" smtClean="0"/>
              <a:t>, пшеничного, </a:t>
            </a:r>
            <a:r>
              <a:rPr lang="ru-RU" sz="2000" dirty="0" err="1" smtClean="0"/>
              <a:t>гречаного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змішаного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пшенично-гречаного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борошна</a:t>
            </a:r>
            <a:r>
              <a:rPr lang="ru-RU" sz="2000" dirty="0" smtClean="0"/>
              <a:t>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солодкою начинкою, ягодами, маковою (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варенням</a:t>
            </a:r>
            <a:r>
              <a:rPr lang="ru-RU" sz="2000" dirty="0" smtClean="0"/>
              <a:t>), </a:t>
            </a:r>
            <a:r>
              <a:rPr lang="ru-RU" sz="2000" dirty="0" err="1" smtClean="0"/>
              <a:t>посипані</a:t>
            </a:r>
            <a:r>
              <a:rPr lang="ru-RU" sz="2000" dirty="0" smtClean="0"/>
              <a:t> </a:t>
            </a:r>
            <a:r>
              <a:rPr lang="ru-RU" sz="2000" dirty="0" err="1" smtClean="0"/>
              <a:t>цукровою</a:t>
            </a:r>
            <a:r>
              <a:rPr lang="ru-RU" sz="2000" dirty="0" smtClean="0"/>
              <a:t> пудрою.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b="7499"/>
          <a:stretch>
            <a:fillRect/>
          </a:stretch>
        </p:blipFill>
        <p:spPr bwMode="auto">
          <a:xfrm>
            <a:off x="357158" y="2857496"/>
            <a:ext cx="38100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497"/>
            <a:ext cx="4000496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пиво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857364"/>
            <a:ext cx="8491566" cy="10175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</a:t>
            </a:r>
            <a:r>
              <a:rPr lang="ru-RU" sz="2000" dirty="0" err="1" smtClean="0"/>
              <a:t>Пи́во</a:t>
            </a:r>
            <a:r>
              <a:rPr lang="ru-RU" sz="2000" dirty="0" smtClean="0"/>
              <a:t> — </a:t>
            </a:r>
            <a:r>
              <a:rPr lang="ru-RU" sz="2000" dirty="0" err="1" smtClean="0"/>
              <a:t>алкогольний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напій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середньої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міцності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виготовляють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ферментацією</a:t>
            </a:r>
            <a:r>
              <a:rPr lang="ru-RU" sz="2000" dirty="0" smtClean="0"/>
              <a:t> </a:t>
            </a:r>
            <a:r>
              <a:rPr lang="ru-RU" sz="2000" dirty="0" err="1" smtClean="0"/>
              <a:t>ячмінного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кукурудзяного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рисового солоду.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714620"/>
            <a:ext cx="4762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36000" r="37000"/>
          <a:stretch>
            <a:fillRect/>
          </a:stretch>
        </p:blipFill>
        <p:spPr bwMode="auto">
          <a:xfrm rot="4366125">
            <a:off x="1417025" y="-611530"/>
            <a:ext cx="1000132" cy="370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643182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58" y="5715016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Пиво </a:t>
            </a:r>
            <a:r>
              <a:rPr lang="ru-RU" dirty="0" err="1" smtClean="0"/>
              <a:t>характеризується</a:t>
            </a:r>
            <a:r>
              <a:rPr lang="ru-RU" dirty="0" smtClean="0"/>
              <a:t> </a:t>
            </a:r>
            <a:r>
              <a:rPr lang="ru-RU" dirty="0" err="1" smtClean="0"/>
              <a:t>специфічною</a:t>
            </a:r>
            <a:r>
              <a:rPr lang="ru-RU" dirty="0" smtClean="0"/>
              <a:t> </a:t>
            </a:r>
            <a:r>
              <a:rPr lang="ru-RU" dirty="0" err="1" smtClean="0"/>
              <a:t>гіркотою</a:t>
            </a:r>
            <a:r>
              <a:rPr lang="ru-RU" dirty="0" smtClean="0"/>
              <a:t> та ароматом,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хміль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здатністю</a:t>
            </a:r>
            <a:r>
              <a:rPr lang="ru-RU" dirty="0" smtClean="0"/>
              <a:t> до </a:t>
            </a:r>
            <a:r>
              <a:rPr lang="ru-RU" dirty="0" err="1" smtClean="0"/>
              <a:t>піноутворення</a:t>
            </a:r>
            <a:r>
              <a:rPr lang="ru-RU" dirty="0" smtClean="0"/>
              <a:t>.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 пива </a:t>
            </a:r>
            <a:r>
              <a:rPr lang="ru-RU" dirty="0" err="1" smtClean="0"/>
              <a:t>називається</a:t>
            </a:r>
            <a:r>
              <a:rPr lang="ru-RU" dirty="0" smtClean="0"/>
              <a:t> </a:t>
            </a:r>
            <a:r>
              <a:rPr lang="ru-RU" dirty="0" err="1" smtClean="0"/>
              <a:t>броварством</a:t>
            </a:r>
            <a:r>
              <a:rPr lang="ru-RU" dirty="0" smtClean="0"/>
              <a:t>, </a:t>
            </a:r>
            <a:r>
              <a:rPr lang="ru-RU" dirty="0" err="1" smtClean="0"/>
              <a:t>інколи</a:t>
            </a:r>
            <a:r>
              <a:rPr lang="ru-RU" dirty="0" smtClean="0"/>
              <a:t> </a:t>
            </a:r>
            <a:r>
              <a:rPr lang="ru-RU" dirty="0" err="1" smtClean="0"/>
              <a:t>пивоварінням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err="1" smtClean="0"/>
              <a:t>пиріжок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554163"/>
            <a:ext cx="8420128" cy="946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err="1" smtClean="0"/>
              <a:t>Пиріжок-кондитерський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виріб</a:t>
            </a:r>
            <a:r>
              <a:rPr lang="ru-RU" sz="2000" dirty="0" smtClean="0"/>
              <a:t> невеликого </a:t>
            </a:r>
            <a:r>
              <a:rPr lang="ru-RU" sz="2000" dirty="0" err="1" smtClean="0"/>
              <a:t>розміру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солодкого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здобного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тіста</a:t>
            </a:r>
            <a:r>
              <a:rPr lang="ru-RU" sz="2000" dirty="0" smtClean="0"/>
              <a:t>, </a:t>
            </a:r>
            <a:r>
              <a:rPr lang="ru-RU" sz="2000" dirty="0" err="1" smtClean="0"/>
              <a:t>зазвичай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начинкою.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357430"/>
            <a:ext cx="4169084" cy="318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406578"/>
            <a:ext cx="4476748" cy="30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err="1" smtClean="0"/>
              <a:t>путря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54163"/>
            <a:ext cx="8563004" cy="1660523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Путрю</a:t>
            </a:r>
            <a:r>
              <a:rPr lang="ru-RU" sz="2400" dirty="0" smtClean="0"/>
              <a:t> </a:t>
            </a:r>
            <a:r>
              <a:rPr lang="ru-RU" sz="2400" dirty="0" err="1" smtClean="0"/>
              <a:t>готували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варених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ячних</a:t>
            </a:r>
            <a:r>
              <a:rPr lang="ru-RU" sz="2400" dirty="0" smtClean="0"/>
              <a:t> круп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житнім</a:t>
            </a:r>
            <a:r>
              <a:rPr lang="ru-RU" sz="2400" dirty="0" smtClean="0"/>
              <a:t> солодом, квасом. </a:t>
            </a:r>
            <a:r>
              <a:rPr lang="ru-RU" sz="2400" dirty="0" err="1" smtClean="0"/>
              <a:t>її</a:t>
            </a:r>
            <a:r>
              <a:rPr lang="ru-RU" sz="2400" dirty="0" smtClean="0"/>
              <a:t>, як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лемішку</a:t>
            </a:r>
            <a:r>
              <a:rPr lang="ru-RU" sz="2400" dirty="0" smtClean="0"/>
              <a:t>, </a:t>
            </a:r>
            <a:r>
              <a:rPr lang="ru-RU" sz="2400" dirty="0" err="1" smtClean="0"/>
              <a:t>додатково</a:t>
            </a:r>
            <a:r>
              <a:rPr lang="ru-RU" sz="2400" dirty="0" smtClean="0"/>
              <a:t> </a:t>
            </a:r>
            <a:r>
              <a:rPr lang="ru-RU" sz="2400" dirty="0" err="1" smtClean="0"/>
              <a:t>ферментизували</a:t>
            </a:r>
            <a:r>
              <a:rPr lang="ru-RU" sz="2400" dirty="0" smtClean="0"/>
              <a:t>. </a:t>
            </a:r>
            <a:r>
              <a:rPr lang="ru-RU" sz="2400" dirty="0" err="1" smtClean="0"/>
              <a:t>Путрю</a:t>
            </a:r>
            <a:r>
              <a:rPr lang="ru-RU" sz="2400" dirty="0" smtClean="0"/>
              <a:t> </a:t>
            </a:r>
            <a:r>
              <a:rPr lang="ru-RU" sz="2400" dirty="0" err="1" smtClean="0"/>
              <a:t>готували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переважно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зимових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постів</a:t>
            </a:r>
            <a:r>
              <a:rPr lang="ru-RU" sz="2400" dirty="0" smtClean="0"/>
              <a:t> (</a:t>
            </a:r>
            <a:r>
              <a:rPr lang="ru-RU" sz="2400" dirty="0" err="1" smtClean="0"/>
              <a:t>Пилипівка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Великий </a:t>
            </a:r>
            <a:r>
              <a:rPr lang="ru-RU" sz="2400" dirty="0" err="1" smtClean="0"/>
              <a:t>піст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14686"/>
            <a:ext cx="348346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 t="2564"/>
          <a:stretch>
            <a:fillRect/>
          </a:stretch>
        </p:blipFill>
        <p:spPr bwMode="auto">
          <a:xfrm>
            <a:off x="4742560" y="3214686"/>
            <a:ext cx="418673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8643966" cy="1571636"/>
          </a:xfrm>
        </p:spPr>
        <p:txBody>
          <a:bodyPr>
            <a:normAutofit/>
          </a:bodyPr>
          <a:lstStyle/>
          <a:p>
            <a:r>
              <a:rPr lang="vi-VN" dirty="0" smtClean="0"/>
              <a:t>Са́ло — тваринний підшкірний жир, найчастіше свинячий. В Україні та багатьох інших країнах є частиною традиційної національної кухні.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3681" b="6134"/>
          <a:stretch>
            <a:fillRect/>
          </a:stretch>
        </p:blipFill>
        <p:spPr bwMode="auto">
          <a:xfrm>
            <a:off x="5072066" y="2000240"/>
            <a:ext cx="3738572" cy="337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643306" y="0"/>
            <a:ext cx="1616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/>
              <a:t>Са́ло</a:t>
            </a:r>
            <a:endParaRPr lang="ru-RU" sz="4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t="9091"/>
          <a:stretch>
            <a:fillRect/>
          </a:stretch>
        </p:blipFill>
        <p:spPr bwMode="auto">
          <a:xfrm>
            <a:off x="285720" y="2143116"/>
            <a:ext cx="457203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85786" y="5786454"/>
            <a:ext cx="7858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У минулому сало було дуже важливим елементом харчування завдяки своїй дуже високій харчовій цінності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сивуха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686800" cy="14462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Сивуха — </a:t>
            </a:r>
            <a:r>
              <a:rPr lang="ru-RU" sz="2400" dirty="0" err="1" smtClean="0"/>
              <a:t>міцний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спиртний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напій</a:t>
            </a:r>
            <a:r>
              <a:rPr lang="ru-RU" sz="2400" dirty="0" smtClean="0"/>
              <a:t> </a:t>
            </a:r>
            <a:r>
              <a:rPr lang="ru-RU" sz="2400" dirty="0" err="1" smtClean="0"/>
              <a:t>домашнього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виготовляється</a:t>
            </a:r>
            <a:r>
              <a:rPr lang="ru-RU" sz="2400" dirty="0" smtClean="0"/>
              <a:t> шляхом перегонки браги через </a:t>
            </a:r>
            <a:r>
              <a:rPr lang="ru-RU" sz="2400" dirty="0" err="1" smtClean="0"/>
              <a:t>саморобні</a:t>
            </a:r>
            <a:r>
              <a:rPr lang="ru-RU" sz="2400" dirty="0" smtClean="0"/>
              <a:t> </a:t>
            </a:r>
            <a:r>
              <a:rPr lang="ru-RU" sz="2400" dirty="0" err="1" smtClean="0"/>
              <a:t>апарати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786058"/>
            <a:ext cx="2222424" cy="377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2857496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err="1" smtClean="0"/>
              <a:t>Сирівець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3"/>
            <a:ext cx="8643966" cy="11430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err="1" smtClean="0"/>
              <a:t>Сирівець</a:t>
            </a:r>
            <a:r>
              <a:rPr lang="ru-RU" sz="2400" dirty="0" smtClean="0"/>
              <a:t> (</a:t>
            </a:r>
            <a:r>
              <a:rPr lang="ru-RU" sz="2400" dirty="0" err="1" smtClean="0"/>
              <a:t>хлібний</a:t>
            </a:r>
            <a:r>
              <a:rPr lang="ru-RU" sz="2400" dirty="0" smtClean="0"/>
              <a:t> квас) - один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найпоширеніших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найулюбеніших</a:t>
            </a:r>
            <a:r>
              <a:rPr lang="ru-RU" sz="2400" dirty="0" smtClean="0"/>
              <a:t> в </a:t>
            </a:r>
            <a:r>
              <a:rPr lang="ru-RU" sz="2400" dirty="0" err="1" smtClean="0"/>
              <a:t>Україні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традиційних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напоїв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9124" y="2571745"/>
            <a:ext cx="457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У 18-20 ст. </a:t>
            </a:r>
            <a:r>
              <a:rPr lang="ru-RU" sz="1600" dirty="0" err="1" smtClean="0"/>
              <a:t>сирівець</a:t>
            </a:r>
            <a:r>
              <a:rPr lang="ru-RU" sz="1600" dirty="0" smtClean="0"/>
              <a:t> </a:t>
            </a:r>
            <a:r>
              <a:rPr lang="ru-RU" sz="1600" dirty="0" err="1" smtClean="0"/>
              <a:t>виготовляли</a:t>
            </a:r>
            <a:r>
              <a:rPr lang="ru-RU" sz="1600" dirty="0" smtClean="0"/>
              <a:t> у </a:t>
            </a:r>
            <a:r>
              <a:rPr lang="ru-RU" sz="1600" dirty="0" err="1" smtClean="0"/>
              <a:t>такий</a:t>
            </a:r>
            <a:r>
              <a:rPr lang="ru-RU" sz="1600" dirty="0" smtClean="0"/>
              <a:t> </a:t>
            </a:r>
            <a:r>
              <a:rPr lang="ru-RU" sz="1600" dirty="0" err="1" smtClean="0"/>
              <a:t>спосіб</a:t>
            </a:r>
            <a:r>
              <a:rPr lang="ru-RU" sz="1600" dirty="0" smtClean="0"/>
              <a:t>: </a:t>
            </a:r>
            <a:r>
              <a:rPr lang="ru-RU" sz="1600" dirty="0" err="1" smtClean="0"/>
              <a:t>підсмажений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житній</a:t>
            </a:r>
            <a:r>
              <a:rPr lang="ru-RU" sz="1600" dirty="0" smtClean="0"/>
              <a:t> </a:t>
            </a:r>
            <a:r>
              <a:rPr lang="ru-RU" sz="1600" dirty="0" err="1" smtClean="0"/>
              <a:t>хліб</a:t>
            </a:r>
            <a:r>
              <a:rPr lang="ru-RU" sz="1600" dirty="0" smtClean="0"/>
              <a:t> заливали </a:t>
            </a:r>
            <a:r>
              <a:rPr lang="ru-RU" sz="1600" dirty="0" err="1" smtClean="0"/>
              <a:t>окропом</a:t>
            </a:r>
            <a:r>
              <a:rPr lang="ru-RU" sz="1600" dirty="0" smtClean="0"/>
              <a:t>, </a:t>
            </a:r>
            <a:r>
              <a:rPr lang="ru-RU" sz="1600" dirty="0" err="1" smtClean="0"/>
              <a:t>охоллджували</a:t>
            </a:r>
            <a:r>
              <a:rPr lang="ru-RU" sz="1600" dirty="0" smtClean="0"/>
              <a:t> до </a:t>
            </a:r>
            <a:r>
              <a:rPr lang="ru-RU" sz="1600" dirty="0" err="1" smtClean="0"/>
              <a:t>кімнатної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температури</a:t>
            </a:r>
            <a:r>
              <a:rPr lang="ru-RU" sz="1600" dirty="0" smtClean="0"/>
              <a:t>, додавали шматок </a:t>
            </a:r>
            <a:r>
              <a:rPr lang="ru-RU" sz="1600" dirty="0" err="1" smtClean="0"/>
              <a:t>хлібного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розчину</a:t>
            </a:r>
            <a:r>
              <a:rPr lang="ru-RU" sz="1600" dirty="0" smtClean="0"/>
              <a:t>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дріжджі</a:t>
            </a:r>
            <a:r>
              <a:rPr lang="ru-RU" sz="1600" dirty="0" smtClean="0"/>
              <a:t>, </a:t>
            </a:r>
            <a:r>
              <a:rPr lang="ru-RU" sz="1600" dirty="0" err="1" smtClean="0"/>
              <a:t>накривали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лишали на </a:t>
            </a:r>
            <a:r>
              <a:rPr lang="ru-RU" sz="1600" dirty="0" err="1" smtClean="0"/>
              <a:t>кілька</a:t>
            </a:r>
            <a:r>
              <a:rPr lang="ru-RU" sz="1600" dirty="0" smtClean="0"/>
              <a:t> </a:t>
            </a:r>
            <a:r>
              <a:rPr lang="ru-RU" sz="1600" dirty="0" err="1" smtClean="0"/>
              <a:t>днів</a:t>
            </a:r>
            <a:r>
              <a:rPr lang="ru-RU" sz="1600" dirty="0" smtClean="0"/>
              <a:t> у теплому </a:t>
            </a:r>
            <a:r>
              <a:rPr lang="ru-RU" sz="1600" dirty="0" err="1" smtClean="0"/>
              <a:t>місці</a:t>
            </a:r>
            <a:r>
              <a:rPr lang="ru-RU" sz="1600" dirty="0" smtClean="0"/>
              <a:t>, </a:t>
            </a:r>
            <a:r>
              <a:rPr lang="ru-RU" sz="1600" dirty="0" err="1" smtClean="0"/>
              <a:t>стежачи</a:t>
            </a:r>
            <a:r>
              <a:rPr lang="ru-RU" sz="1600" dirty="0" smtClean="0"/>
              <a:t>, </a:t>
            </a:r>
            <a:r>
              <a:rPr lang="ru-RU" sz="1600" dirty="0" err="1" smtClean="0"/>
              <a:t>щоб</a:t>
            </a:r>
            <a:r>
              <a:rPr lang="ru-RU" sz="1600" dirty="0" smtClean="0"/>
              <a:t> </a:t>
            </a:r>
            <a:r>
              <a:rPr lang="ru-RU" sz="1600" dirty="0" err="1" smtClean="0"/>
              <a:t>він</a:t>
            </a:r>
            <a:r>
              <a:rPr lang="ru-RU" sz="1600" dirty="0" smtClean="0"/>
              <a:t> не перекисав; перед </a:t>
            </a:r>
            <a:r>
              <a:rPr lang="ru-RU" sz="1600" dirty="0" err="1" smtClean="0"/>
              <a:t>вживанням</a:t>
            </a:r>
            <a:r>
              <a:rPr lang="ru-RU" sz="1600" dirty="0" smtClean="0"/>
              <a:t> квас </a:t>
            </a:r>
            <a:r>
              <a:rPr lang="ru-RU" sz="1600" dirty="0" err="1" smtClean="0"/>
              <a:t>відціджували</a:t>
            </a:r>
            <a:r>
              <a:rPr lang="ru-RU" sz="1600" dirty="0" smtClean="0"/>
              <a:t>; </a:t>
            </a:r>
            <a:r>
              <a:rPr lang="ru-RU" sz="1600" dirty="0" err="1" smtClean="0"/>
              <a:t>готовий</a:t>
            </a:r>
            <a:r>
              <a:rPr lang="ru-RU" sz="1600" dirty="0" smtClean="0"/>
              <a:t> </a:t>
            </a:r>
            <a:r>
              <a:rPr lang="ru-RU" sz="1600" dirty="0" err="1" smtClean="0"/>
              <a:t>квас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розливали</a:t>
            </a:r>
            <a:r>
              <a:rPr lang="ru-RU" sz="1600" dirty="0" smtClean="0"/>
              <a:t> у </a:t>
            </a:r>
            <a:r>
              <a:rPr lang="ru-RU" sz="1600" dirty="0" err="1" smtClean="0"/>
              <a:t>пляшки</a:t>
            </a:r>
            <a:r>
              <a:rPr lang="ru-RU" sz="1600" dirty="0" smtClean="0"/>
              <a:t>, </a:t>
            </a:r>
            <a:r>
              <a:rPr lang="ru-RU" sz="1600" dirty="0" err="1" smtClean="0"/>
              <a:t>закорковували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зберігали</a:t>
            </a:r>
            <a:r>
              <a:rPr lang="ru-RU" sz="1600" dirty="0" smtClean="0"/>
              <a:t> </a:t>
            </a:r>
            <a:r>
              <a:rPr lang="ru-RU" sz="1600" dirty="0" err="1" smtClean="0"/>
              <a:t>у</a:t>
            </a:r>
            <a:r>
              <a:rPr lang="ru-RU" sz="1600" dirty="0" smtClean="0"/>
              <a:t> </a:t>
            </a:r>
            <a:r>
              <a:rPr lang="ru-RU" sz="1600" dirty="0" err="1" smtClean="0"/>
              <a:t>погребі</a:t>
            </a:r>
            <a:r>
              <a:rPr lang="ru-RU" sz="1600" dirty="0" smtClean="0"/>
              <a:t>. </a:t>
            </a:r>
            <a:r>
              <a:rPr lang="ru-RU" sz="1600" dirty="0" err="1" smtClean="0"/>
              <a:t>Деякі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господині</a:t>
            </a:r>
            <a:r>
              <a:rPr lang="ru-RU" sz="1600" dirty="0" smtClean="0"/>
              <a:t> </a:t>
            </a:r>
            <a:r>
              <a:rPr lang="ru-RU" sz="1600" dirty="0" err="1" smtClean="0"/>
              <a:t>розчин</a:t>
            </a:r>
            <a:r>
              <a:rPr lang="ru-RU" sz="1600" dirty="0" smtClean="0"/>
              <a:t> </a:t>
            </a:r>
            <a:r>
              <a:rPr lang="ru-RU" sz="1600" dirty="0" err="1" smtClean="0"/>
              <a:t>заміняли</a:t>
            </a:r>
            <a:r>
              <a:rPr lang="ru-RU" sz="1600" dirty="0" smtClean="0"/>
              <a:t> </a:t>
            </a:r>
            <a:r>
              <a:rPr lang="ru-RU" sz="1600" dirty="0" err="1" smtClean="0"/>
              <a:t>запареним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охолодженим</a:t>
            </a:r>
            <a:r>
              <a:rPr lang="ru-RU" sz="1600" dirty="0" smtClean="0"/>
              <a:t> хмелем.</a:t>
            </a:r>
            <a:endParaRPr lang="ru-RU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380140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71876"/>
            <a:ext cx="390527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/>
              <a:t>Слив'янка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543924" cy="4929221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sz="1600" b="1" dirty="0" smtClean="0"/>
              <a:t>    В </a:t>
            </a:r>
            <a:r>
              <a:rPr lang="ru-RU" sz="1600" b="1" dirty="0" err="1" smtClean="0"/>
              <a:t>бутель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</a:t>
            </a:r>
            <a:r>
              <a:rPr lang="ru-RU" sz="1600" b="1" dirty="0" smtClean="0"/>
              <a:t> широкою </a:t>
            </a:r>
            <a:r>
              <a:rPr lang="ru-RU" sz="1600" b="1" dirty="0" err="1" smtClean="0"/>
              <a:t>шийкою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насипають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повністю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дозрілі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сливи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краще</a:t>
            </a:r>
            <a:r>
              <a:rPr lang="ru-RU" sz="1600" b="1" dirty="0" smtClean="0"/>
              <a:t> "</a:t>
            </a:r>
            <a:r>
              <a:rPr lang="ru-RU" sz="1600" b="1" dirty="0" err="1" smtClean="0"/>
              <a:t>угорку</a:t>
            </a:r>
            <a:r>
              <a:rPr lang="ru-RU" sz="1600" b="1" dirty="0" smtClean="0"/>
              <a:t>". </a:t>
            </a:r>
            <a:r>
              <a:rPr lang="ru-RU" sz="1600" b="1" dirty="0" err="1" smtClean="0"/>
              <a:t>Сливи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заливають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горілкою</a:t>
            </a:r>
            <a:r>
              <a:rPr lang="ru-RU" sz="1600" b="1" dirty="0" smtClean="0"/>
              <a:t> 50 </a:t>
            </a:r>
            <a:r>
              <a:rPr lang="ru-RU" sz="1600" b="1" dirty="0" err="1" smtClean="0"/>
              <a:t>°-й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закупорюють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ставлять</a:t>
            </a:r>
            <a:r>
              <a:rPr lang="ru-RU" sz="1600" b="1" dirty="0" smtClean="0"/>
              <a:t> у тепле </a:t>
            </a:r>
            <a:r>
              <a:rPr lang="ru-RU" sz="1600" b="1" dirty="0" err="1" smtClean="0"/>
              <a:t>місце</a:t>
            </a:r>
            <a:r>
              <a:rPr lang="ru-RU" sz="1600" b="1" dirty="0" smtClean="0"/>
              <a:t> на 6 </a:t>
            </a:r>
            <a:r>
              <a:rPr lang="ru-RU" sz="1600" b="1" dirty="0" err="1" smtClean="0"/>
              <a:t>тижнів</a:t>
            </a:r>
            <a:r>
              <a:rPr lang="ru-RU" sz="1600" b="1" dirty="0" smtClean="0"/>
              <a:t>. </a:t>
            </a:r>
          </a:p>
          <a:p>
            <a:pPr>
              <a:buNone/>
            </a:pPr>
            <a:r>
              <a:rPr lang="ru-RU" sz="1600" b="1" dirty="0" smtClean="0"/>
              <a:t>      </a:t>
            </a:r>
            <a:r>
              <a:rPr lang="ru-RU" sz="1600" b="1" dirty="0" err="1" smtClean="0"/>
              <a:t>Після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цього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рідину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зливають</a:t>
            </a:r>
            <a:r>
              <a:rPr lang="ru-RU" sz="1600" b="1" dirty="0" smtClean="0"/>
              <a:t>, а в </a:t>
            </a:r>
            <a:r>
              <a:rPr lang="ru-RU" sz="1600" b="1" dirty="0" err="1" smtClean="0"/>
              <a:t>бутель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засипають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цукор-пісок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стільки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скільки</a:t>
            </a:r>
            <a:r>
              <a:rPr lang="ru-RU" sz="1600" b="1" dirty="0" smtClean="0"/>
              <a:t> дозволить </a:t>
            </a:r>
            <a:r>
              <a:rPr lang="ru-RU" sz="1600" b="1" dirty="0" err="1" smtClean="0"/>
              <a:t>ємність</a:t>
            </a:r>
            <a:r>
              <a:rPr lang="ru-RU" sz="1600" b="1" dirty="0" smtClean="0"/>
              <a:t>. </a:t>
            </a:r>
            <a:r>
              <a:rPr lang="ru-RU" sz="1600" b="1" dirty="0" err="1" smtClean="0"/>
              <a:t>Замість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цукру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сливи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можна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залити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цукровим</a:t>
            </a:r>
            <a:r>
              <a:rPr lang="ru-RU" sz="1600" b="1" dirty="0" smtClean="0"/>
              <a:t> сиропом, </a:t>
            </a:r>
            <a:r>
              <a:rPr lang="ru-RU" sz="1600" b="1" dirty="0" err="1" smtClean="0"/>
              <a:t>приготовленим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розрахунку</a:t>
            </a:r>
            <a:r>
              <a:rPr lang="ru-RU" sz="1600" b="1" dirty="0" smtClean="0"/>
              <a:t> 400 г </a:t>
            </a:r>
            <a:r>
              <a:rPr lang="ru-RU" sz="1600" b="1" dirty="0" err="1" smtClean="0"/>
              <a:t>цукру</a:t>
            </a:r>
            <a:r>
              <a:rPr lang="ru-RU" sz="1600" b="1" dirty="0" smtClean="0"/>
              <a:t> на 1500 мл води. Через 14 </a:t>
            </a:r>
            <a:r>
              <a:rPr lang="ru-RU" sz="1600" b="1" dirty="0" err="1" smtClean="0"/>
              <a:t>днів</a:t>
            </a:r>
            <a:r>
              <a:rPr lang="ru-RU" sz="1600" b="1" dirty="0" smtClean="0"/>
              <a:t> сироп </a:t>
            </a:r>
            <a:r>
              <a:rPr lang="ru-RU" sz="1600" b="1" dirty="0" err="1" smtClean="0"/>
              <a:t>зливають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змішують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раніше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злитою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рідкою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частиною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фільтрують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розливають</a:t>
            </a:r>
            <a:r>
              <a:rPr lang="ru-RU" sz="1600" b="1" dirty="0" smtClean="0"/>
              <a:t> в </a:t>
            </a:r>
            <a:r>
              <a:rPr lang="ru-RU" sz="1600" b="1" dirty="0" err="1" smtClean="0"/>
              <a:t>пляшки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закривають</a:t>
            </a:r>
            <a:r>
              <a:rPr lang="ru-RU" sz="1600" b="1" dirty="0" smtClean="0"/>
              <a:t> пробкою. </a:t>
            </a:r>
            <a:r>
              <a:rPr lang="ru-RU" sz="1600" b="1" dirty="0" err="1" smtClean="0"/>
              <a:t>Слив'янка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дозріває</a:t>
            </a:r>
            <a:r>
              <a:rPr lang="ru-RU" sz="1600" b="1" dirty="0" smtClean="0"/>
              <a:t> через 6 </a:t>
            </a:r>
            <a:r>
              <a:rPr lang="ru-RU" sz="1600" b="1" dirty="0" err="1" smtClean="0"/>
              <a:t>місяців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34783" r="28260"/>
          <a:stretch>
            <a:fillRect/>
          </a:stretch>
        </p:blipFill>
        <p:spPr bwMode="auto">
          <a:xfrm>
            <a:off x="6260526" y="1214422"/>
            <a:ext cx="224056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шулики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8634442" cy="857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vi-VN" sz="2400" dirty="0" smtClean="0"/>
              <a:t>Шулики́</a:t>
            </a:r>
            <a:r>
              <a:rPr lang="uk-UA" sz="2400" dirty="0" smtClean="0"/>
              <a:t>-</a:t>
            </a:r>
            <a:r>
              <a:rPr lang="ru-RU" sz="2400" dirty="0" smtClean="0"/>
              <a:t> </a:t>
            </a:r>
            <a:r>
              <a:rPr lang="ru-RU" sz="2400" dirty="0" err="1" smtClean="0"/>
              <a:t>є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традиційною</a:t>
            </a:r>
            <a:r>
              <a:rPr lang="ru-RU" sz="2400" dirty="0" smtClean="0"/>
              <a:t> </a:t>
            </a:r>
            <a:r>
              <a:rPr lang="ru-RU" sz="2400" dirty="0" err="1" smtClean="0"/>
              <a:t>стравою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кухні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медового спасу.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571612"/>
            <a:ext cx="4762500" cy="302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11842" t="15789" r="7237" b="2632"/>
          <a:stretch>
            <a:fillRect/>
          </a:stretch>
        </p:blipFill>
        <p:spPr bwMode="auto">
          <a:xfrm>
            <a:off x="357157" y="1785926"/>
            <a:ext cx="349585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714884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488" y="4572008"/>
            <a:ext cx="65008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У </a:t>
            </a:r>
            <a:r>
              <a:rPr lang="ru-RU" sz="1400" dirty="0" err="1" smtClean="0"/>
              <a:t>просіяне</a:t>
            </a:r>
            <a:r>
              <a:rPr lang="ru-RU" sz="1400" dirty="0" smtClean="0"/>
              <a:t> </a:t>
            </a:r>
            <a:r>
              <a:rPr lang="ru-RU" sz="1400" dirty="0" err="1" smtClean="0"/>
              <a:t>борошно</a:t>
            </a:r>
            <a:r>
              <a:rPr lang="ru-RU" sz="1400" dirty="0" smtClean="0"/>
              <a:t> </a:t>
            </a:r>
            <a:r>
              <a:rPr lang="ru-RU" sz="1400" dirty="0" err="1" smtClean="0"/>
              <a:t>кладуть</a:t>
            </a:r>
            <a:r>
              <a:rPr lang="ru-RU" sz="1400" dirty="0" smtClean="0"/>
              <a:t> </a:t>
            </a:r>
            <a:r>
              <a:rPr lang="ru-RU" sz="1400" dirty="0" err="1" smtClean="0"/>
              <a:t>яйця</a:t>
            </a:r>
            <a:r>
              <a:rPr lang="ru-RU" sz="1400" dirty="0" smtClean="0"/>
              <a:t>, </a:t>
            </a:r>
            <a:r>
              <a:rPr lang="ru-RU" sz="1400" dirty="0" err="1" smtClean="0"/>
              <a:t>розтерті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медом, </a:t>
            </a:r>
            <a:r>
              <a:rPr lang="ru-RU" sz="1400" dirty="0" err="1" smtClean="0"/>
              <a:t>додають</a:t>
            </a:r>
            <a:r>
              <a:rPr lang="ru-RU" sz="1400" dirty="0" smtClean="0"/>
              <a:t> соду, </a:t>
            </a:r>
            <a:r>
              <a:rPr lang="ru-RU" sz="1400" dirty="0" err="1" smtClean="0"/>
              <a:t>сіль</a:t>
            </a:r>
            <a:r>
              <a:rPr lang="ru-RU" sz="1400" dirty="0" smtClean="0"/>
              <a:t>, </a:t>
            </a:r>
            <a:r>
              <a:rPr lang="ru-RU" sz="1400" dirty="0" err="1" smtClean="0"/>
              <a:t>промитий</a:t>
            </a:r>
            <a:r>
              <a:rPr lang="ru-RU" sz="1400" dirty="0" smtClean="0"/>
              <a:t> мак, молоко, масло. </a:t>
            </a:r>
            <a:r>
              <a:rPr lang="ru-RU" sz="1400" dirty="0" err="1" smtClean="0"/>
              <a:t>Із</a:t>
            </a:r>
            <a:r>
              <a:rPr lang="ru-RU" sz="1400" dirty="0" smtClean="0"/>
              <a:t> </a:t>
            </a:r>
            <a:r>
              <a:rPr lang="ru-RU" sz="1400" dirty="0" err="1" smtClean="0"/>
              <a:t>всіх</a:t>
            </a:r>
            <a:r>
              <a:rPr lang="ru-RU" sz="1400" dirty="0" smtClean="0"/>
              <a:t> </a:t>
            </a:r>
            <a:r>
              <a:rPr lang="ru-RU" sz="1400" dirty="0" err="1" smtClean="0"/>
              <a:t>цих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продуктів</a:t>
            </a:r>
            <a:r>
              <a:rPr lang="ru-RU" sz="1400" dirty="0" smtClean="0"/>
              <a:t> </a:t>
            </a:r>
            <a:r>
              <a:rPr lang="ru-RU" sz="1400" dirty="0" err="1" smtClean="0"/>
              <a:t>замішують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круте</a:t>
            </a:r>
            <a:r>
              <a:rPr lang="ru-RU" sz="1400" dirty="0" smtClean="0"/>
              <a:t> </a:t>
            </a:r>
            <a:r>
              <a:rPr lang="ru-RU" sz="1400" dirty="0" err="1" smtClean="0"/>
              <a:t>тісто</a:t>
            </a:r>
            <a:r>
              <a:rPr lang="ru-RU" sz="1400" dirty="0" smtClean="0"/>
              <a:t>, </a:t>
            </a:r>
            <a:r>
              <a:rPr lang="ru-RU" sz="1400" dirty="0" err="1" smtClean="0"/>
              <a:t>розкачують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його</a:t>
            </a:r>
            <a:r>
              <a:rPr lang="ru-RU" sz="1400" dirty="0" smtClean="0"/>
              <a:t> шаром в 2,5—3 мм, </a:t>
            </a:r>
            <a:r>
              <a:rPr lang="ru-RU" sz="1400" dirty="0" err="1" smtClean="0"/>
              <a:t>кладуть</a:t>
            </a:r>
            <a:r>
              <a:rPr lang="ru-RU" sz="1400" dirty="0" smtClean="0"/>
              <a:t> на лист, </a:t>
            </a:r>
            <a:r>
              <a:rPr lang="ru-RU" sz="1400" dirty="0" err="1" smtClean="0"/>
              <a:t>проколюють</a:t>
            </a:r>
            <a:r>
              <a:rPr lang="ru-RU" sz="1400" dirty="0" smtClean="0"/>
              <a:t> у </a:t>
            </a:r>
            <a:r>
              <a:rPr lang="ru-RU" sz="1400" dirty="0" err="1" smtClean="0"/>
              <a:t>кількох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місцях</a:t>
            </a:r>
            <a:r>
              <a:rPr lang="ru-RU" sz="1400" dirty="0" smtClean="0"/>
              <a:t> </a:t>
            </a:r>
            <a:r>
              <a:rPr lang="ru-RU" sz="1400" dirty="0" err="1" smtClean="0"/>
              <a:t>виделкою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випікають</a:t>
            </a:r>
            <a:r>
              <a:rPr lang="ru-RU" sz="1400" dirty="0" smtClean="0"/>
              <a:t> </a:t>
            </a:r>
            <a:r>
              <a:rPr lang="ru-RU" sz="1400" dirty="0" err="1" smtClean="0"/>
              <a:t>у</a:t>
            </a:r>
            <a:r>
              <a:rPr lang="ru-RU" sz="1400" dirty="0" smtClean="0"/>
              <a:t> </a:t>
            </a:r>
            <a:r>
              <a:rPr lang="ru-RU" sz="1400" dirty="0" err="1" smtClean="0"/>
              <a:t>духовці</a:t>
            </a:r>
            <a:r>
              <a:rPr lang="ru-RU" sz="1400" dirty="0" smtClean="0"/>
              <a:t> до </a:t>
            </a:r>
            <a:r>
              <a:rPr lang="ru-RU" sz="1400" dirty="0" err="1" smtClean="0"/>
              <a:t>готовності</a:t>
            </a:r>
            <a:r>
              <a:rPr lang="ru-RU" sz="1400" dirty="0" smtClean="0"/>
              <a:t>. </a:t>
            </a:r>
            <a:r>
              <a:rPr lang="ru-RU" sz="1400" dirty="0" err="1" smtClean="0"/>
              <a:t>Промитий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добре </a:t>
            </a:r>
            <a:r>
              <a:rPr lang="ru-RU" sz="1400" dirty="0" err="1" smtClean="0"/>
              <a:t>розмочений</a:t>
            </a:r>
            <a:r>
              <a:rPr lang="ru-RU" sz="1400" dirty="0" smtClean="0"/>
              <a:t> мак </a:t>
            </a:r>
            <a:r>
              <a:rPr lang="ru-RU" sz="1400" dirty="0" err="1" smtClean="0"/>
              <a:t>розтирають</a:t>
            </a:r>
            <a:r>
              <a:rPr lang="ru-RU" sz="1400" dirty="0" smtClean="0"/>
              <a:t> у </a:t>
            </a:r>
            <a:r>
              <a:rPr lang="ru-RU" sz="1400" dirty="0" err="1" smtClean="0"/>
              <a:t>фарфоровій</a:t>
            </a:r>
            <a:r>
              <a:rPr lang="ru-RU" sz="1400" dirty="0" smtClean="0"/>
              <a:t> </a:t>
            </a:r>
            <a:r>
              <a:rPr lang="ru-RU" sz="1400" dirty="0" err="1" smtClean="0"/>
              <a:t>ступці</a:t>
            </a:r>
            <a:r>
              <a:rPr lang="ru-RU" sz="1400" dirty="0" smtClean="0"/>
              <a:t>, </a:t>
            </a:r>
            <a:r>
              <a:rPr lang="ru-RU" sz="1400" dirty="0" err="1" smtClean="0"/>
              <a:t>поступово</a:t>
            </a:r>
            <a:r>
              <a:rPr lang="ru-RU" sz="1400" dirty="0" smtClean="0"/>
              <a:t> </a:t>
            </a:r>
            <a:r>
              <a:rPr lang="ru-RU" sz="1400" dirty="0" err="1" smtClean="0"/>
              <a:t>додаючи</a:t>
            </a:r>
            <a:r>
              <a:rPr lang="ru-RU" sz="1400" dirty="0" smtClean="0"/>
              <a:t> </a:t>
            </a:r>
            <a:r>
              <a:rPr lang="ru-RU" sz="1400" dirty="0" err="1" smtClean="0"/>
              <a:t>кип'ячену</a:t>
            </a:r>
            <a:r>
              <a:rPr lang="ru-RU" sz="1400" dirty="0" smtClean="0"/>
              <a:t> воду до </a:t>
            </a:r>
            <a:r>
              <a:rPr lang="ru-RU" sz="1400" dirty="0" err="1" smtClean="0"/>
              <a:t>утворення</a:t>
            </a:r>
            <a:r>
              <a:rPr lang="ru-RU" sz="1400" dirty="0" smtClean="0"/>
              <a:t> макового молока, </a:t>
            </a:r>
            <a:r>
              <a:rPr lang="ru-RU" sz="1400" dirty="0" err="1" smtClean="0"/>
              <a:t>потім</a:t>
            </a:r>
            <a:r>
              <a:rPr lang="ru-RU" sz="1400" dirty="0" smtClean="0"/>
              <a:t> </a:t>
            </a:r>
            <a:r>
              <a:rPr lang="ru-RU" sz="1400" dirty="0" err="1" smtClean="0"/>
              <a:t>вливають</a:t>
            </a:r>
            <a:r>
              <a:rPr lang="ru-RU" sz="1400" dirty="0" smtClean="0"/>
              <a:t> у мак мед, </a:t>
            </a:r>
            <a:r>
              <a:rPr lang="ru-RU" sz="1400" dirty="0" err="1" smtClean="0"/>
              <a:t>безперервно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розмішуючи</a:t>
            </a:r>
            <a:r>
              <a:rPr lang="ru-RU" sz="1400" dirty="0" smtClean="0"/>
              <a:t>,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розводять</a:t>
            </a:r>
            <a:r>
              <a:rPr lang="ru-RU" sz="1400" dirty="0" smtClean="0"/>
              <a:t> </a:t>
            </a:r>
            <a:r>
              <a:rPr lang="ru-RU" sz="1400" dirty="0" err="1" smtClean="0"/>
              <a:t>кип'яченою</a:t>
            </a:r>
            <a:r>
              <a:rPr lang="ru-RU" sz="1400" dirty="0" smtClean="0"/>
              <a:t> водою, </a:t>
            </a:r>
            <a:r>
              <a:rPr lang="ru-RU" sz="1400" dirty="0" err="1" smtClean="0"/>
              <a:t>Цією</a:t>
            </a:r>
            <a:r>
              <a:rPr lang="ru-RU" sz="1400" dirty="0" smtClean="0"/>
              <a:t> </a:t>
            </a:r>
            <a:r>
              <a:rPr lang="ru-RU" sz="1400" dirty="0" err="1" smtClean="0"/>
              <a:t>підливою</a:t>
            </a:r>
            <a:r>
              <a:rPr lang="ru-RU" sz="1400" dirty="0" smtClean="0"/>
              <a:t> </a:t>
            </a:r>
            <a:r>
              <a:rPr lang="ru-RU" sz="1400" dirty="0" err="1" smtClean="0"/>
              <a:t>заливають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дрібно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розламані</a:t>
            </a:r>
            <a:r>
              <a:rPr lang="ru-RU" sz="1400" dirty="0" smtClean="0"/>
              <a:t> </a:t>
            </a:r>
            <a:r>
              <a:rPr lang="ru-RU" sz="1400" dirty="0" err="1" smtClean="0"/>
              <a:t>шматочки</a:t>
            </a:r>
            <a:r>
              <a:rPr lang="ru-RU" sz="1400" dirty="0" smtClean="0"/>
              <a:t> </a:t>
            </a:r>
            <a:r>
              <a:rPr lang="ru-RU" sz="1400" dirty="0" err="1" smtClean="0"/>
              <a:t>випеченого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шулика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добре </a:t>
            </a:r>
            <a:r>
              <a:rPr lang="ru-RU" sz="1400" dirty="0" err="1" smtClean="0"/>
              <a:t>перемішують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/>
              <a:t>юшка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54163"/>
            <a:ext cx="8491566" cy="14462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 Юшка — </a:t>
            </a:r>
            <a:r>
              <a:rPr lang="ru-RU" sz="2000" dirty="0" err="1" smtClean="0"/>
              <a:t>рідка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страва</a:t>
            </a:r>
            <a:r>
              <a:rPr lang="ru-RU" sz="2000" dirty="0" smtClean="0"/>
              <a:t> типу супу, </a:t>
            </a:r>
            <a:r>
              <a:rPr lang="ru-RU" sz="2000" dirty="0" err="1" smtClean="0"/>
              <a:t>бульйону</a:t>
            </a:r>
            <a:r>
              <a:rPr lang="ru-RU" sz="2000" dirty="0" smtClean="0"/>
              <a:t>. Юшкою </a:t>
            </a:r>
            <a:r>
              <a:rPr lang="ru-RU" sz="2000" dirty="0" err="1" smtClean="0"/>
              <a:t>називалися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м'ясні</a:t>
            </a:r>
            <a:r>
              <a:rPr lang="ru-RU" sz="2000" dirty="0" smtClean="0"/>
              <a:t>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рибні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відвари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слугували</a:t>
            </a:r>
            <a:r>
              <a:rPr lang="ru-RU" sz="2000" dirty="0" smtClean="0"/>
              <a:t> основою для </a:t>
            </a:r>
            <a:r>
              <a:rPr lang="ru-RU" sz="2000" dirty="0" err="1" smtClean="0"/>
              <a:t>більшості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рідких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страв</a:t>
            </a:r>
            <a:r>
              <a:rPr lang="ru-RU" sz="2000" dirty="0" smtClean="0"/>
              <a:t>. Юшку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називали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такі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відвари</a:t>
            </a:r>
            <a:r>
              <a:rPr lang="ru-RU" sz="2000" dirty="0" smtClean="0"/>
              <a:t>, </a:t>
            </a:r>
            <a:r>
              <a:rPr lang="ru-RU" sz="2000" dirty="0" err="1" smtClean="0"/>
              <a:t>вже</a:t>
            </a:r>
            <a:r>
              <a:rPr lang="ru-RU" sz="2000" dirty="0" smtClean="0"/>
              <a:t> </a:t>
            </a:r>
            <a:r>
              <a:rPr lang="ru-RU" sz="2000" dirty="0" err="1" smtClean="0"/>
              <a:t>заправлені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картоплею</a:t>
            </a:r>
            <a:r>
              <a:rPr lang="ru-RU" sz="2000" dirty="0" smtClean="0"/>
              <a:t>, </a:t>
            </a:r>
            <a:r>
              <a:rPr lang="ru-RU" sz="2000" dirty="0" err="1" smtClean="0"/>
              <a:t>локшиною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галушками.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928934"/>
            <a:ext cx="3209929" cy="347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t="17500" b="30000"/>
          <a:stretch>
            <a:fillRect/>
          </a:stretch>
        </p:blipFill>
        <p:spPr bwMode="auto">
          <a:xfrm>
            <a:off x="5072066" y="3000372"/>
            <a:ext cx="38100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брага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420128" cy="11604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Бражка – </a:t>
            </a:r>
            <a:r>
              <a:rPr lang="ru-RU" sz="2400" dirty="0" err="1" smtClean="0"/>
              <a:t>спиртовмісна</a:t>
            </a:r>
            <a:r>
              <a:rPr lang="ru-RU" sz="2400" dirty="0" smtClean="0"/>
              <a:t> </a:t>
            </a:r>
            <a:r>
              <a:rPr lang="ru-RU" sz="2400" dirty="0" err="1" smtClean="0"/>
              <a:t>маса</a:t>
            </a:r>
            <a:r>
              <a:rPr lang="ru-RU" sz="2400" dirty="0" smtClean="0"/>
              <a:t>, </a:t>
            </a:r>
            <a:r>
              <a:rPr lang="ru-RU" sz="2400" dirty="0" err="1" smtClean="0"/>
              <a:t>одержувана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бродіння</a:t>
            </a:r>
            <a:r>
              <a:rPr lang="ru-RU" sz="2400" dirty="0" smtClean="0"/>
              <a:t> сусла до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перегонки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ректифікації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22959" r="26020" b="-2273"/>
          <a:stretch>
            <a:fillRect/>
          </a:stretch>
        </p:blipFill>
        <p:spPr bwMode="auto">
          <a:xfrm>
            <a:off x="5572132" y="2143116"/>
            <a:ext cx="280989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143116"/>
            <a:ext cx="3095632" cy="413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threePt" dir="t"/>
          </a:scene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8686800" cy="158908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8000" dirty="0" smtClean="0"/>
              <a:t>Дякую за увагу!</a:t>
            </a:r>
            <a:endParaRPr lang="ru-RU" sz="8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вареники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563004" cy="15176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</a:t>
            </a:r>
            <a:r>
              <a:rPr lang="ru-RU" sz="2000" dirty="0" err="1" smtClean="0"/>
              <a:t>Варе́ники</a:t>
            </a:r>
            <a:r>
              <a:rPr lang="ru-RU" sz="2000" dirty="0" smtClean="0"/>
              <a:t> (у </a:t>
            </a:r>
            <a:r>
              <a:rPr lang="ru-RU" sz="2000" dirty="0" err="1" smtClean="0"/>
              <a:t>Західній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 «пироги́») — одна </a:t>
            </a:r>
            <a:r>
              <a:rPr lang="ru-RU" sz="2000" dirty="0" err="1" smtClean="0"/>
              <a:t>із</a:t>
            </a:r>
            <a:r>
              <a:rPr lang="ru-RU" sz="2000" dirty="0" smtClean="0"/>
              <a:t> самих </a:t>
            </a:r>
            <a:r>
              <a:rPr lang="ru-RU" sz="2000" dirty="0" err="1" smtClean="0"/>
              <a:t>специфічних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страв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err="1" smtClean="0"/>
              <a:t>Суто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українські</a:t>
            </a:r>
            <a:r>
              <a:rPr lang="ru-RU" sz="2000" dirty="0" smtClean="0"/>
              <a:t> начинки для </a:t>
            </a:r>
            <a:r>
              <a:rPr lang="ru-RU" sz="2000" dirty="0" err="1" smtClean="0"/>
              <a:t>вареників</a:t>
            </a:r>
            <a:r>
              <a:rPr lang="ru-RU" sz="2000" dirty="0" smtClean="0"/>
              <a:t> — </a:t>
            </a:r>
            <a:r>
              <a:rPr lang="ru-RU" sz="2000" dirty="0" err="1" smtClean="0"/>
              <a:t>картопля</a:t>
            </a:r>
            <a:r>
              <a:rPr lang="ru-RU" sz="2000" dirty="0" smtClean="0"/>
              <a:t>, </a:t>
            </a:r>
            <a:r>
              <a:rPr lang="ru-RU" sz="2000" dirty="0" err="1" smtClean="0"/>
              <a:t>вишні</a:t>
            </a:r>
            <a:r>
              <a:rPr lang="ru-RU" sz="2000" dirty="0" smtClean="0"/>
              <a:t>, сир, цибуля, </a:t>
            </a:r>
            <a:r>
              <a:rPr lang="ru-RU" sz="2000" dirty="0" err="1" smtClean="0"/>
              <a:t>вишкварки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571744"/>
            <a:ext cx="443555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b="8523"/>
          <a:stretch>
            <a:fillRect/>
          </a:stretch>
        </p:blipFill>
        <p:spPr bwMode="auto">
          <a:xfrm>
            <a:off x="4786314" y="2571744"/>
            <a:ext cx="409574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2844" y="5357826"/>
            <a:ext cx="8786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Готову</a:t>
            </a:r>
            <a:r>
              <a:rPr lang="ru-RU" dirty="0" smtClean="0"/>
              <a:t> </a:t>
            </a:r>
            <a:r>
              <a:rPr lang="ru-RU" dirty="0" err="1" smtClean="0"/>
              <a:t>страву</a:t>
            </a:r>
            <a:r>
              <a:rPr lang="ru-RU" dirty="0" smtClean="0"/>
              <a:t> </a:t>
            </a:r>
            <a:r>
              <a:rPr lang="ru-RU" dirty="0" err="1" smtClean="0"/>
              <a:t>подають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сметаною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олією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смаженою</a:t>
            </a:r>
            <a:r>
              <a:rPr lang="ru-RU" dirty="0" smtClean="0"/>
              <a:t> цибулею. Вареники </a:t>
            </a:r>
            <a:r>
              <a:rPr lang="ru-RU" dirty="0" err="1" smtClean="0"/>
              <a:t>з</a:t>
            </a:r>
            <a:r>
              <a:rPr lang="ru-RU" dirty="0" smtClean="0"/>
              <a:t> вишнями, маком, </a:t>
            </a:r>
            <a:r>
              <a:rPr lang="ru-RU" dirty="0" err="1" smtClean="0"/>
              <a:t>яблуками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сливами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ін</a:t>
            </a:r>
            <a:r>
              <a:rPr lang="ru-RU" dirty="0" smtClean="0"/>
              <a:t>., - </a:t>
            </a:r>
            <a:r>
              <a:rPr lang="ru-RU" dirty="0" err="1" smtClean="0"/>
              <a:t>посипають</a:t>
            </a:r>
            <a:r>
              <a:rPr lang="ru-RU" dirty="0" smtClean="0"/>
              <a:t> </a:t>
            </a:r>
            <a:r>
              <a:rPr lang="ru-RU" dirty="0" err="1" smtClean="0"/>
              <a:t>цукром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подають</a:t>
            </a:r>
            <a:r>
              <a:rPr lang="ru-RU" dirty="0" smtClean="0"/>
              <a:t> в </a:t>
            </a:r>
            <a:r>
              <a:rPr lang="ru-RU" dirty="0" err="1" smtClean="0"/>
              <a:t>ягідних</a:t>
            </a:r>
            <a:r>
              <a:rPr lang="ru-RU" dirty="0" smtClean="0"/>
              <a:t> сиропах, </a:t>
            </a:r>
            <a:r>
              <a:rPr lang="ru-RU" dirty="0" err="1" smtClean="0"/>
              <a:t>або</a:t>
            </a:r>
            <a:r>
              <a:rPr lang="ru-RU" dirty="0" smtClean="0"/>
              <a:t> в </a:t>
            </a:r>
            <a:r>
              <a:rPr lang="ru-RU" dirty="0" err="1" smtClean="0"/>
              <a:t>меді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сметану </a:t>
            </a:r>
            <a:r>
              <a:rPr lang="ru-RU" dirty="0" err="1" smtClean="0"/>
              <a:t>подають</a:t>
            </a:r>
            <a:r>
              <a:rPr lang="ru-RU" dirty="0" smtClean="0"/>
              <a:t> </a:t>
            </a:r>
            <a:r>
              <a:rPr lang="ru-RU" dirty="0" err="1" smtClean="0"/>
              <a:t>окремо</a:t>
            </a:r>
            <a:r>
              <a:rPr lang="ru-RU" dirty="0" smtClean="0"/>
              <a:t>. </a:t>
            </a:r>
            <a:r>
              <a:rPr lang="ru-RU" dirty="0" err="1" smtClean="0"/>
              <a:t>Подають</a:t>
            </a:r>
            <a:r>
              <a:rPr lang="ru-RU" dirty="0" smtClean="0"/>
              <a:t> вареники </a:t>
            </a:r>
            <a:r>
              <a:rPr lang="ru-RU" dirty="0" err="1" smtClean="0"/>
              <a:t>гарячими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/>
              <a:t>варенуха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285860"/>
            <a:ext cx="8348690" cy="94614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000" dirty="0" err="1" smtClean="0"/>
              <a:t>Варенуха</a:t>
            </a:r>
            <a:r>
              <a:rPr lang="ru-RU" sz="2000" dirty="0" smtClean="0"/>
              <a:t> — “</a:t>
            </a:r>
            <a:r>
              <a:rPr lang="ru-RU" sz="2000" dirty="0" err="1" smtClean="0"/>
              <a:t>Хлібне</a:t>
            </a:r>
            <a:r>
              <a:rPr lang="ru-RU" sz="2000" dirty="0" smtClean="0"/>
              <a:t> вино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наливка, </a:t>
            </a:r>
            <a:r>
              <a:rPr lang="ru-RU" sz="2000" dirty="0" err="1" smtClean="0"/>
              <a:t>варені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сухими плодами, медом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пряним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корінням</a:t>
            </a:r>
            <a:r>
              <a:rPr lang="ru-RU" sz="2000" dirty="0" smtClean="0"/>
              <a:t>”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14554"/>
            <a:ext cx="3709061" cy="392909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2285992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1000108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 smtClean="0"/>
              <a:t>Галушки́ — страва з вареного тіста у вигляді квадратиків або кульок. На відміну від вареників не мають начинки. Готують як окрему страву або варять суп з галушками. Колись були дуже популярною українською стравою, зрідка готують їх і зараз.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285992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Above"/>
            <a:lightRig rig="threePt" dir="t"/>
          </a:scene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357430"/>
            <a:ext cx="33337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BottomLef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3500430" y="214290"/>
            <a:ext cx="2680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/>
              <a:t>Галушки́ </a:t>
            </a:r>
            <a:endParaRPr lang="ru-RU" sz="4000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горілка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0996" y="1071546"/>
            <a:ext cx="8563004" cy="10890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err="1" smtClean="0"/>
              <a:t>Горі́лка</a:t>
            </a:r>
            <a:r>
              <a:rPr lang="ru-RU" sz="2000" dirty="0" smtClean="0"/>
              <a:t> (</a:t>
            </a:r>
            <a:r>
              <a:rPr lang="ru-RU" sz="2000" dirty="0" err="1" smtClean="0"/>
              <a:t>іноді</a:t>
            </a:r>
            <a:r>
              <a:rPr lang="ru-RU" sz="2000" dirty="0" smtClean="0"/>
              <a:t> в </a:t>
            </a:r>
            <a:r>
              <a:rPr lang="ru-RU" sz="2000" dirty="0" err="1" smtClean="0"/>
              <a:t>народі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вживається</a:t>
            </a:r>
            <a:r>
              <a:rPr lang="ru-RU" sz="2000" dirty="0" smtClean="0"/>
              <a:t> слово </a:t>
            </a:r>
            <a:r>
              <a:rPr lang="ru-RU" sz="2000" dirty="0" err="1" smtClean="0"/>
              <a:t>горівка</a:t>
            </a:r>
            <a:r>
              <a:rPr lang="ru-RU" sz="2000" dirty="0" smtClean="0"/>
              <a:t>), казенка, </a:t>
            </a:r>
            <a:r>
              <a:rPr lang="ru-RU" sz="2000" dirty="0" err="1" smtClean="0"/>
              <a:t>оковита</a:t>
            </a:r>
            <a:r>
              <a:rPr lang="ru-RU" sz="2000" dirty="0" smtClean="0"/>
              <a:t>, </a:t>
            </a:r>
            <a:r>
              <a:rPr lang="ru-RU" sz="2000" dirty="0" err="1" smtClean="0"/>
              <a:t>паленка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палінка</a:t>
            </a:r>
            <a:r>
              <a:rPr lang="ru-RU" sz="2000" dirty="0" smtClean="0"/>
              <a:t>  — </a:t>
            </a:r>
            <a:r>
              <a:rPr lang="ru-RU" sz="2000" dirty="0" err="1" smtClean="0"/>
              <a:t>традиційний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алкогольний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напій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214553"/>
            <a:ext cx="6500858" cy="420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зубці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420128" cy="1446209"/>
          </a:xfrm>
        </p:spPr>
        <p:txBody>
          <a:bodyPr/>
          <a:lstStyle/>
          <a:p>
            <a:pPr algn="ctr">
              <a:buNone/>
            </a:pPr>
            <a:r>
              <a:rPr lang="ru-RU" sz="2400" dirty="0" err="1" smtClean="0"/>
              <a:t>Зубці</a:t>
            </a:r>
            <a:r>
              <a:rPr lang="ru-RU" sz="2400" dirty="0" smtClean="0"/>
              <a:t> — одна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найдавніших</a:t>
            </a:r>
            <a:r>
              <a:rPr lang="ru-RU" sz="2400" dirty="0" smtClean="0"/>
              <a:t> </a:t>
            </a:r>
            <a:r>
              <a:rPr lang="ru-RU" sz="2400" dirty="0" err="1" smtClean="0"/>
              <a:t>страв</a:t>
            </a:r>
            <a:r>
              <a:rPr lang="ru-RU" sz="2400" dirty="0" smtClean="0"/>
              <a:t>. </a:t>
            </a:r>
            <a:r>
              <a:rPr lang="ru-RU" sz="2400" dirty="0" err="1" smtClean="0"/>
              <a:t>Робили</a:t>
            </a:r>
            <a:r>
              <a:rPr lang="ru-RU" sz="2400" dirty="0" smtClean="0"/>
              <a:t>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ячного солоду — </a:t>
            </a:r>
            <a:r>
              <a:rPr lang="ru-RU" sz="2400" dirty="0" err="1" smtClean="0"/>
              <a:t>пророщених</a:t>
            </a:r>
            <a:r>
              <a:rPr lang="ru-RU" sz="2400" dirty="0" smtClean="0"/>
              <a:t> зерен ячменю,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потім</a:t>
            </a:r>
            <a:r>
              <a:rPr lang="ru-RU" sz="2400" dirty="0" smtClean="0"/>
              <a:t> варили у конопляному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маковому </a:t>
            </a:r>
            <a:r>
              <a:rPr lang="ru-RU" sz="2400" dirty="0" err="1" smtClean="0"/>
              <a:t>молоці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28628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/>
              <a:t>кваша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634442" cy="1714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Кваша —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страва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пшеничного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гречаного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борошна</a:t>
            </a:r>
            <a:r>
              <a:rPr lang="ru-RU" sz="2400" dirty="0" smtClean="0"/>
              <a:t> та </a:t>
            </a:r>
            <a:r>
              <a:rPr lang="ru-RU" sz="2400" dirty="0" err="1" smtClean="0"/>
              <a:t>житнього</a:t>
            </a:r>
            <a:r>
              <a:rPr lang="ru-RU" sz="2400" dirty="0" smtClean="0"/>
              <a:t> солоду. </a:t>
            </a:r>
            <a:r>
              <a:rPr lang="ru-RU" sz="2400" dirty="0" err="1" smtClean="0"/>
              <a:t>Борошно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запарювали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окропом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ставили у тепле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вкисання</a:t>
            </a:r>
            <a:r>
              <a:rPr lang="ru-RU" sz="2400" dirty="0" smtClean="0"/>
              <a:t>, а </a:t>
            </a:r>
            <a:r>
              <a:rPr lang="ru-RU" sz="2400" dirty="0" err="1" smtClean="0"/>
              <a:t>потім</a:t>
            </a:r>
            <a:r>
              <a:rPr lang="ru-RU" sz="2400" dirty="0" smtClean="0"/>
              <a:t> </a:t>
            </a:r>
            <a:r>
              <a:rPr lang="ru-RU" sz="2400" dirty="0" err="1" smtClean="0"/>
              <a:t>кисло-солодке</a:t>
            </a:r>
            <a:r>
              <a:rPr lang="ru-RU" sz="2400" dirty="0" smtClean="0"/>
              <a:t> </a:t>
            </a:r>
            <a:r>
              <a:rPr lang="ru-RU" sz="2400" dirty="0" err="1" smtClean="0"/>
              <a:t>тісто</a:t>
            </a:r>
            <a:r>
              <a:rPr lang="ru-RU" sz="2400" dirty="0" smtClean="0"/>
              <a:t> варили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b="19149"/>
          <a:stretch>
            <a:fillRect/>
          </a:stretch>
        </p:blipFill>
        <p:spPr bwMode="auto">
          <a:xfrm>
            <a:off x="2214546" y="2714620"/>
            <a:ext cx="447678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57224" y="5715016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r>
              <a:rPr lang="ru-RU" dirty="0" err="1" smtClean="0"/>
              <a:t>Влітку</a:t>
            </a:r>
            <a:r>
              <a:rPr lang="ru-RU" dirty="0" smtClean="0"/>
              <a:t> квашу </a:t>
            </a:r>
            <a:r>
              <a:rPr lang="ru-RU" dirty="0" err="1" smtClean="0"/>
              <a:t>їли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лісовими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садовими</a:t>
            </a:r>
            <a:r>
              <a:rPr lang="ru-RU" dirty="0" smtClean="0"/>
              <a:t> ягодами, </a:t>
            </a:r>
            <a:r>
              <a:rPr lang="ru-RU" dirty="0" err="1" smtClean="0"/>
              <a:t>взимку</a:t>
            </a:r>
            <a:r>
              <a:rPr lang="ru-RU" dirty="0" smtClean="0"/>
              <a:t> — </a:t>
            </a:r>
            <a:r>
              <a:rPr lang="ru-RU" dirty="0" err="1" smtClean="0"/>
              <a:t>з</a:t>
            </a:r>
            <a:r>
              <a:rPr lang="ru-RU" dirty="0" smtClean="0"/>
              <a:t> калиною, </a:t>
            </a:r>
            <a:r>
              <a:rPr lang="ru-RU" dirty="0" err="1" smtClean="0"/>
              <a:t>вареними</a:t>
            </a:r>
            <a:r>
              <a:rPr lang="ru-RU" dirty="0" smtClean="0"/>
              <a:t> </a:t>
            </a:r>
            <a:r>
              <a:rPr lang="ru-RU" dirty="0" err="1" smtClean="0"/>
              <a:t>сушеними</a:t>
            </a:r>
            <a:r>
              <a:rPr lang="ru-RU" dirty="0" smtClean="0"/>
              <a:t> грушами.</a:t>
            </a:r>
            <a:endParaRPr lang="ru-RU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312</TotalTime>
  <Words>1219</Words>
  <PresentationFormat>Экран (4:3)</PresentationFormat>
  <Paragraphs>79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Презинтація  на тему: “їжа в творі енеїда” </vt:lpstr>
      <vt:lpstr>бублики</vt:lpstr>
      <vt:lpstr>брага</vt:lpstr>
      <vt:lpstr>вареники</vt:lpstr>
      <vt:lpstr>варенуха</vt:lpstr>
      <vt:lpstr>Слайд 6</vt:lpstr>
      <vt:lpstr>горілка</vt:lpstr>
      <vt:lpstr>зубці</vt:lpstr>
      <vt:lpstr>кваша</vt:lpstr>
      <vt:lpstr>Кисіль</vt:lpstr>
      <vt:lpstr>книш</vt:lpstr>
      <vt:lpstr>Корж</vt:lpstr>
      <vt:lpstr>куліш</vt:lpstr>
      <vt:lpstr>Слайд 14</vt:lpstr>
      <vt:lpstr>Локшина</vt:lpstr>
      <vt:lpstr>Макуха</vt:lpstr>
      <vt:lpstr>мед</vt:lpstr>
      <vt:lpstr>медовуха</vt:lpstr>
      <vt:lpstr>оселедець</vt:lpstr>
      <vt:lpstr>пампушки</vt:lpstr>
      <vt:lpstr>пиво</vt:lpstr>
      <vt:lpstr>пиріжок</vt:lpstr>
      <vt:lpstr>путря</vt:lpstr>
      <vt:lpstr>Слайд 24</vt:lpstr>
      <vt:lpstr>сивуха</vt:lpstr>
      <vt:lpstr>Сирівець</vt:lpstr>
      <vt:lpstr>Слив'янка</vt:lpstr>
      <vt:lpstr>шулики</vt:lpstr>
      <vt:lpstr>юшка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35</cp:revision>
  <dcterms:modified xsi:type="dcterms:W3CDTF">2011-11-27T21:06:44Z</dcterms:modified>
</cp:coreProperties>
</file>