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2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7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90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5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6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4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7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9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4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EBAEBB-BC3A-465E-9806-D7F36C7E78D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A2465B-C12C-4418-B857-84ACF93B7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05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232" y="17539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Остап Вишня</a:t>
            </a:r>
            <a:br>
              <a:rPr lang="ru-RU" sz="8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(1889-1956)</a:t>
            </a:r>
            <a:endParaRPr lang="ru-RU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1936" y="5315712"/>
            <a:ext cx="3560064" cy="154228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err="1" smtClean="0">
                <a:effectLst/>
              </a:rPr>
              <a:t>Презентацію</a:t>
            </a:r>
            <a:r>
              <a:rPr lang="ru-RU" sz="2200" b="1" dirty="0" smtClean="0">
                <a:effectLst/>
              </a:rPr>
              <a:t> </a:t>
            </a:r>
            <a:r>
              <a:rPr lang="ru-RU" sz="2200" b="1" dirty="0" err="1">
                <a:effectLst/>
              </a:rPr>
              <a:t>п</a:t>
            </a:r>
            <a:r>
              <a:rPr lang="ru-RU" sz="2200" b="1" dirty="0" err="1" smtClean="0">
                <a:effectLst/>
              </a:rPr>
              <a:t>ідготувала</a:t>
            </a:r>
            <a:endParaRPr lang="ru-RU" sz="2200" b="1" dirty="0" smtClean="0">
              <a:effectLst/>
            </a:endParaRPr>
          </a:p>
          <a:p>
            <a:pPr algn="l"/>
            <a:r>
              <a:rPr lang="ru-RU" sz="2200" b="1" dirty="0" smtClean="0">
                <a:effectLst/>
              </a:rPr>
              <a:t> </a:t>
            </a:r>
            <a:r>
              <a:rPr lang="ru-RU" sz="2200" b="1" dirty="0" err="1" smtClean="0">
                <a:effectLst/>
              </a:rPr>
              <a:t>учениця</a:t>
            </a:r>
            <a:r>
              <a:rPr lang="ru-RU" sz="2200" b="1" dirty="0" smtClean="0">
                <a:effectLst/>
              </a:rPr>
              <a:t> 11-У </a:t>
            </a:r>
            <a:r>
              <a:rPr lang="ru-RU" sz="2200" b="1" dirty="0" err="1" smtClean="0">
                <a:effectLst/>
              </a:rPr>
              <a:t>класу</a:t>
            </a:r>
            <a:endParaRPr lang="ru-RU" sz="2200" b="1" dirty="0" smtClean="0">
              <a:effectLst/>
            </a:endParaRPr>
          </a:p>
          <a:p>
            <a:pPr algn="l"/>
            <a:r>
              <a:rPr lang="uk-UA" sz="2200" b="1" dirty="0" err="1" smtClean="0">
                <a:effectLst/>
              </a:rPr>
              <a:t>Чупилка</a:t>
            </a:r>
            <a:r>
              <a:rPr lang="uk-UA" sz="2200" b="1" dirty="0" smtClean="0">
                <a:effectLst/>
              </a:rPr>
              <a:t> Тетяна</a:t>
            </a:r>
            <a:endParaRPr lang="ru-RU" sz="2200" b="1" dirty="0" smtClean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28" y="2672721"/>
            <a:ext cx="3065717" cy="418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6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09728"/>
            <a:ext cx="10353762" cy="970450"/>
          </a:xfrm>
        </p:spPr>
        <p:txBody>
          <a:bodyPr>
            <a:noAutofit/>
          </a:bodyPr>
          <a:lstStyle/>
          <a:p>
            <a:r>
              <a:rPr lang="ru-RU" sz="4800" u="sng" dirty="0" err="1"/>
              <a:t>Арешт</a:t>
            </a:r>
            <a:r>
              <a:rPr lang="ru-RU" sz="4800" u="sng" dirty="0"/>
              <a:t> </a:t>
            </a:r>
            <a:r>
              <a:rPr lang="ru-RU" sz="4800" u="sng" dirty="0" err="1"/>
              <a:t>під</a:t>
            </a:r>
            <a:r>
              <a:rPr lang="ru-RU" sz="4800" u="sng" dirty="0"/>
              <a:t> час геноциду 1932—1933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72" y="1255776"/>
            <a:ext cx="11692127" cy="5602223"/>
          </a:xfrm>
        </p:spPr>
        <p:txBody>
          <a:bodyPr>
            <a:normAutofit/>
          </a:bodyPr>
          <a:lstStyle/>
          <a:p>
            <a:r>
              <a:rPr lang="ru-RU" dirty="0"/>
              <a:t>1933 р.-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звинувачений</a:t>
            </a:r>
            <a:r>
              <a:rPr lang="ru-RU" dirty="0"/>
              <a:t> в </a:t>
            </a:r>
            <a:r>
              <a:rPr lang="ru-RU" dirty="0" err="1"/>
              <a:t>контрреволюційній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й </a:t>
            </a:r>
            <a:r>
              <a:rPr lang="ru-RU" dirty="0" err="1" smtClean="0"/>
              <a:t>тероризмі</a:t>
            </a:r>
            <a:r>
              <a:rPr lang="ru-RU" dirty="0"/>
              <a:t>. До </a:t>
            </a:r>
            <a:r>
              <a:rPr lang="ru-RU" dirty="0" err="1"/>
              <a:t>арешту</a:t>
            </a:r>
            <a:r>
              <a:rPr lang="ru-RU" dirty="0"/>
              <a:t> Остапа </a:t>
            </a:r>
            <a:r>
              <a:rPr lang="ru-RU" dirty="0" err="1"/>
              <a:t>Вишні</a:t>
            </a:r>
            <a:r>
              <a:rPr lang="ru-RU" dirty="0"/>
              <a:t> </a:t>
            </a:r>
            <a:r>
              <a:rPr lang="ru-RU" dirty="0" err="1"/>
              <a:t>приклав</a:t>
            </a:r>
            <a:r>
              <a:rPr lang="ru-RU" dirty="0"/>
              <a:t> руку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Полторацький</a:t>
            </a:r>
            <a:r>
              <a:rPr lang="ru-RU" dirty="0"/>
              <a:t> (1905–1977), </a:t>
            </a:r>
            <a:r>
              <a:rPr lang="ru-RU" dirty="0" err="1"/>
              <a:t>який</a:t>
            </a:r>
            <a:r>
              <a:rPr lang="ru-RU" dirty="0"/>
              <a:t> у 1930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«Нова </a:t>
            </a:r>
            <a:r>
              <a:rPr lang="ru-RU" dirty="0" err="1"/>
              <a:t>ґенерація</a:t>
            </a:r>
            <a:r>
              <a:rPr lang="ru-RU" dirty="0"/>
              <a:t>» (№ 2—4)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«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Остап Вишня» </a:t>
            </a:r>
            <a:r>
              <a:rPr lang="ru-RU" dirty="0" err="1"/>
              <a:t>із</a:t>
            </a:r>
            <a:r>
              <a:rPr lang="ru-RU" dirty="0"/>
              <a:t> брутальною </a:t>
            </a:r>
            <a:r>
              <a:rPr lang="ru-RU" dirty="0" err="1"/>
              <a:t>ідеологічною</a:t>
            </a:r>
            <a:r>
              <a:rPr lang="ru-RU" dirty="0"/>
              <a:t> </a:t>
            </a:r>
            <a:r>
              <a:rPr lang="ru-RU" dirty="0" err="1"/>
              <a:t>критикою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гумориста</a:t>
            </a:r>
            <a:r>
              <a:rPr lang="ru-RU" dirty="0" smtClean="0"/>
              <a:t>.</a:t>
            </a:r>
          </a:p>
          <a:p>
            <a:r>
              <a:rPr lang="ru-RU" dirty="0"/>
              <a:t>1933 року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превентивно </a:t>
            </a:r>
            <a:r>
              <a:rPr lang="ru-RU" dirty="0" err="1"/>
              <a:t>звинувачений</a:t>
            </a:r>
            <a:r>
              <a:rPr lang="ru-RU" dirty="0"/>
              <a:t> в </a:t>
            </a:r>
            <a:r>
              <a:rPr lang="ru-RU" dirty="0" err="1"/>
              <a:t>контрреволюційній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й </a:t>
            </a:r>
            <a:r>
              <a:rPr lang="ru-RU" dirty="0" err="1"/>
              <a:t>тероризмі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замаху на </a:t>
            </a:r>
            <a:r>
              <a:rPr lang="ru-RU" dirty="0" err="1"/>
              <a:t>товариша</a:t>
            </a:r>
            <a:r>
              <a:rPr lang="ru-RU" dirty="0"/>
              <a:t> </a:t>
            </a:r>
            <a:r>
              <a:rPr lang="ru-RU" dirty="0" err="1"/>
              <a:t>Постишева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жовтневої</a:t>
            </a:r>
            <a:r>
              <a:rPr lang="ru-RU" dirty="0"/>
              <a:t> </a:t>
            </a:r>
            <a:r>
              <a:rPr lang="ru-RU" dirty="0" err="1"/>
              <a:t>демонстрації</a:t>
            </a:r>
            <a:r>
              <a:rPr lang="ru-RU" dirty="0"/>
              <a:t>. </a:t>
            </a:r>
            <a:r>
              <a:rPr lang="ru-RU" dirty="0" err="1"/>
              <a:t>Запроторений</a:t>
            </a:r>
            <a:r>
              <a:rPr lang="ru-RU" dirty="0"/>
              <a:t> до </a:t>
            </a:r>
            <a:r>
              <a:rPr lang="ru-RU" dirty="0" err="1"/>
              <a:t>таборів</a:t>
            </a:r>
            <a:r>
              <a:rPr lang="ru-RU" dirty="0"/>
              <a:t> ГУЛАГу. У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контактував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кубанським</a:t>
            </a:r>
            <a:r>
              <a:rPr lang="ru-RU" dirty="0"/>
              <a:t> фольклористом </a:t>
            </a:r>
            <a:r>
              <a:rPr lang="ru-RU" dirty="0" err="1"/>
              <a:t>Сергієм</a:t>
            </a:r>
            <a:r>
              <a:rPr lang="ru-RU" dirty="0"/>
              <a:t> </a:t>
            </a:r>
            <a:r>
              <a:rPr lang="ru-RU" dirty="0" err="1"/>
              <a:t>Мастепановим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ув'язнений</a:t>
            </a:r>
            <a:r>
              <a:rPr lang="ru-RU" dirty="0"/>
              <a:t> у </a:t>
            </a:r>
            <a:r>
              <a:rPr lang="ru-RU" dirty="0" smtClean="0"/>
              <a:t>ГУЛАГу.</a:t>
            </a:r>
          </a:p>
          <a:p>
            <a:r>
              <a:rPr lang="ru-RU" dirty="0" smtClean="0"/>
              <a:t>1943 </a:t>
            </a:r>
            <a:r>
              <a:rPr lang="ru-RU" dirty="0"/>
              <a:t>– </a:t>
            </a:r>
            <a:r>
              <a:rPr lang="ru-RU" dirty="0" err="1"/>
              <a:t>Звільнений</a:t>
            </a:r>
            <a:r>
              <a:rPr lang="ru-RU" dirty="0"/>
              <a:t>, як хвора </a:t>
            </a:r>
            <a:r>
              <a:rPr lang="ru-RU" dirty="0" err="1"/>
              <a:t>людина</a:t>
            </a:r>
            <a:r>
              <a:rPr lang="ru-RU" dirty="0"/>
              <a:t> і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</a:p>
          <a:p>
            <a:r>
              <a:rPr lang="ru-RU" dirty="0"/>
              <a:t> Вишню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розстріляти</a:t>
            </a:r>
            <a:r>
              <a:rPr lang="ru-RU" dirty="0"/>
              <a:t>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врятував</a:t>
            </a:r>
            <a:r>
              <a:rPr lang="ru-RU" dirty="0"/>
              <a:t> </a:t>
            </a:r>
            <a:r>
              <a:rPr lang="ru-RU" dirty="0" err="1"/>
              <a:t>щасливий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. Вишню </a:t>
            </a:r>
            <a:r>
              <a:rPr lang="ru-RU" dirty="0" err="1"/>
              <a:t>перекидають</a:t>
            </a:r>
            <a:r>
              <a:rPr lang="ru-RU" dirty="0"/>
              <a:t> просто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арештантського</a:t>
            </a:r>
            <a:r>
              <a:rPr lang="ru-RU" dirty="0"/>
              <a:t> барака на </a:t>
            </a:r>
            <a:r>
              <a:rPr lang="ru-RU" dirty="0" err="1"/>
              <a:t>Печорі</a:t>
            </a:r>
            <a:r>
              <a:rPr lang="ru-RU" dirty="0"/>
              <a:t> (</a:t>
            </a:r>
            <a:r>
              <a:rPr lang="ru-RU" dirty="0" err="1"/>
              <a:t>Комі</a:t>
            </a:r>
            <a:r>
              <a:rPr lang="ru-RU" dirty="0"/>
              <a:t> АРСР) в </a:t>
            </a:r>
            <a:r>
              <a:rPr lang="ru-RU" dirty="0" err="1"/>
              <a:t>письменницький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у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реокупованому</a:t>
            </a:r>
            <a:r>
              <a:rPr lang="ru-RU" dirty="0"/>
              <a:t> </a:t>
            </a:r>
            <a:r>
              <a:rPr lang="ru-RU" dirty="0" err="1" smtClean="0"/>
              <a:t>Києві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Одна </a:t>
            </a:r>
            <a:r>
              <a:rPr lang="ru-RU" dirty="0"/>
              <a:t>з причин </a:t>
            </a:r>
            <a:r>
              <a:rPr lang="ru-RU" dirty="0" err="1"/>
              <a:t>несподіваного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— </a:t>
            </a:r>
            <a:r>
              <a:rPr lang="ru-RU" dirty="0" err="1"/>
              <a:t>успіхи</a:t>
            </a:r>
            <a:r>
              <a:rPr lang="ru-RU" dirty="0"/>
              <a:t> УПА на </a:t>
            </a:r>
            <a:r>
              <a:rPr lang="ru-RU" dirty="0" err="1"/>
              <a:t>військовому</a:t>
            </a:r>
            <a:r>
              <a:rPr lang="ru-RU" dirty="0"/>
              <a:t> та </a:t>
            </a:r>
            <a:r>
              <a:rPr lang="ru-RU" dirty="0" err="1"/>
              <a:t>ідеологічному</a:t>
            </a:r>
            <a:r>
              <a:rPr lang="ru-RU" dirty="0"/>
              <a:t> </a:t>
            </a:r>
            <a:r>
              <a:rPr lang="ru-RU" dirty="0" err="1"/>
              <a:t>фронті</a:t>
            </a:r>
            <a:r>
              <a:rPr lang="ru-RU" dirty="0"/>
              <a:t>. </a:t>
            </a:r>
            <a:r>
              <a:rPr lang="ru-RU" dirty="0" err="1"/>
              <a:t>Сталін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петлюрівець</a:t>
            </a:r>
            <a:r>
              <a:rPr lang="ru-RU" dirty="0"/>
              <a:t> Вишня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гуморесками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спростовувати</a:t>
            </a:r>
            <a:r>
              <a:rPr lang="ru-RU" dirty="0"/>
              <a:t> «</a:t>
            </a:r>
            <a:r>
              <a:rPr lang="ru-RU" dirty="0" err="1"/>
              <a:t>наклепи</a:t>
            </a:r>
            <a:r>
              <a:rPr lang="ru-RU" dirty="0"/>
              <a:t> </a:t>
            </a:r>
            <a:r>
              <a:rPr lang="ru-RU" dirty="0" err="1"/>
              <a:t>націоналістів</a:t>
            </a:r>
            <a:r>
              <a:rPr lang="ru-RU" dirty="0"/>
              <a:t>»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улюбленця</a:t>
            </a:r>
            <a:r>
              <a:rPr lang="ru-RU" dirty="0"/>
              <a:t> </a:t>
            </a:r>
            <a:r>
              <a:rPr lang="ru-RU" dirty="0" err="1"/>
              <a:t>цілої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Вишню — </a:t>
            </a:r>
            <a:r>
              <a:rPr lang="ru-RU" dirty="0" err="1"/>
              <a:t>закатувала</a:t>
            </a:r>
            <a:r>
              <a:rPr lang="ru-RU" dirty="0"/>
              <a:t> Москва, і </a:t>
            </a:r>
            <a:r>
              <a:rPr lang="ru-RU" dirty="0" err="1"/>
              <a:t>висміяти</a:t>
            </a:r>
            <a:r>
              <a:rPr lang="ru-RU" dirty="0"/>
              <a:t> «</a:t>
            </a:r>
            <a:r>
              <a:rPr lang="ru-RU" dirty="0" err="1"/>
              <a:t>буржуазних</a:t>
            </a:r>
            <a:r>
              <a:rPr lang="ru-RU" dirty="0"/>
              <a:t> </a:t>
            </a:r>
            <a:r>
              <a:rPr lang="ru-RU" dirty="0" err="1"/>
              <a:t>націоналістів</a:t>
            </a:r>
            <a:r>
              <a:rPr lang="ru-RU" dirty="0"/>
              <a:t>», </a:t>
            </a:r>
            <a:r>
              <a:rPr lang="ru-RU" dirty="0" err="1"/>
              <a:t>насамперед</a:t>
            </a:r>
            <a:r>
              <a:rPr lang="ru-RU" dirty="0"/>
              <a:t> УПА.</a:t>
            </a:r>
          </a:p>
        </p:txBody>
      </p:sp>
    </p:spTree>
    <p:extLst>
      <p:ext uri="{BB962C8B-B14F-4D97-AF65-F5344CB8AC3E}">
        <p14:creationId xmlns:p14="http://schemas.microsoft.com/office/powerpoint/2010/main" val="1797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80416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u="sng" dirty="0" smtClean="0"/>
              <a:t>Повоєнний період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63" y="1683681"/>
            <a:ext cx="8022941" cy="4058751"/>
          </a:xfrm>
        </p:spPr>
        <p:txBody>
          <a:bodyPr>
            <a:noAutofit/>
          </a:bodyPr>
          <a:lstStyle/>
          <a:p>
            <a:r>
              <a:rPr lang="ru-RU" sz="2200" dirty="0"/>
              <a:t>Перший </a:t>
            </a:r>
            <a:r>
              <a:rPr lang="ru-RU" sz="2200" dirty="0" err="1"/>
              <a:t>твір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концтабору</a:t>
            </a:r>
            <a:r>
              <a:rPr lang="ru-RU" sz="2200" dirty="0"/>
              <a:t> — «</a:t>
            </a:r>
            <a:r>
              <a:rPr lang="ru-RU" sz="2200" dirty="0" err="1"/>
              <a:t>Зенітка</a:t>
            </a:r>
            <a:r>
              <a:rPr lang="ru-RU" sz="2200" dirty="0"/>
              <a:t>». </a:t>
            </a:r>
            <a:r>
              <a:rPr lang="ru-RU" sz="2200" dirty="0" err="1"/>
              <a:t>Другий</a:t>
            </a:r>
            <a:r>
              <a:rPr lang="ru-RU" sz="2200" dirty="0"/>
              <a:t> і </a:t>
            </a:r>
            <a:r>
              <a:rPr lang="ru-RU" sz="2200" dirty="0" err="1"/>
              <a:t>останній</a:t>
            </a:r>
            <a:r>
              <a:rPr lang="ru-RU" sz="2200" dirty="0"/>
              <a:t> </a:t>
            </a:r>
            <a:r>
              <a:rPr lang="ru-RU" sz="2200" dirty="0" err="1"/>
              <a:t>період</a:t>
            </a:r>
            <a:r>
              <a:rPr lang="ru-RU" sz="2200" dirty="0"/>
              <a:t> </a:t>
            </a:r>
            <a:r>
              <a:rPr lang="ru-RU" sz="2200" dirty="0" err="1"/>
              <a:t>творчості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непростим</a:t>
            </a:r>
            <a:r>
              <a:rPr lang="ru-RU" sz="2200" dirty="0"/>
              <a:t> для </a:t>
            </a:r>
            <a:r>
              <a:rPr lang="ru-RU" sz="2200" dirty="0" err="1"/>
              <a:t>Вишні</a:t>
            </a:r>
            <a:r>
              <a:rPr lang="ru-RU" sz="2200" dirty="0"/>
              <a:t>.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приховати</a:t>
            </a:r>
            <a:r>
              <a:rPr lang="ru-RU" sz="2200" dirty="0"/>
              <a:t> свою </a:t>
            </a:r>
            <a:r>
              <a:rPr lang="ru-RU" sz="2200" dirty="0" err="1"/>
              <a:t>справжню</a:t>
            </a:r>
            <a:r>
              <a:rPr lang="ru-RU" sz="2200" dirty="0"/>
              <a:t> сатиру,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відточує</a:t>
            </a:r>
            <a:r>
              <a:rPr lang="ru-RU" sz="2200" dirty="0"/>
              <a:t> образ героя-</a:t>
            </a:r>
            <a:r>
              <a:rPr lang="ru-RU" sz="2200" dirty="0" err="1"/>
              <a:t>оповідача</a:t>
            </a:r>
            <a:r>
              <a:rPr lang="ru-RU" sz="2200" dirty="0"/>
              <a:t>, мудрого, </a:t>
            </a:r>
            <a:r>
              <a:rPr lang="ru-RU" sz="2200" dirty="0" err="1"/>
              <a:t>дотепного</a:t>
            </a:r>
            <a:r>
              <a:rPr lang="ru-RU" sz="2200" dirty="0"/>
              <a:t>, занозистого часом, але </a:t>
            </a:r>
            <a:r>
              <a:rPr lang="ru-RU" sz="2200" dirty="0" smtClean="0"/>
              <a:t>сумного.</a:t>
            </a:r>
          </a:p>
          <a:p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/>
              <a:t>закінчення</a:t>
            </a:r>
            <a:r>
              <a:rPr lang="ru-RU" sz="2200" dirty="0"/>
              <a:t> </a:t>
            </a:r>
            <a:r>
              <a:rPr lang="ru-RU" sz="2200" dirty="0" err="1"/>
              <a:t>Другої</a:t>
            </a:r>
            <a:r>
              <a:rPr lang="ru-RU" sz="2200" dirty="0"/>
              <a:t> </a:t>
            </a:r>
            <a:r>
              <a:rPr lang="ru-RU" sz="2200" dirty="0" err="1"/>
              <a:t>світової</a:t>
            </a:r>
            <a:r>
              <a:rPr lang="ru-RU" sz="2200" dirty="0"/>
              <a:t> </a:t>
            </a:r>
            <a:r>
              <a:rPr lang="ru-RU" sz="2200" dirty="0" err="1"/>
              <a:t>війни</a:t>
            </a:r>
            <a:r>
              <a:rPr lang="ru-RU" sz="2200" dirty="0"/>
              <a:t> Остап Вишня </a:t>
            </a:r>
            <a:r>
              <a:rPr lang="ru-RU" sz="2200" dirty="0" err="1"/>
              <a:t>також</a:t>
            </a:r>
            <a:r>
              <a:rPr lang="ru-RU" sz="2200" dirty="0"/>
              <a:t> став членом </a:t>
            </a:r>
            <a:r>
              <a:rPr lang="ru-RU" sz="2200" dirty="0" err="1"/>
              <a:t>редколегії</a:t>
            </a:r>
            <a:r>
              <a:rPr lang="ru-RU" sz="2200" dirty="0"/>
              <a:t> журналу «</a:t>
            </a:r>
            <a:r>
              <a:rPr lang="ru-RU" sz="2200" dirty="0" err="1"/>
              <a:t>Перець</a:t>
            </a:r>
            <a:r>
              <a:rPr lang="ru-RU" sz="2200" dirty="0"/>
              <a:t>» і </a:t>
            </a:r>
            <a:r>
              <a:rPr lang="ru-RU" sz="2200" dirty="0" err="1"/>
              <a:t>активним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 smtClean="0"/>
              <a:t>співпрацівником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Могила </a:t>
            </a:r>
            <a:r>
              <a:rPr lang="ru-RU" sz="2200" dirty="0"/>
              <a:t>Остапа </a:t>
            </a:r>
            <a:r>
              <a:rPr lang="ru-RU" sz="2200" dirty="0" err="1"/>
              <a:t>Вишні</a:t>
            </a:r>
            <a:endParaRPr lang="ru-RU" sz="2200" dirty="0"/>
          </a:p>
          <a:p>
            <a:r>
              <a:rPr lang="ru-RU" sz="2200" dirty="0"/>
              <a:t>Влада </a:t>
            </a:r>
            <a:r>
              <a:rPr lang="ru-RU" sz="2200" dirty="0" err="1"/>
              <a:t>надала</a:t>
            </a:r>
            <a:r>
              <a:rPr lang="ru-RU" sz="2200" dirty="0"/>
              <a:t> </a:t>
            </a:r>
            <a:r>
              <a:rPr lang="ru-RU" sz="2200" dirty="0" err="1"/>
              <a:t>Вишні</a:t>
            </a:r>
            <a:r>
              <a:rPr lang="ru-RU" sz="2200" dirty="0"/>
              <a:t> квартиру в </a:t>
            </a:r>
            <a:r>
              <a:rPr lang="ru-RU" sz="2200" dirty="0" err="1"/>
              <a:t>будинку</a:t>
            </a:r>
            <a:r>
              <a:rPr lang="ru-RU" sz="2200" dirty="0"/>
              <a:t> </a:t>
            </a:r>
            <a:r>
              <a:rPr lang="ru-RU" sz="2200" dirty="0" err="1"/>
              <a:t>письменників</a:t>
            </a:r>
            <a:r>
              <a:rPr lang="ru-RU" sz="2200" dirty="0"/>
              <a:t> </a:t>
            </a:r>
            <a:r>
              <a:rPr lang="ru-RU" sz="2200" dirty="0" err="1"/>
              <a:t>Роліт</a:t>
            </a:r>
            <a:r>
              <a:rPr lang="ru-RU" sz="2200" dirty="0"/>
              <a:t>, де </a:t>
            </a:r>
            <a:r>
              <a:rPr lang="ru-RU" sz="2200" dirty="0" err="1"/>
              <a:t>він</a:t>
            </a:r>
            <a:r>
              <a:rPr lang="ru-RU" sz="2200" dirty="0"/>
              <a:t> мешкав до 1952 року. В 1955 </a:t>
            </a:r>
            <a:r>
              <a:rPr lang="ru-RU" sz="2200" dirty="0" err="1"/>
              <a:t>році</a:t>
            </a:r>
            <a:r>
              <a:rPr lang="ru-RU" sz="2200" dirty="0"/>
              <a:t> </a:t>
            </a:r>
            <a:r>
              <a:rPr lang="ru-RU" sz="2200" dirty="0" err="1"/>
              <a:t>реабілітований</a:t>
            </a:r>
            <a:r>
              <a:rPr lang="ru-RU" sz="2200" dirty="0"/>
              <a:t> </a:t>
            </a:r>
            <a:r>
              <a:rPr lang="ru-RU" sz="2200" dirty="0" err="1"/>
              <a:t>судовими</a:t>
            </a:r>
            <a:r>
              <a:rPr lang="ru-RU" sz="2200" dirty="0"/>
              <a:t> органами СРСР. Помер 28 </a:t>
            </a:r>
            <a:r>
              <a:rPr lang="ru-RU" sz="2200" dirty="0" err="1"/>
              <a:t>вересня</a:t>
            </a:r>
            <a:r>
              <a:rPr lang="ru-RU" sz="2200" dirty="0"/>
              <a:t> 1956 року. </a:t>
            </a:r>
            <a:r>
              <a:rPr lang="ru-RU" sz="2200" dirty="0" err="1"/>
              <a:t>Похований</a:t>
            </a:r>
            <a:r>
              <a:rPr lang="ru-RU" sz="2200" dirty="0"/>
              <a:t> на Байковому </a:t>
            </a:r>
            <a:r>
              <a:rPr lang="ru-RU" sz="2200" dirty="0" err="1" smtClean="0"/>
              <a:t>кладовищі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904" y="1811104"/>
            <a:ext cx="3623218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3291840" y="2718816"/>
            <a:ext cx="3755136" cy="3669792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6412992" y="266362"/>
            <a:ext cx="3964549" cy="277977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Дякую за увагу!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46304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b="1" u="sng" dirty="0" smtClean="0"/>
              <a:t>Біографія письменника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53" y="1232577"/>
            <a:ext cx="7357403" cy="5125551"/>
          </a:xfrm>
        </p:spPr>
        <p:txBody>
          <a:bodyPr>
            <a:noAutofit/>
          </a:bodyPr>
          <a:lstStyle/>
          <a:p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 Вишня(Губенко Павло Михайлович) народився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листопада 1889 року на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хуторі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Чечві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містечка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Грунь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Зіньківського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Полтавщині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незаможній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багатодітній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селянській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початкову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двокласну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школу в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Зінькові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Київській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військово-фельдшерській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(1907)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фельдшером —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російській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з часом — у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хірургічному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лікарні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Південно-Західної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залізниці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Та, як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згадував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збирався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присвятити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працюючи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лікарні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займався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самоосвітою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екстерном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екзамен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гімназію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у 1917 вступив до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Київського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одначе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скоро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віддався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журналістській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літературній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Вчився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900" indent="0">
              <a:buNone/>
            </a:pP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900" indent="0">
              <a:buNone/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0" y="1379179"/>
            <a:ext cx="3681984" cy="54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31648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b="1" u="sng" dirty="0" smtClean="0"/>
              <a:t>Сім</a:t>
            </a:r>
            <a:r>
              <a:rPr lang="en-US" sz="5400" b="1" u="sng" dirty="0" smtClean="0"/>
              <a:t>’</a:t>
            </a:r>
            <a:r>
              <a:rPr lang="uk-UA" sz="5400" b="1" u="sng" dirty="0" smtClean="0"/>
              <a:t>я письменника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80" y="1512993"/>
            <a:ext cx="11289792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/>
              <a:t>одружений</a:t>
            </a:r>
            <a:r>
              <a:rPr lang="ru-RU" sz="2400" dirty="0"/>
              <a:t> і </a:t>
            </a:r>
            <a:r>
              <a:rPr lang="ru-RU" sz="2400" dirty="0" err="1"/>
              <a:t>мав</a:t>
            </a:r>
            <a:r>
              <a:rPr lang="ru-RU" sz="2400" dirty="0"/>
              <a:t> маленького </a:t>
            </a:r>
            <a:r>
              <a:rPr lang="ru-RU" sz="2400" dirty="0" err="1"/>
              <a:t>сина</a:t>
            </a:r>
            <a:r>
              <a:rPr lang="ru-RU" sz="2400" dirty="0"/>
              <a:t> – </a:t>
            </a:r>
            <a:r>
              <a:rPr lang="ru-RU" sz="2400" dirty="0" err="1"/>
              <a:t>Вячека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 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доволі</a:t>
            </a:r>
            <a:r>
              <a:rPr lang="ru-RU" sz="2400" dirty="0"/>
              <a:t> </a:t>
            </a:r>
            <a:r>
              <a:rPr lang="ru-RU" sz="2400" dirty="0" err="1"/>
              <a:t>благополучне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раптом</a:t>
            </a:r>
            <a:r>
              <a:rPr lang="ru-RU" sz="2400" dirty="0"/>
              <a:t> </a:t>
            </a:r>
            <a:r>
              <a:rPr lang="ru-RU" sz="2400" dirty="0" err="1"/>
              <a:t>увірвалось</a:t>
            </a:r>
            <a:r>
              <a:rPr lang="ru-RU" sz="2400" dirty="0"/>
              <a:t> </a:t>
            </a:r>
            <a:r>
              <a:rPr lang="ru-RU" sz="2400" dirty="0" err="1"/>
              <a:t>інше</a:t>
            </a:r>
            <a:r>
              <a:rPr lang="ru-RU" sz="2400" dirty="0"/>
              <a:t> </a:t>
            </a:r>
            <a:r>
              <a:rPr lang="ru-RU" sz="2400" dirty="0" err="1"/>
              <a:t>кохання</a:t>
            </a:r>
            <a:r>
              <a:rPr lang="ru-RU" sz="2400" dirty="0"/>
              <a:t>. З </a:t>
            </a:r>
            <a:r>
              <a:rPr lang="ru-RU" sz="2400" dirty="0" err="1"/>
              <a:t>юності</a:t>
            </a:r>
            <a:r>
              <a:rPr lang="ru-RU" sz="2400" dirty="0"/>
              <a:t> Вишня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завзятим</a:t>
            </a:r>
            <a:r>
              <a:rPr lang="ru-RU" sz="2400" dirty="0"/>
              <a:t> театралом. Колись, у </a:t>
            </a:r>
            <a:r>
              <a:rPr lang="ru-RU" sz="2400" dirty="0" err="1"/>
              <a:t>революційному</a:t>
            </a:r>
            <a:r>
              <a:rPr lang="ru-RU" sz="2400" dirty="0"/>
              <a:t> </a:t>
            </a:r>
            <a:r>
              <a:rPr lang="ru-RU" sz="2400" dirty="0" err="1"/>
              <a:t>Києві</a:t>
            </a:r>
            <a:r>
              <a:rPr lang="ru-RU" sz="2400" dirty="0"/>
              <a:t>, </a:t>
            </a:r>
            <a:r>
              <a:rPr lang="ru-RU" sz="2400" dirty="0" err="1"/>
              <a:t>віддавав</a:t>
            </a:r>
            <a:r>
              <a:rPr lang="ru-RU" sz="2400" dirty="0"/>
              <a:t> </a:t>
            </a:r>
            <a:r>
              <a:rPr lang="ru-RU" sz="2400" dirty="0" err="1"/>
              <a:t>останні</a:t>
            </a:r>
            <a:r>
              <a:rPr lang="ru-RU" sz="2400" dirty="0"/>
              <a:t> </a:t>
            </a:r>
            <a:r>
              <a:rPr lang="ru-RU" sz="2400" dirty="0" err="1"/>
              <a:t>копійки</a:t>
            </a:r>
            <a:r>
              <a:rPr lang="ru-RU" sz="2400" dirty="0"/>
              <a:t> за букет </a:t>
            </a:r>
            <a:r>
              <a:rPr lang="ru-RU" sz="2400" dirty="0" err="1"/>
              <a:t>фіалок</a:t>
            </a:r>
            <a:r>
              <a:rPr lang="ru-RU" sz="2400" dirty="0"/>
              <a:t> для </a:t>
            </a:r>
            <a:r>
              <a:rPr lang="ru-RU" sz="2400" dirty="0" err="1"/>
              <a:t>улюбленої</a:t>
            </a:r>
            <a:r>
              <a:rPr lang="ru-RU" sz="2400" dirty="0"/>
              <a:t> </a:t>
            </a:r>
            <a:r>
              <a:rPr lang="ru-RU" sz="2400" dirty="0" err="1"/>
              <a:t>актриси</a:t>
            </a:r>
            <a:r>
              <a:rPr lang="ru-RU" sz="2400" dirty="0"/>
              <a:t>. </a:t>
            </a:r>
            <a:r>
              <a:rPr lang="ru-RU" sz="2400" dirty="0" err="1"/>
              <a:t>Жодної</a:t>
            </a:r>
            <a:r>
              <a:rPr lang="ru-RU" sz="2400" dirty="0"/>
              <a:t> постановки не пропускав Остап Вишня і в </a:t>
            </a:r>
            <a:r>
              <a:rPr lang="ru-RU" sz="2400" dirty="0" err="1"/>
              <a:t>Харкові</a:t>
            </a:r>
            <a:r>
              <a:rPr lang="ru-RU" sz="2400" dirty="0"/>
              <a:t>. </a:t>
            </a:r>
            <a:r>
              <a:rPr lang="ru-RU" sz="2400" dirty="0" err="1"/>
              <a:t>Якось</a:t>
            </a:r>
            <a:r>
              <a:rPr lang="ru-RU" sz="2400" dirty="0"/>
              <a:t> у </a:t>
            </a:r>
            <a:r>
              <a:rPr lang="ru-RU" sz="2400" dirty="0" err="1"/>
              <a:t>виставі</a:t>
            </a:r>
            <a:r>
              <a:rPr lang="ru-RU" sz="2400" dirty="0"/>
              <a:t> „Жанна </a:t>
            </a:r>
            <a:r>
              <a:rPr lang="ru-RU" sz="2400" dirty="0" err="1"/>
              <a:t>Д’арк</a:t>
            </a:r>
            <a:r>
              <a:rPr lang="ru-RU" sz="2400" dirty="0"/>
              <a:t>”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побачив</a:t>
            </a:r>
            <a:r>
              <a:rPr lang="ru-RU" sz="2400" dirty="0"/>
              <a:t> </a:t>
            </a:r>
            <a:r>
              <a:rPr lang="ru-RU" sz="2400" dirty="0" err="1"/>
              <a:t>молоду</a:t>
            </a:r>
            <a:r>
              <a:rPr lang="ru-RU" sz="2400" dirty="0"/>
              <a:t> </a:t>
            </a:r>
            <a:r>
              <a:rPr lang="ru-RU" sz="2400" dirty="0" err="1"/>
              <a:t>яскраву</a:t>
            </a:r>
            <a:r>
              <a:rPr lang="ru-RU" sz="2400" dirty="0"/>
              <a:t> артистку Варвару </a:t>
            </a:r>
            <a:r>
              <a:rPr lang="ru-RU" sz="2400" dirty="0" err="1" smtClean="0"/>
              <a:t>Маслюченко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35" y="3742753"/>
            <a:ext cx="4619625" cy="2981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71" y="3438144"/>
            <a:ext cx="2880689" cy="34198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47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34112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b="1" u="sng" dirty="0" smtClean="0"/>
              <a:t>Офіцер медичної служби УНР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4336" y="1719073"/>
            <a:ext cx="7022592" cy="4181856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1918 —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мобілізований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УНР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кар'єру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полон (1919)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леніністів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ранзі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начальника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медично-санітарного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УНР.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розпорядженні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залізничні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шпиталі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лежали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офіцери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вояки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Галицької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Дієвої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Офіцер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УНР.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261872"/>
            <a:ext cx="381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0688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b="1" u="sng" dirty="0" smtClean="0"/>
              <a:t>Творчість письменника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1" y="1433747"/>
            <a:ext cx="8839200" cy="5308430"/>
          </a:xfrm>
        </p:spPr>
        <p:txBody>
          <a:bodyPr>
            <a:noAutofit/>
          </a:bodyPr>
          <a:lstStyle/>
          <a:p>
            <a:r>
              <a:rPr lang="ru-RU" sz="2200" dirty="0"/>
              <a:t>У </a:t>
            </a:r>
            <a:r>
              <a:rPr lang="ru-RU" sz="2200" dirty="0" err="1"/>
              <a:t>літературу</a:t>
            </a:r>
            <a:r>
              <a:rPr lang="ru-RU" sz="2200" dirty="0"/>
              <a:t> </a:t>
            </a:r>
            <a:r>
              <a:rPr lang="ru-RU" sz="2200" dirty="0" err="1"/>
              <a:t>увійшов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псевдонімом</a:t>
            </a:r>
            <a:r>
              <a:rPr lang="ru-RU" sz="2200" dirty="0"/>
              <a:t> </a:t>
            </a:r>
            <a:r>
              <a:rPr lang="ru-RU" sz="2200" dirty="0" err="1"/>
              <a:t>Павло</a:t>
            </a:r>
            <a:r>
              <a:rPr lang="ru-RU" sz="2200" dirty="0"/>
              <a:t> </a:t>
            </a:r>
            <a:r>
              <a:rPr lang="ru-RU" sz="2200" dirty="0" err="1" smtClean="0"/>
              <a:t>Грунський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ru-RU" sz="2200" dirty="0"/>
              <a:t>Перший </a:t>
            </a:r>
            <a:r>
              <a:rPr lang="ru-RU" sz="2200" dirty="0" err="1"/>
              <a:t>надрукований</a:t>
            </a:r>
            <a:r>
              <a:rPr lang="ru-RU" sz="2200" dirty="0"/>
              <a:t> </a:t>
            </a:r>
            <a:r>
              <a:rPr lang="ru-RU" sz="2200" dirty="0" err="1"/>
              <a:t>твір</a:t>
            </a:r>
            <a:r>
              <a:rPr lang="ru-RU" sz="2200" dirty="0"/>
              <a:t> Остапа </a:t>
            </a:r>
            <a:r>
              <a:rPr lang="ru-RU" sz="2200" dirty="0" err="1"/>
              <a:t>Вишні</a:t>
            </a:r>
            <a:r>
              <a:rPr lang="ru-RU" sz="2200" dirty="0"/>
              <a:t> — «</a:t>
            </a:r>
            <a:r>
              <a:rPr lang="ru-RU" sz="2200" dirty="0" err="1"/>
              <a:t>Демократичні</a:t>
            </a:r>
            <a:r>
              <a:rPr lang="ru-RU" sz="2200" dirty="0"/>
              <a:t> </a:t>
            </a:r>
            <a:r>
              <a:rPr lang="ru-RU" sz="2200" dirty="0" err="1"/>
              <a:t>реформи</a:t>
            </a:r>
            <a:r>
              <a:rPr lang="ru-RU" sz="2200" dirty="0"/>
              <a:t> </a:t>
            </a:r>
            <a:r>
              <a:rPr lang="ru-RU" sz="2200" dirty="0" err="1"/>
              <a:t>Денікіна</a:t>
            </a:r>
            <a:r>
              <a:rPr lang="ru-RU" sz="2200" dirty="0"/>
              <a:t> </a:t>
            </a:r>
            <a:r>
              <a:rPr lang="ru-RU" sz="2200" dirty="0" smtClean="0"/>
              <a:t>(</a:t>
            </a:r>
            <a:r>
              <a:rPr lang="ru-RU" sz="2200" dirty="0" err="1"/>
              <a:t>Фейлетон</a:t>
            </a:r>
            <a:r>
              <a:rPr lang="ru-RU" sz="2200" dirty="0"/>
              <a:t>. </a:t>
            </a:r>
            <a:r>
              <a:rPr lang="ru-RU" sz="2200" dirty="0" err="1"/>
              <a:t>Матеріалом</a:t>
            </a:r>
            <a:r>
              <a:rPr lang="ru-RU" sz="2200" dirty="0"/>
              <a:t> для </a:t>
            </a:r>
            <a:r>
              <a:rPr lang="ru-RU" sz="2200" dirty="0" err="1"/>
              <a:t>конституції</a:t>
            </a:r>
            <a:r>
              <a:rPr lang="ru-RU" sz="2200" dirty="0"/>
              <a:t> бути не </a:t>
            </a:r>
            <a:r>
              <a:rPr lang="ru-RU" sz="2200" dirty="0" err="1"/>
              <a:t>може</a:t>
            </a:r>
            <a:r>
              <a:rPr lang="ru-RU" sz="2200" dirty="0"/>
              <a:t>).» — </a:t>
            </a:r>
            <a:r>
              <a:rPr lang="ru-RU" sz="2200" dirty="0" err="1"/>
              <a:t>побачив</a:t>
            </a:r>
            <a:r>
              <a:rPr lang="ru-RU" sz="2200" dirty="0"/>
              <a:t> </a:t>
            </a:r>
            <a:r>
              <a:rPr lang="ru-RU" sz="2200" dirty="0" err="1"/>
              <a:t>світ</a:t>
            </a:r>
            <a:r>
              <a:rPr lang="ru-RU" sz="2200" dirty="0"/>
              <a:t> за </a:t>
            </a:r>
            <a:r>
              <a:rPr lang="ru-RU" sz="2200" dirty="0" err="1"/>
              <a:t>підписом</a:t>
            </a:r>
            <a:r>
              <a:rPr lang="ru-RU" sz="2200" dirty="0"/>
              <a:t> «П. </a:t>
            </a:r>
            <a:r>
              <a:rPr lang="ru-RU" sz="2200" dirty="0" err="1"/>
              <a:t>Грунський</a:t>
            </a:r>
            <a:r>
              <a:rPr lang="ru-RU" sz="2200" dirty="0"/>
              <a:t>» у </a:t>
            </a:r>
            <a:r>
              <a:rPr lang="ru-RU" sz="2200" dirty="0" err="1"/>
              <a:t>Кам'янці-Подільському</a:t>
            </a:r>
            <a:r>
              <a:rPr lang="ru-RU" sz="2200" dirty="0"/>
              <a:t> в </a:t>
            </a:r>
            <a:r>
              <a:rPr lang="ru-RU" sz="2200" dirty="0" err="1"/>
              <a:t>газеті</a:t>
            </a:r>
            <a:r>
              <a:rPr lang="ru-RU" sz="2200" dirty="0"/>
              <a:t> «Народна воля» 2 листопада </a:t>
            </a:r>
            <a:r>
              <a:rPr lang="ru-RU" sz="2200" dirty="0" smtClean="0"/>
              <a:t>1919 року.</a:t>
            </a:r>
          </a:p>
          <a:p>
            <a:r>
              <a:rPr lang="ru-RU" sz="2200" dirty="0"/>
              <a:t>В </a:t>
            </a:r>
            <a:r>
              <a:rPr lang="ru-RU" sz="2200" dirty="0" err="1"/>
              <a:t>цій</a:t>
            </a:r>
            <a:r>
              <a:rPr lang="ru-RU" sz="2200" dirty="0"/>
              <a:t> же </a:t>
            </a:r>
            <a:r>
              <a:rPr lang="ru-RU" sz="2200" dirty="0" err="1"/>
              <a:t>газеті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надруковано</a:t>
            </a:r>
            <a:r>
              <a:rPr lang="ru-RU" sz="2200" dirty="0"/>
              <a:t> </a:t>
            </a:r>
            <a:r>
              <a:rPr lang="ru-RU" sz="2200" dirty="0" err="1"/>
              <a:t>ще</a:t>
            </a:r>
            <a:r>
              <a:rPr lang="ru-RU" sz="2200" dirty="0"/>
              <a:t>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фейлетонів</a:t>
            </a:r>
            <a:r>
              <a:rPr lang="ru-RU" sz="2200" dirty="0"/>
              <a:t> молодого </a:t>
            </a:r>
            <a:r>
              <a:rPr lang="ru-RU" sz="2200" dirty="0" err="1"/>
              <a:t>письменника</a:t>
            </a:r>
            <a:r>
              <a:rPr lang="ru-RU" sz="2200" dirty="0"/>
              <a:t>, а з </a:t>
            </a:r>
            <a:r>
              <a:rPr lang="ru-RU" sz="2200" dirty="0" err="1"/>
              <a:t>квітня</a:t>
            </a:r>
            <a:r>
              <a:rPr lang="ru-RU" sz="2200" dirty="0"/>
              <a:t> 1921, коли </a:t>
            </a:r>
            <a:r>
              <a:rPr lang="ru-RU" sz="2200" dirty="0" err="1"/>
              <a:t>він</a:t>
            </a:r>
            <a:r>
              <a:rPr lang="ru-RU" sz="2200" dirty="0"/>
              <a:t> став </a:t>
            </a:r>
            <a:r>
              <a:rPr lang="ru-RU" sz="2200" dirty="0" err="1"/>
              <a:t>працівником</a:t>
            </a:r>
            <a:r>
              <a:rPr lang="ru-RU" sz="2200" dirty="0"/>
              <a:t> </a:t>
            </a:r>
            <a:r>
              <a:rPr lang="ru-RU" sz="2200" dirty="0" err="1"/>
              <a:t>республіканської</a:t>
            </a:r>
            <a:r>
              <a:rPr lang="ru-RU" sz="2200" dirty="0"/>
              <a:t> </a:t>
            </a:r>
            <a:r>
              <a:rPr lang="ru-RU" sz="2200" dirty="0" err="1"/>
              <a:t>газети</a:t>
            </a:r>
            <a:r>
              <a:rPr lang="ru-RU" sz="2200" dirty="0"/>
              <a:t> «</a:t>
            </a:r>
            <a:r>
              <a:rPr lang="ru-RU" sz="2200" dirty="0" err="1"/>
              <a:t>Вісті</a:t>
            </a:r>
            <a:r>
              <a:rPr lang="ru-RU" sz="2200" dirty="0"/>
              <a:t> ВУЦВК», </a:t>
            </a:r>
            <a:r>
              <a:rPr lang="ru-RU" sz="2200" dirty="0" err="1"/>
              <a:t>розпочався</a:t>
            </a:r>
            <a:r>
              <a:rPr lang="ru-RU" sz="2200" dirty="0"/>
              <a:t> </a:t>
            </a:r>
            <a:r>
              <a:rPr lang="ru-RU" sz="2200" dirty="0" err="1"/>
              <a:t>період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активної</a:t>
            </a:r>
            <a:r>
              <a:rPr lang="ru-RU" sz="2200" dirty="0"/>
              <a:t> </a:t>
            </a:r>
            <a:r>
              <a:rPr lang="ru-RU" sz="2200" dirty="0" err="1"/>
              <a:t>творчості</a:t>
            </a:r>
            <a:r>
              <a:rPr lang="ru-RU" sz="2200" dirty="0"/>
              <a:t> і </a:t>
            </a:r>
            <a:r>
              <a:rPr lang="ru-RU" sz="2200" dirty="0" err="1"/>
              <a:t>систематичних</a:t>
            </a:r>
            <a:r>
              <a:rPr lang="ru-RU" sz="2200" dirty="0"/>
              <a:t> </a:t>
            </a:r>
            <a:r>
              <a:rPr lang="ru-RU" sz="2200" dirty="0" err="1"/>
              <a:t>виступів</a:t>
            </a:r>
            <a:r>
              <a:rPr lang="ru-RU" sz="2200" dirty="0"/>
              <a:t> у </a:t>
            </a:r>
            <a:r>
              <a:rPr lang="ru-RU" sz="2200" dirty="0" err="1"/>
              <a:t>пресі</a:t>
            </a:r>
            <a:r>
              <a:rPr lang="ru-RU" sz="2200" dirty="0"/>
              <a:t>. </a:t>
            </a:r>
            <a:r>
              <a:rPr lang="ru-RU" sz="2200" dirty="0" err="1"/>
              <a:t>Псевдонім</a:t>
            </a:r>
            <a:r>
              <a:rPr lang="ru-RU" sz="2200" dirty="0"/>
              <a:t> Остап Вишня </a:t>
            </a:r>
            <a:r>
              <a:rPr lang="ru-RU" sz="2200" dirty="0" err="1"/>
              <a:t>вперше</a:t>
            </a:r>
            <a:r>
              <a:rPr lang="ru-RU" sz="2200" dirty="0"/>
              <a:t> </a:t>
            </a:r>
            <a:r>
              <a:rPr lang="ru-RU" sz="2200" dirty="0" err="1"/>
              <a:t>з'явився</a:t>
            </a:r>
            <a:r>
              <a:rPr lang="ru-RU" sz="2200" dirty="0"/>
              <a:t> 22 </a:t>
            </a:r>
            <a:r>
              <a:rPr lang="ru-RU" sz="2200" dirty="0" err="1"/>
              <a:t>липня</a:t>
            </a:r>
            <a:r>
              <a:rPr lang="ru-RU" sz="2200" dirty="0"/>
              <a:t> 1921 в «</a:t>
            </a:r>
            <a:r>
              <a:rPr lang="ru-RU" sz="2200" dirty="0" err="1"/>
              <a:t>Селянській</a:t>
            </a:r>
            <a:r>
              <a:rPr lang="ru-RU" sz="2200" dirty="0"/>
              <a:t> </a:t>
            </a:r>
            <a:r>
              <a:rPr lang="ru-RU" sz="2200" dirty="0" err="1"/>
              <a:t>правді</a:t>
            </a:r>
            <a:r>
              <a:rPr lang="ru-RU" sz="2200" dirty="0"/>
              <a:t>»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фейлетоном</a:t>
            </a:r>
            <a:r>
              <a:rPr lang="ru-RU" sz="2200" dirty="0"/>
              <a:t> «Чудака, </a:t>
            </a:r>
            <a:r>
              <a:rPr lang="ru-RU" sz="2200" dirty="0" err="1"/>
              <a:t>їй</a:t>
            </a:r>
            <a:r>
              <a:rPr lang="ru-RU" sz="2200" dirty="0"/>
              <a:t>-богу!».</a:t>
            </a:r>
          </a:p>
          <a:p>
            <a:r>
              <a:rPr lang="ru-RU" sz="2200" dirty="0"/>
              <a:t>Брав участь у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літературних</a:t>
            </a:r>
            <a:r>
              <a:rPr lang="ru-RU" sz="2200" dirty="0"/>
              <a:t> </a:t>
            </a:r>
            <a:r>
              <a:rPr lang="ru-RU" sz="2200" dirty="0" err="1"/>
              <a:t>об'єднань</a:t>
            </a:r>
            <a:r>
              <a:rPr lang="ru-RU" sz="2200" dirty="0"/>
              <a:t> «Плуг» і «Гарт</a:t>
            </a:r>
            <a:r>
              <a:rPr lang="ru-RU" sz="2200" dirty="0" smtClean="0"/>
              <a:t>».</a:t>
            </a:r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07" y="1141138"/>
            <a:ext cx="3397236" cy="22591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50" y="3450168"/>
            <a:ext cx="2754750" cy="27615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9171847" y="6211669"/>
            <a:ext cx="275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Одна з найвідоміших збірок письменника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21920"/>
            <a:ext cx="10353762" cy="970450"/>
          </a:xfrm>
        </p:spPr>
        <p:txBody>
          <a:bodyPr/>
          <a:lstStyle/>
          <a:p>
            <a:r>
              <a:rPr lang="uk-UA" sz="5400" b="1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Творчість письменника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100" y="1262549"/>
            <a:ext cx="9359900" cy="4058751"/>
          </a:xfrm>
        </p:spPr>
        <p:txBody>
          <a:bodyPr>
            <a:no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1923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друкує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трьохсот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найрізноманітніші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теми. Одна за одною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усмішок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небесні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(1923), "Кому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кому й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Реп'яшки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(1924),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кримські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(1925),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(1927),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закордонні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(1930).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десяти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українською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з'явилося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книжок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вишнівської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гумору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Мисливські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Ружжо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Екіпіровка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мисливця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, “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Мисливство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заслання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Друкує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(26 лютого 1944 р.)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Зенітка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ознаменувала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початок другого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за одною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книжки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(1945),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Зенітка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( 1947), "Весна-красна" 0949),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усмішки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(1950),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Мудрість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колгоспна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(1952), "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ростіть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(1955). У 1956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 Остапа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0955">
            <a:off x="524256" y="1182157"/>
            <a:ext cx="2014918" cy="2838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456">
            <a:off x="725533" y="4297020"/>
            <a:ext cx="1931466" cy="23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97536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u="sng" dirty="0" smtClean="0"/>
              <a:t>Досягнення в літературі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619" y="1177714"/>
            <a:ext cx="9010493" cy="5790014"/>
          </a:xfrm>
        </p:spPr>
        <p:txBody>
          <a:bodyPr>
            <a:noAutofit/>
          </a:bodyPr>
          <a:lstStyle/>
          <a:p>
            <a:r>
              <a:rPr lang="ru-RU" sz="2100" dirty="0" err="1"/>
              <a:t>Започаткував</a:t>
            </a:r>
            <a:r>
              <a:rPr lang="ru-RU" sz="2100" dirty="0"/>
              <a:t> у </a:t>
            </a:r>
            <a:r>
              <a:rPr lang="ru-RU" sz="2100" dirty="0" err="1"/>
              <a:t>літературі</a:t>
            </a:r>
            <a:r>
              <a:rPr lang="ru-RU" sz="2100" dirty="0"/>
              <a:t> </a:t>
            </a:r>
            <a:r>
              <a:rPr lang="ru-RU" sz="2100" dirty="0" err="1"/>
              <a:t>новий</a:t>
            </a:r>
            <a:r>
              <a:rPr lang="ru-RU" sz="2100" dirty="0"/>
              <a:t> жанр — </a:t>
            </a:r>
            <a:r>
              <a:rPr lang="ru-RU" sz="2100" dirty="0" err="1"/>
              <a:t>усмішку</a:t>
            </a:r>
            <a:r>
              <a:rPr lang="ru-RU" sz="2100" dirty="0"/>
              <a:t> (</a:t>
            </a:r>
            <a:r>
              <a:rPr lang="ru-RU" sz="2100" dirty="0" err="1"/>
              <a:t>різновид</a:t>
            </a:r>
            <a:r>
              <a:rPr lang="ru-RU" sz="2100" dirty="0"/>
              <a:t> </a:t>
            </a:r>
            <a:r>
              <a:rPr lang="ru-RU" sz="2100" dirty="0" err="1"/>
              <a:t>гумористичного</a:t>
            </a:r>
            <a:r>
              <a:rPr lang="ru-RU" sz="2100" dirty="0"/>
              <a:t> </a:t>
            </a:r>
            <a:r>
              <a:rPr lang="ru-RU" sz="2100" dirty="0" err="1"/>
              <a:t>оповідання</a:t>
            </a:r>
            <a:r>
              <a:rPr lang="ru-RU" sz="2100" dirty="0"/>
              <a:t>, у </a:t>
            </a:r>
            <a:r>
              <a:rPr lang="ru-RU" sz="2100" dirty="0" err="1"/>
              <a:t>якому</a:t>
            </a:r>
            <a:r>
              <a:rPr lang="ru-RU" sz="2100" dirty="0"/>
              <a:t> </a:t>
            </a:r>
            <a:r>
              <a:rPr lang="ru-RU" sz="2100" dirty="0" err="1"/>
              <a:t>оповідь</a:t>
            </a:r>
            <a:r>
              <a:rPr lang="ru-RU" sz="2100" dirty="0"/>
              <a:t> про </a:t>
            </a:r>
            <a:r>
              <a:rPr lang="ru-RU" sz="2100" dirty="0" err="1"/>
              <a:t>події</a:t>
            </a:r>
            <a:r>
              <a:rPr lang="ru-RU" sz="2100" dirty="0"/>
              <a:t> </a:t>
            </a:r>
            <a:r>
              <a:rPr lang="ru-RU" sz="2100" dirty="0" err="1"/>
              <a:t>була</a:t>
            </a:r>
            <a:r>
              <a:rPr lang="ru-RU" sz="2100" dirty="0"/>
              <a:t> короткою, точною, </a:t>
            </a:r>
            <a:r>
              <a:rPr lang="ru-RU" sz="2100" dirty="0" err="1"/>
              <a:t>дотепною</a:t>
            </a:r>
            <a:r>
              <a:rPr lang="ru-RU" sz="2100" dirty="0"/>
              <a:t> і доброю). </a:t>
            </a:r>
            <a:endParaRPr lang="ru-RU" sz="2100" dirty="0" smtClean="0"/>
          </a:p>
          <a:p>
            <a:r>
              <a:rPr lang="ru-RU" sz="2100" dirty="0" err="1"/>
              <a:t>Провідна</a:t>
            </a:r>
            <a:r>
              <a:rPr lang="ru-RU" sz="2100" dirty="0"/>
              <a:t> тема </a:t>
            </a:r>
            <a:r>
              <a:rPr lang="ru-RU" sz="2100" dirty="0" err="1"/>
              <a:t>всієї</a:t>
            </a:r>
            <a:r>
              <a:rPr lang="ru-RU" sz="2100" dirty="0"/>
              <a:t> </a:t>
            </a:r>
            <a:r>
              <a:rPr lang="ru-RU" sz="2100" dirty="0" err="1"/>
              <a:t>творчості</a:t>
            </a:r>
            <a:r>
              <a:rPr lang="ru-RU" sz="2100" dirty="0"/>
              <a:t> </a:t>
            </a:r>
            <a:r>
              <a:rPr lang="ru-RU" sz="2100" dirty="0" err="1"/>
              <a:t>письменника</a:t>
            </a:r>
            <a:r>
              <a:rPr lang="ru-RU" sz="2100" dirty="0"/>
              <a:t>: </a:t>
            </a:r>
            <a:r>
              <a:rPr lang="ru-RU" sz="2100" dirty="0" err="1"/>
              <a:t>розвінчання</a:t>
            </a:r>
            <a:r>
              <a:rPr lang="ru-RU" sz="2100" dirty="0"/>
              <a:t> </a:t>
            </a:r>
            <a:r>
              <a:rPr lang="ru-RU" sz="2100" dirty="0" err="1"/>
              <a:t>недоліків</a:t>
            </a:r>
            <a:r>
              <a:rPr lang="ru-RU" sz="2100" dirty="0"/>
              <a:t> </a:t>
            </a:r>
            <a:r>
              <a:rPr lang="ru-RU" sz="2100" dirty="0" err="1"/>
              <a:t>людини</a:t>
            </a:r>
            <a:r>
              <a:rPr lang="ru-RU" sz="2100" dirty="0"/>
              <a:t> і </a:t>
            </a:r>
            <a:r>
              <a:rPr lang="ru-RU" sz="2100" dirty="0" err="1"/>
              <a:t>суспільства</a:t>
            </a:r>
            <a:r>
              <a:rPr lang="ru-RU" sz="2100" dirty="0" smtClean="0"/>
              <a:t>.</a:t>
            </a:r>
          </a:p>
          <a:p>
            <a:r>
              <a:rPr lang="ru-RU" sz="2100" dirty="0" err="1"/>
              <a:t>Упродовж</a:t>
            </a:r>
            <a:r>
              <a:rPr lang="ru-RU" sz="2100" dirty="0"/>
              <a:t> </a:t>
            </a:r>
            <a:r>
              <a:rPr lang="ru-RU" sz="2100" dirty="0" err="1"/>
              <a:t>життя</a:t>
            </a:r>
            <a:r>
              <a:rPr lang="ru-RU" sz="2100" dirty="0"/>
              <a:t> написав </a:t>
            </a:r>
            <a:r>
              <a:rPr lang="ru-RU" sz="2100" dirty="0" err="1"/>
              <a:t>близько</a:t>
            </a:r>
            <a:r>
              <a:rPr lang="ru-RU" sz="2100" dirty="0"/>
              <a:t> </a:t>
            </a:r>
            <a:r>
              <a:rPr lang="ru-RU" sz="2100" dirty="0" err="1"/>
              <a:t>двох</a:t>
            </a:r>
            <a:r>
              <a:rPr lang="ru-RU" sz="2100" dirty="0"/>
              <a:t> з половиною </a:t>
            </a:r>
            <a:r>
              <a:rPr lang="ru-RU" sz="2100" dirty="0" err="1"/>
              <a:t>тисяч</a:t>
            </a:r>
            <a:r>
              <a:rPr lang="ru-RU" sz="2100" dirty="0"/>
              <a:t> </a:t>
            </a:r>
            <a:r>
              <a:rPr lang="ru-RU" sz="2100" dirty="0" err="1"/>
              <a:t>творів</a:t>
            </a:r>
            <a:r>
              <a:rPr lang="ru-RU" sz="2100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гуморески</a:t>
            </a:r>
            <a:r>
              <a:rPr lang="ru-RU" sz="21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нариси</a:t>
            </a:r>
            <a:r>
              <a:rPr lang="ru-RU" sz="21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фейлетони</a:t>
            </a:r>
            <a:r>
              <a:rPr lang="ru-RU" sz="21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памфлети</a:t>
            </a:r>
            <a:endParaRPr lang="ru-RU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мемуари</a:t>
            </a:r>
            <a:endParaRPr lang="ru-RU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щоденник</a:t>
            </a:r>
            <a:endParaRPr lang="ru-RU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err="1"/>
              <a:t>переклади</a:t>
            </a:r>
            <a:r>
              <a:rPr lang="ru-RU" sz="21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7003">
            <a:off x="3637407" y="3913557"/>
            <a:ext cx="1885569" cy="2654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9194">
            <a:off x="9559226" y="1283568"/>
            <a:ext cx="1969389" cy="3131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5567">
            <a:off x="7111416" y="3628448"/>
            <a:ext cx="1837513" cy="29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46304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u="sng" dirty="0" smtClean="0"/>
              <a:t>Твори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915" y="1317921"/>
            <a:ext cx="10536642" cy="4058751"/>
          </a:xfrm>
        </p:spPr>
        <p:txBody>
          <a:bodyPr>
            <a:noAutofit/>
          </a:bodyPr>
          <a:lstStyle/>
          <a:p>
            <a:r>
              <a:rPr lang="ru-RU" sz="2400" dirty="0"/>
              <a:t>"</a:t>
            </a:r>
            <a:r>
              <a:rPr lang="ru-RU" sz="2400" dirty="0" err="1"/>
              <a:t>Демократичні</a:t>
            </a:r>
            <a:r>
              <a:rPr lang="ru-RU" sz="2400" dirty="0"/>
              <a:t> </a:t>
            </a:r>
            <a:r>
              <a:rPr lang="ru-RU" sz="2400" dirty="0" err="1"/>
              <a:t>реформи</a:t>
            </a:r>
            <a:r>
              <a:rPr lang="ru-RU" sz="2400" dirty="0"/>
              <a:t> </a:t>
            </a:r>
            <a:r>
              <a:rPr lang="ru-RU" sz="2400" dirty="0" err="1"/>
              <a:t>Денікіна</a:t>
            </a:r>
            <a:r>
              <a:rPr lang="ru-RU" sz="2400" dirty="0"/>
              <a:t> (</a:t>
            </a:r>
            <a:r>
              <a:rPr lang="ru-RU" sz="2400" dirty="0" err="1"/>
              <a:t>Фейлетон</a:t>
            </a:r>
            <a:r>
              <a:rPr lang="ru-RU" sz="2400" dirty="0"/>
              <a:t>. </a:t>
            </a:r>
            <a:r>
              <a:rPr lang="ru-RU" sz="2400" dirty="0" err="1"/>
              <a:t>Матеріалом</a:t>
            </a:r>
            <a:r>
              <a:rPr lang="ru-RU" sz="2400" dirty="0"/>
              <a:t> для </a:t>
            </a:r>
            <a:r>
              <a:rPr lang="ru-RU" sz="2400" dirty="0" err="1"/>
              <a:t>конституції</a:t>
            </a:r>
            <a:r>
              <a:rPr lang="ru-RU" sz="2400" dirty="0"/>
              <a:t> бути не </a:t>
            </a:r>
            <a:r>
              <a:rPr lang="ru-RU" sz="2400" dirty="0" err="1"/>
              <a:t>може</a:t>
            </a:r>
            <a:r>
              <a:rPr lang="ru-RU" sz="2400" dirty="0"/>
              <a:t>) (1919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 err="1"/>
              <a:t>Чухраїнці</a:t>
            </a:r>
            <a:r>
              <a:rPr lang="ru-RU" sz="2400" dirty="0"/>
              <a:t> (1926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 err="1"/>
              <a:t>Зенітка</a:t>
            </a:r>
            <a:r>
              <a:rPr lang="ru-RU" sz="2400" dirty="0"/>
              <a:t>(1944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Як </a:t>
            </a:r>
            <a:r>
              <a:rPr lang="ru-RU" sz="2400" dirty="0" err="1"/>
              <a:t>варити</a:t>
            </a:r>
            <a:r>
              <a:rPr lang="ru-RU" sz="2400" dirty="0"/>
              <a:t> і </a:t>
            </a:r>
            <a:r>
              <a:rPr lang="ru-RU" sz="2400" dirty="0" err="1"/>
              <a:t>їсти</a:t>
            </a:r>
            <a:r>
              <a:rPr lang="ru-RU" sz="2400" dirty="0"/>
              <a:t> суп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дикої</a:t>
            </a:r>
            <a:r>
              <a:rPr lang="ru-RU" sz="2400" dirty="0"/>
              <a:t> качки (1945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Дикий кабан,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вепр</a:t>
            </a:r>
            <a:r>
              <a:rPr lang="ru-RU" sz="2400" dirty="0"/>
              <a:t> (1946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ніч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 (1950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 err="1"/>
              <a:t>Фазани</a:t>
            </a:r>
            <a:r>
              <a:rPr lang="ru-RU" sz="2400" dirty="0"/>
              <a:t> (1952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 err="1"/>
              <a:t>Отак</a:t>
            </a:r>
            <a:r>
              <a:rPr lang="ru-RU" sz="2400" dirty="0"/>
              <a:t> і пишу (1954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Перший диктант (1955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 smtClean="0"/>
              <a:t>Сом.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4194">
            <a:off x="7616571" y="2110695"/>
            <a:ext cx="3246501" cy="44588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274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219" y="0"/>
            <a:ext cx="10353762" cy="970450"/>
          </a:xfrm>
        </p:spPr>
        <p:txBody>
          <a:bodyPr>
            <a:normAutofit/>
          </a:bodyPr>
          <a:lstStyle/>
          <a:p>
            <a:r>
              <a:rPr lang="uk-UA" sz="5400" u="sng" dirty="0" smtClean="0"/>
              <a:t>Дружба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6902" y="1060366"/>
            <a:ext cx="9204960" cy="4058751"/>
          </a:xfrm>
        </p:spPr>
        <p:txBody>
          <a:bodyPr>
            <a:noAutofit/>
          </a:bodyPr>
          <a:lstStyle/>
          <a:p>
            <a:r>
              <a:rPr lang="ru-RU" sz="2200" dirty="0"/>
              <a:t>Остап Вишня, </a:t>
            </a:r>
            <a:r>
              <a:rPr lang="ru-RU" sz="2200" dirty="0" err="1"/>
              <a:t>Микола</a:t>
            </a:r>
            <a:r>
              <a:rPr lang="ru-RU" sz="2200" dirty="0"/>
              <a:t> </a:t>
            </a:r>
            <a:r>
              <a:rPr lang="ru-RU" sz="2200" dirty="0" err="1"/>
              <a:t>Хвильовий</a:t>
            </a:r>
            <a:r>
              <a:rPr lang="ru-RU" sz="2200" dirty="0"/>
              <a:t>, Майк </a:t>
            </a:r>
            <a:r>
              <a:rPr lang="ru-RU" sz="2200" dirty="0" err="1"/>
              <a:t>Йогансен</a:t>
            </a:r>
            <a:r>
              <a:rPr lang="ru-RU" sz="2200" dirty="0"/>
              <a:t>, </a:t>
            </a:r>
            <a:r>
              <a:rPr lang="ru-RU" sz="2200" dirty="0" err="1"/>
              <a:t>Микола</a:t>
            </a:r>
            <a:r>
              <a:rPr lang="ru-RU" sz="2200" dirty="0"/>
              <a:t> </a:t>
            </a:r>
            <a:r>
              <a:rPr lang="ru-RU" sz="2200" dirty="0" err="1"/>
              <a:t>Куліш</a:t>
            </a:r>
            <a:r>
              <a:rPr lang="ru-RU" sz="2200" dirty="0"/>
              <a:t>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покоління</a:t>
            </a:r>
            <a:r>
              <a:rPr lang="ru-RU" sz="2200" dirty="0"/>
              <a:t> </a:t>
            </a:r>
            <a:r>
              <a:rPr lang="ru-RU" sz="2200" dirty="0" err="1"/>
              <a:t>згодом</a:t>
            </a:r>
            <a:r>
              <a:rPr lang="ru-RU" sz="2200" dirty="0"/>
              <a:t> </a:t>
            </a:r>
            <a:r>
              <a:rPr lang="ru-RU" sz="2200" dirty="0" err="1"/>
              <a:t>назвуть</a:t>
            </a:r>
            <a:r>
              <a:rPr lang="ru-RU" sz="2200" dirty="0"/>
              <a:t> „першими </a:t>
            </a:r>
            <a:r>
              <a:rPr lang="ru-RU" sz="2200" dirty="0" err="1"/>
              <a:t>хоробрими</a:t>
            </a:r>
            <a:r>
              <a:rPr lang="ru-RU" sz="2200" dirty="0"/>
              <a:t>”. </a:t>
            </a:r>
            <a:r>
              <a:rPr lang="ru-RU" sz="2200" dirty="0" err="1"/>
              <a:t>Молоді</a:t>
            </a:r>
            <a:r>
              <a:rPr lang="ru-RU" sz="2200" dirty="0"/>
              <a:t> й </a:t>
            </a:r>
            <a:r>
              <a:rPr lang="ru-RU" sz="2200" dirty="0" err="1"/>
              <a:t>зухвалі</a:t>
            </a:r>
            <a:r>
              <a:rPr lang="ru-RU" sz="2200" dirty="0"/>
              <a:t>, </a:t>
            </a:r>
            <a:r>
              <a:rPr lang="ru-RU" sz="2200" dirty="0" err="1"/>
              <a:t>майже</a:t>
            </a:r>
            <a:r>
              <a:rPr lang="ru-RU" sz="2200" dirty="0"/>
              <a:t> </a:t>
            </a:r>
            <a:r>
              <a:rPr lang="ru-RU" sz="2200" dirty="0" err="1"/>
              <a:t>всі</a:t>
            </a:r>
            <a:r>
              <a:rPr lang="ru-RU" sz="2200" dirty="0"/>
              <a:t> вони </a:t>
            </a:r>
            <a:r>
              <a:rPr lang="ru-RU" sz="2200" dirty="0" err="1"/>
              <a:t>приїхали</a:t>
            </a:r>
            <a:r>
              <a:rPr lang="ru-RU" sz="2200" dirty="0"/>
              <a:t> в </a:t>
            </a:r>
            <a:r>
              <a:rPr lang="ru-RU" sz="2200" dirty="0" err="1"/>
              <a:t>столичний</a:t>
            </a:r>
            <a:r>
              <a:rPr lang="ru-RU" sz="2200" dirty="0"/>
              <a:t> </a:t>
            </a:r>
            <a:r>
              <a:rPr lang="ru-RU" sz="2200" dirty="0" err="1"/>
              <a:t>Харків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периферійного</a:t>
            </a:r>
            <a:r>
              <a:rPr lang="ru-RU" sz="2200" dirty="0"/>
              <a:t> </a:t>
            </a:r>
            <a:r>
              <a:rPr lang="ru-RU" sz="2200" dirty="0" err="1"/>
              <a:t>тоді</a:t>
            </a:r>
            <a:r>
              <a:rPr lang="ru-RU" sz="2200" dirty="0"/>
              <a:t> </a:t>
            </a:r>
            <a:r>
              <a:rPr lang="ru-RU" sz="2200" dirty="0" err="1"/>
              <a:t>Києва</a:t>
            </a:r>
            <a:r>
              <a:rPr lang="ru-RU" sz="2200" dirty="0"/>
              <a:t>. За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років</a:t>
            </a:r>
            <a:r>
              <a:rPr lang="ru-RU" sz="2200" dirty="0"/>
              <a:t> вони створили в </a:t>
            </a:r>
            <a:r>
              <a:rPr lang="ru-RU" sz="2200" dirty="0" err="1"/>
              <a:t>червоній</a:t>
            </a:r>
            <a:r>
              <a:rPr lang="ru-RU" sz="2200" dirty="0"/>
              <a:t> </a:t>
            </a:r>
            <a:r>
              <a:rPr lang="ru-RU" sz="2200" dirty="0" err="1"/>
              <a:t>столиці</a:t>
            </a:r>
            <a:r>
              <a:rPr lang="ru-RU" sz="2200" dirty="0"/>
              <a:t> </a:t>
            </a:r>
            <a:r>
              <a:rPr lang="ru-RU" sz="2200" dirty="0" err="1"/>
              <a:t>нове</a:t>
            </a:r>
            <a:r>
              <a:rPr lang="ru-RU" sz="2200" dirty="0"/>
              <a:t> </a:t>
            </a:r>
            <a:r>
              <a:rPr lang="ru-RU" sz="2200" dirty="0" err="1"/>
              <a:t>літературне</a:t>
            </a:r>
            <a:r>
              <a:rPr lang="ru-RU" sz="2200" dirty="0"/>
              <a:t> </a:t>
            </a:r>
            <a:r>
              <a:rPr lang="ru-RU" sz="2200" dirty="0" err="1"/>
              <a:t>середовище</a:t>
            </a:r>
            <a:r>
              <a:rPr lang="ru-RU" sz="2200" dirty="0"/>
              <a:t>. „Плуг”, „Гарт”, </a:t>
            </a:r>
            <a:r>
              <a:rPr lang="ru-RU" sz="2200" dirty="0" smtClean="0"/>
              <a:t>ВАПЛІТЕ.</a:t>
            </a:r>
          </a:p>
          <a:p>
            <a:r>
              <a:rPr lang="ru-RU" sz="2200" dirty="0"/>
              <a:t>З </a:t>
            </a:r>
            <a:r>
              <a:rPr lang="ru-RU" sz="2200" dirty="0" err="1"/>
              <a:t>Вишні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бездоганно</a:t>
            </a:r>
            <a:r>
              <a:rPr lang="ru-RU" sz="2200" dirty="0"/>
              <a:t> </a:t>
            </a:r>
            <a:r>
              <a:rPr lang="ru-RU" sz="2200" dirty="0" err="1"/>
              <a:t>вірний</a:t>
            </a:r>
            <a:r>
              <a:rPr lang="ru-RU" sz="2200" dirty="0"/>
              <a:t> друг і </a:t>
            </a:r>
            <a:r>
              <a:rPr lang="ru-RU" sz="2200" dirty="0" err="1"/>
              <a:t>товариш</a:t>
            </a:r>
            <a:r>
              <a:rPr lang="ru-RU" sz="2200" dirty="0"/>
              <a:t>.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знайомі</a:t>
            </a:r>
            <a:r>
              <a:rPr lang="ru-RU" sz="2200" dirty="0"/>
              <a:t> </a:t>
            </a:r>
            <a:r>
              <a:rPr lang="ru-RU" sz="2200" dirty="0" err="1"/>
              <a:t>оповідають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рятував</a:t>
            </a:r>
            <a:r>
              <a:rPr lang="ru-RU" sz="2200" dirty="0"/>
              <a:t> </a:t>
            </a:r>
            <a:r>
              <a:rPr lang="ru-RU" sz="2200" dirty="0" err="1"/>
              <a:t>своїх</a:t>
            </a:r>
            <a:r>
              <a:rPr lang="ru-RU" sz="2200" dirty="0"/>
              <a:t> </a:t>
            </a:r>
            <a:r>
              <a:rPr lang="ru-RU" sz="2200" dirty="0" err="1"/>
              <a:t>товаришів</a:t>
            </a:r>
            <a:r>
              <a:rPr lang="ru-RU" sz="2200" dirty="0"/>
              <a:t> </a:t>
            </a:r>
            <a:r>
              <a:rPr lang="ru-RU" sz="2200" dirty="0" err="1"/>
              <a:t>матеріально</a:t>
            </a:r>
            <a:r>
              <a:rPr lang="ru-RU" sz="2200" dirty="0"/>
              <a:t> і </a:t>
            </a:r>
            <a:r>
              <a:rPr lang="ru-RU" sz="2200" dirty="0" err="1"/>
              <a:t>гумором</a:t>
            </a:r>
            <a:r>
              <a:rPr lang="ru-RU" sz="2200" dirty="0"/>
              <a:t> в </a:t>
            </a:r>
            <a:r>
              <a:rPr lang="ru-RU" sz="2200" dirty="0" err="1"/>
              <a:t>підвалах</a:t>
            </a:r>
            <a:r>
              <a:rPr lang="ru-RU" sz="2200" dirty="0"/>
              <a:t> ЧК, де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сидів</a:t>
            </a:r>
            <a:r>
              <a:rPr lang="ru-RU" sz="2200" dirty="0"/>
              <a:t> </a:t>
            </a:r>
            <a:r>
              <a:rPr lang="ru-RU" sz="2200" dirty="0" err="1"/>
              <a:t>десь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кінця</a:t>
            </a:r>
            <a:r>
              <a:rPr lang="ru-RU" sz="2200" dirty="0"/>
              <a:t> 1919 до </a:t>
            </a:r>
            <a:r>
              <a:rPr lang="ru-RU" sz="2200" dirty="0" err="1"/>
              <a:t>весни</a:t>
            </a:r>
            <a:r>
              <a:rPr lang="ru-RU" sz="2200" dirty="0"/>
              <a:t> 1921; і в </a:t>
            </a:r>
            <a:r>
              <a:rPr lang="ru-RU" sz="2200" dirty="0" err="1"/>
              <a:t>тюрмі</a:t>
            </a:r>
            <a:r>
              <a:rPr lang="ru-RU" sz="2200" dirty="0"/>
              <a:t> НКВС у </a:t>
            </a:r>
            <a:r>
              <a:rPr lang="ru-RU" sz="2200" dirty="0" err="1"/>
              <a:t>Харкові</a:t>
            </a:r>
            <a:r>
              <a:rPr lang="ru-RU" sz="2200" dirty="0"/>
              <a:t>, де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сидів</a:t>
            </a:r>
            <a:r>
              <a:rPr lang="ru-RU" sz="2200" dirty="0"/>
              <a:t> з 26 </a:t>
            </a:r>
            <a:r>
              <a:rPr lang="ru-RU" sz="2200" dirty="0" err="1"/>
              <a:t>грудня</a:t>
            </a:r>
            <a:r>
              <a:rPr lang="ru-RU" sz="2200" dirty="0"/>
              <a:t> 1933 до </a:t>
            </a:r>
            <a:r>
              <a:rPr lang="ru-RU" sz="2200" dirty="0" err="1"/>
              <a:t>весни</a:t>
            </a:r>
            <a:r>
              <a:rPr lang="ru-RU" sz="2200" dirty="0"/>
              <a:t> 1934, і в </a:t>
            </a:r>
            <a:r>
              <a:rPr lang="ru-RU" sz="2200" dirty="0" err="1"/>
              <a:t>концтаборі</a:t>
            </a:r>
            <a:r>
              <a:rPr lang="ru-RU" sz="2200" dirty="0"/>
              <a:t> на </a:t>
            </a:r>
            <a:r>
              <a:rPr lang="ru-RU" sz="2200" dirty="0" err="1"/>
              <a:t>Печорі</a:t>
            </a:r>
            <a:r>
              <a:rPr lang="ru-RU" sz="2200" dirty="0"/>
              <a:t> 1934–1943 </a:t>
            </a:r>
            <a:r>
              <a:rPr lang="en-US" sz="2200" dirty="0"/>
              <a:t>pp. </a:t>
            </a:r>
            <a:r>
              <a:rPr lang="ru-RU" sz="2200" dirty="0"/>
              <a:t>Коли 1931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арештований</a:t>
            </a:r>
            <a:r>
              <a:rPr lang="ru-RU" sz="2200" dirty="0"/>
              <a:t> Максим </a:t>
            </a:r>
            <a:r>
              <a:rPr lang="ru-RU" sz="2200" dirty="0" err="1"/>
              <a:t>Рильський</a:t>
            </a:r>
            <a:r>
              <a:rPr lang="ru-RU" sz="2200" dirty="0"/>
              <a:t>, з </a:t>
            </a:r>
            <a:r>
              <a:rPr lang="ru-RU" sz="2200" dirty="0" err="1"/>
              <a:t>яким</a:t>
            </a:r>
            <a:r>
              <a:rPr lang="ru-RU" sz="2200" dirty="0"/>
              <a:t> Вишня дружив так само </a:t>
            </a:r>
            <a:r>
              <a:rPr lang="ru-RU" sz="2200" dirty="0" err="1"/>
              <a:t>міцно</a:t>
            </a:r>
            <a:r>
              <a:rPr lang="ru-RU" sz="2200" dirty="0"/>
              <a:t>, як з </a:t>
            </a:r>
            <a:r>
              <a:rPr lang="ru-RU" sz="2200" dirty="0" err="1"/>
              <a:t>Хвильовим</a:t>
            </a:r>
            <a:r>
              <a:rPr lang="ru-RU" sz="2200" dirty="0"/>
              <a:t>, </a:t>
            </a:r>
            <a:r>
              <a:rPr lang="ru-RU" sz="2200" dirty="0" err="1"/>
              <a:t>Кулішем</a:t>
            </a:r>
            <a:r>
              <a:rPr lang="ru-RU" sz="2200" dirty="0"/>
              <a:t> і </a:t>
            </a:r>
            <a:r>
              <a:rPr lang="ru-RU" sz="2200" dirty="0" err="1"/>
              <a:t>Досвітнім</a:t>
            </a:r>
            <a:r>
              <a:rPr lang="ru-RU" sz="2200" dirty="0"/>
              <a:t>, то Вишня, не </a:t>
            </a:r>
            <a:r>
              <a:rPr lang="ru-RU" sz="2200" dirty="0" err="1"/>
              <a:t>боячись</a:t>
            </a:r>
            <a:r>
              <a:rPr lang="ru-RU" sz="2200" dirty="0"/>
              <a:t> </a:t>
            </a:r>
            <a:r>
              <a:rPr lang="ru-RU" sz="2200" dirty="0" err="1"/>
              <a:t>накликати</a:t>
            </a:r>
            <a:r>
              <a:rPr lang="ru-RU" sz="2200" dirty="0"/>
              <a:t> на себе </a:t>
            </a:r>
            <a:r>
              <a:rPr lang="ru-RU" sz="2200" dirty="0" err="1"/>
              <a:t>гнів</a:t>
            </a:r>
            <a:r>
              <a:rPr lang="ru-RU" sz="2200" dirty="0"/>
              <a:t> НКВС, </a:t>
            </a:r>
            <a:r>
              <a:rPr lang="ru-RU" sz="2200" dirty="0" err="1"/>
              <a:t>кинувся</a:t>
            </a:r>
            <a:r>
              <a:rPr lang="ru-RU" sz="2200" dirty="0"/>
              <a:t> з </a:t>
            </a:r>
            <a:r>
              <a:rPr lang="ru-RU" sz="2200" dirty="0" err="1"/>
              <a:t>Харкова</a:t>
            </a:r>
            <a:r>
              <a:rPr lang="ru-RU" sz="2200" dirty="0"/>
              <a:t> до </a:t>
            </a:r>
            <a:r>
              <a:rPr lang="ru-RU" sz="2200" dirty="0" err="1"/>
              <a:t>Києва</a:t>
            </a:r>
            <a:r>
              <a:rPr lang="ru-RU" sz="2200" dirty="0"/>
              <a:t> на </a:t>
            </a:r>
            <a:r>
              <a:rPr lang="ru-RU" sz="2200" dirty="0" err="1"/>
              <a:t>допомогу</a:t>
            </a:r>
            <a:r>
              <a:rPr lang="ru-RU" sz="2200" dirty="0"/>
              <a:t> </a:t>
            </a:r>
            <a:r>
              <a:rPr lang="ru-RU" sz="2200" dirty="0" err="1"/>
              <a:t>безрадній</a:t>
            </a:r>
            <a:r>
              <a:rPr lang="ru-RU" sz="2200" dirty="0"/>
              <a:t> </a:t>
            </a:r>
            <a:r>
              <a:rPr lang="ru-RU" sz="2200" dirty="0" err="1"/>
              <a:t>родині</a:t>
            </a:r>
            <a:r>
              <a:rPr lang="ru-RU" sz="2200" dirty="0"/>
              <a:t> </a:t>
            </a:r>
            <a:r>
              <a:rPr lang="ru-RU" sz="2200" dirty="0" err="1"/>
              <a:t>поета</a:t>
            </a:r>
            <a:r>
              <a:rPr lang="ru-RU" sz="2200" dirty="0"/>
              <a:t>, а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щасливого</a:t>
            </a:r>
            <a:r>
              <a:rPr lang="ru-RU" sz="2200" dirty="0"/>
              <a:t> </a:t>
            </a:r>
            <a:r>
              <a:rPr lang="ru-RU" sz="2200" dirty="0" err="1"/>
              <a:t>звільнення</a:t>
            </a:r>
            <a:r>
              <a:rPr lang="ru-RU" sz="2200" dirty="0"/>
              <a:t> </a:t>
            </a:r>
            <a:r>
              <a:rPr lang="ru-RU" sz="2200" dirty="0" err="1"/>
              <a:t>Рильського</a:t>
            </a:r>
            <a:r>
              <a:rPr lang="ru-RU" sz="2200" dirty="0"/>
              <a:t> з </a:t>
            </a:r>
            <a:r>
              <a:rPr lang="ru-RU" sz="2200" dirty="0" err="1"/>
              <a:t>тюрми</a:t>
            </a:r>
            <a:r>
              <a:rPr lang="ru-RU" sz="2200" dirty="0"/>
              <a:t> — забрав </a:t>
            </a:r>
            <a:r>
              <a:rPr lang="ru-RU" sz="2200" dirty="0" err="1"/>
              <a:t>його</a:t>
            </a:r>
            <a:r>
              <a:rPr lang="ru-RU" sz="2200" dirty="0"/>
              <a:t> до себе в </a:t>
            </a:r>
            <a:r>
              <a:rPr lang="ru-RU" sz="2200" dirty="0" err="1"/>
              <a:t>Харків</a:t>
            </a:r>
            <a:r>
              <a:rPr lang="ru-RU" sz="2200" dirty="0"/>
              <a:t> на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тижнів</a:t>
            </a:r>
            <a:r>
              <a:rPr lang="ru-RU" sz="2200" dirty="0"/>
              <a:t> у </a:t>
            </a:r>
            <a:r>
              <a:rPr lang="ru-RU" sz="2200" dirty="0" err="1"/>
              <a:t>гості</a:t>
            </a:r>
            <a:r>
              <a:rPr lang="ru-RU" sz="2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1444753"/>
            <a:ext cx="2986902" cy="2217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72" y="366183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Остап Вишня і Максим Рильський на полюванні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116</TotalTime>
  <Words>1212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Calisto MT</vt:lpstr>
      <vt:lpstr>Trebuchet MS</vt:lpstr>
      <vt:lpstr>Wingdings</vt:lpstr>
      <vt:lpstr>Wingdings 2</vt:lpstr>
      <vt:lpstr>Грифель</vt:lpstr>
      <vt:lpstr>Остап Вишня (1889-1956)</vt:lpstr>
      <vt:lpstr>Біографія письменника</vt:lpstr>
      <vt:lpstr>Сім’я письменника</vt:lpstr>
      <vt:lpstr>Офіцер медичної служби УНР</vt:lpstr>
      <vt:lpstr>Творчість письменника</vt:lpstr>
      <vt:lpstr>Творчість письменника</vt:lpstr>
      <vt:lpstr>Досягнення в літературі</vt:lpstr>
      <vt:lpstr>Твори</vt:lpstr>
      <vt:lpstr>Дружба</vt:lpstr>
      <vt:lpstr>Арешт під час геноциду 1932—1933</vt:lpstr>
      <vt:lpstr>Повоєнний період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 (1889-1956)</dc:title>
  <dc:creator>1</dc:creator>
  <cp:lastModifiedBy>1</cp:lastModifiedBy>
  <cp:revision>13</cp:revision>
  <dcterms:created xsi:type="dcterms:W3CDTF">2014-11-02T15:23:42Z</dcterms:created>
  <dcterms:modified xsi:type="dcterms:W3CDTF">2014-11-02T17:20:39Z</dcterms:modified>
</cp:coreProperties>
</file>