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57" r:id="rId4"/>
    <p:sldId id="259" r:id="rId5"/>
    <p:sldId id="263" r:id="rId6"/>
    <p:sldId id="260" r:id="rId7"/>
    <p:sldId id="261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50" advTm="4811">
        <p14:ripple/>
      </p:transition>
    </mc:Choice>
    <mc:Fallback>
      <p:transition advTm="4811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4811">
        <p14:ripple/>
      </p:transition>
    </mc:Choice>
    <mc:Fallback>
      <p:transition advTm="4811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4811">
        <p14:ripple/>
      </p:transition>
    </mc:Choice>
    <mc:Fallback>
      <p:transition advTm="4811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50" advTm="4811">
        <p14:ripple/>
      </p:transition>
    </mc:Choice>
    <mc:Fallback>
      <p:transition advTm="4811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250" advTm="4811">
        <p14:ripple/>
      </p:transition>
    </mc:Choice>
    <mc:Fallback>
      <p:transition advTm="4811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4811">
        <p14:ripple/>
      </p:transition>
    </mc:Choice>
    <mc:Fallback>
      <p:transition advTm="4811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4811">
        <p14:ripple/>
      </p:transition>
    </mc:Choice>
    <mc:Fallback>
      <p:transition advTm="4811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4811">
        <p14:ripple/>
      </p:transition>
    </mc:Choice>
    <mc:Fallback>
      <p:transition advTm="4811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4811">
        <p14:ripple/>
      </p:transition>
    </mc:Choice>
    <mc:Fallback>
      <p:transition advTm="4811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4811">
        <p14:ripple/>
      </p:transition>
    </mc:Choice>
    <mc:Fallback>
      <p:transition advTm="4811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Tm="4811">
        <p14:ripple/>
      </p:transition>
    </mc:Choice>
    <mc:Fallback>
      <p:transition advTm="4811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p14:dur="250" advTm="4811">
        <p14:ripple/>
      </p:transition>
    </mc:Choice>
    <mc:Fallback>
      <p:transition advTm="4811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988840"/>
            <a:ext cx="8280920" cy="648072"/>
          </a:xfrm>
        </p:spPr>
        <p:txBody>
          <a:bodyPr/>
          <a:lstStyle/>
          <a:p>
            <a:r>
              <a:rPr lang="ru-RU" sz="4800" b="1" dirty="0" smtClean="0"/>
              <a:t>Семен </a:t>
            </a:r>
            <a:r>
              <a:rPr lang="ru-RU" sz="4800" b="1" dirty="0" err="1" smtClean="0"/>
              <a:t>Гулак-Артемовський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669250"/>
          </a:xfrm>
        </p:spPr>
        <p:txBody>
          <a:bodyPr/>
          <a:lstStyle/>
          <a:p>
            <a:r>
              <a:rPr lang="uk-UA" dirty="0" smtClean="0"/>
              <a:t>Життєвий </a:t>
            </a:r>
            <a:r>
              <a:rPr lang="uk-UA" dirty="0" err="1" smtClean="0"/>
              <a:t>шлях.Творчість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4" name="Semen-Gulak-Artemovskiy-Opera-Zaporozhec_-za-Dunam--dya-romans-Oksani-Msyacyu-yasniy(muzofon.com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52.95"/>
                  <p14:fade out="243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44008" y="45811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597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4"/>
        <p14:stopEvt time="4811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2004"/>
            <a:ext cx="4464496" cy="6413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598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4811">
        <p14:switch dir="r"/>
      </p:transition>
    </mc:Choice>
    <mc:Fallback>
      <p:transition spd="slow" advTm="48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276872"/>
            <a:ext cx="8064895" cy="4032448"/>
          </a:xfrm>
        </p:spPr>
        <p:txBody>
          <a:bodyPr>
            <a:noAutofit/>
          </a:bodyPr>
          <a:lstStyle/>
          <a:p>
            <a:r>
              <a:rPr lang="vi-VN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(*</a:t>
            </a:r>
            <a:r>
              <a:rPr lang="vi-VN" sz="32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16 лютого 1813, Городище — †17 квітня 1873, Москва) — український композитор, співак, баритон (бас-баритон), драматичний артист, драматург, племінник письменника П. П. Гулака-Артемовського, автор однієї з перших опер на україномовне лібрето опери «Запорожець за Дунаєм».</a:t>
            </a:r>
            <a:endParaRPr lang="ru-RU" sz="32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77209" cy="15077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vi-VN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Семе́н Степа́нович Гула́к-Артемо́вський </a:t>
            </a:r>
            <a:endParaRPr lang="ru-RU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636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4811">
        <p14:honeycomb/>
      </p:transition>
    </mc:Choice>
    <mc:Fallback>
      <p:transition spd="slow" advTm="48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204865"/>
            <a:ext cx="8856983" cy="4464496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Народився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в Городище на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Черкащині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У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дитинстві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співав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хорі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київського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митрополита. У 1824-1830 роках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навчався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Київському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духовному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училищі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у 1835-38 - в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духовній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семінарії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 </a:t>
            </a:r>
          </a:p>
          <a:p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Долю Семена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Гулака-Артемовського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вирішив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прекрасний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голос. У 1838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році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коли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Гулак-Артемовський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навчався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київській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бурсі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на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талант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звернув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увагу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Михайло Глинка,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який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шукав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виконавця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партії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Руслана у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щойно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написаній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опері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і взяв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з собою до Петербурга. Тут Глинка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спочатку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сам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дає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йому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уроки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співу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а 1839 року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організовує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його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користь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декілька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концертів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а на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зібрані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кошти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відправляє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вчитися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за кордон.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Побувавши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Парижі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Гулак-Артемовський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виїхав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до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Італії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де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після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двох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років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навчання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дебютував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флорентійській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опері</a:t>
            </a: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(1841).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Біографія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258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811">
        <p14:prism/>
      </p:transition>
    </mc:Choice>
    <mc:Fallback>
      <p:transition spd="slow" advTm="48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200" y="188640"/>
            <a:ext cx="4766690" cy="63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9368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811">
        <p14:prism isContent="1" isInverted="1"/>
      </p:transition>
    </mc:Choice>
    <mc:Fallback>
      <p:transition spd="slow" advTm="48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620688"/>
            <a:ext cx="8424936" cy="5760639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dirty="0"/>
              <a:t>У 1842 </a:t>
            </a:r>
            <a:r>
              <a:rPr lang="ru-RU" sz="2800" b="1" dirty="0" err="1"/>
              <a:t>Гулак-Артемовський</a:t>
            </a:r>
            <a:r>
              <a:rPr lang="ru-RU" sz="2800" b="1" dirty="0"/>
              <a:t> </a:t>
            </a:r>
            <a:r>
              <a:rPr lang="ru-RU" sz="2800" b="1" dirty="0" err="1"/>
              <a:t>повертається</a:t>
            </a:r>
            <a:r>
              <a:rPr lang="ru-RU" sz="2800" b="1" dirty="0"/>
              <a:t> до Петербурга, де </a:t>
            </a:r>
            <a:r>
              <a:rPr lang="ru-RU" sz="2800" b="1" dirty="0" err="1"/>
              <a:t>протягом</a:t>
            </a:r>
            <a:r>
              <a:rPr lang="ru-RU" sz="2800" b="1" dirty="0"/>
              <a:t> 22 </a:t>
            </a:r>
            <a:r>
              <a:rPr lang="ru-RU" sz="2800" b="1" dirty="0" err="1"/>
              <a:t>років</a:t>
            </a:r>
            <a:r>
              <a:rPr lang="ru-RU" sz="2800" b="1" dirty="0"/>
              <a:t>, до 1864 року є </a:t>
            </a:r>
            <a:r>
              <a:rPr lang="ru-RU" sz="2800" b="1" dirty="0" err="1"/>
              <a:t>солістом</a:t>
            </a:r>
            <a:r>
              <a:rPr lang="ru-RU" sz="2800" b="1" dirty="0"/>
              <a:t> </a:t>
            </a:r>
            <a:r>
              <a:rPr lang="ru-RU" sz="2800" b="1" dirty="0" err="1"/>
              <a:t>російської</a:t>
            </a:r>
            <a:r>
              <a:rPr lang="ru-RU" sz="2800" b="1" dirty="0"/>
              <a:t> </a:t>
            </a:r>
            <a:r>
              <a:rPr lang="ru-RU" sz="2800" b="1" dirty="0" err="1"/>
              <a:t>імператорської</a:t>
            </a:r>
            <a:r>
              <a:rPr lang="ru-RU" sz="2800" b="1" dirty="0"/>
              <a:t> опери в </a:t>
            </a:r>
            <a:r>
              <a:rPr lang="ru-RU" sz="2800" b="1" dirty="0" err="1"/>
              <a:t>Петербурзі</a:t>
            </a:r>
            <a:r>
              <a:rPr lang="ru-RU" sz="2800" b="1" dirty="0"/>
              <a:t>, а в 1864–1865 — Великого театру у </a:t>
            </a:r>
            <a:r>
              <a:rPr lang="ru-RU" sz="2800" b="1" dirty="0" err="1"/>
              <a:t>Москві</a:t>
            </a:r>
            <a:r>
              <a:rPr lang="ru-RU" sz="2800" b="1" dirty="0"/>
              <a:t>. </a:t>
            </a:r>
            <a:r>
              <a:rPr lang="ru-RU" sz="2800" b="1" dirty="0" err="1"/>
              <a:t>Широку</a:t>
            </a:r>
            <a:r>
              <a:rPr lang="ru-RU" sz="2800" b="1" dirty="0"/>
              <a:t> </a:t>
            </a:r>
            <a:r>
              <a:rPr lang="ru-RU" sz="2800" b="1" dirty="0" err="1"/>
              <a:t>популярність</a:t>
            </a:r>
            <a:r>
              <a:rPr lang="ru-RU" sz="2800" b="1" dirty="0"/>
              <a:t> </a:t>
            </a:r>
            <a:r>
              <a:rPr lang="ru-RU" sz="2800" b="1" dirty="0" err="1"/>
              <a:t>Гулаку-Артемовському</a:t>
            </a:r>
            <a:r>
              <a:rPr lang="ru-RU" sz="2800" b="1" dirty="0"/>
              <a:t>, як </a:t>
            </a:r>
            <a:r>
              <a:rPr lang="ru-RU" sz="2800" b="1" dirty="0" err="1"/>
              <a:t>композиторові</a:t>
            </a:r>
            <a:r>
              <a:rPr lang="ru-RU" sz="2800" b="1" dirty="0"/>
              <a:t>, принесла опера «</a:t>
            </a:r>
            <a:r>
              <a:rPr lang="ru-RU" sz="2800" b="1" dirty="0" err="1"/>
              <a:t>Запорожець</a:t>
            </a:r>
            <a:r>
              <a:rPr lang="ru-RU" sz="2800" b="1" dirty="0"/>
              <a:t> за </a:t>
            </a:r>
            <a:r>
              <a:rPr lang="ru-RU" sz="2800" b="1" dirty="0" err="1"/>
              <a:t>Дунаєм</a:t>
            </a:r>
            <a:r>
              <a:rPr lang="ru-RU" sz="2800" b="1" dirty="0"/>
              <a:t>», </a:t>
            </a:r>
            <a:r>
              <a:rPr lang="ru-RU" sz="2800" b="1" dirty="0" err="1"/>
              <a:t>датована</a:t>
            </a:r>
            <a:r>
              <a:rPr lang="ru-RU" sz="2800" b="1" dirty="0"/>
              <a:t> 1862 роком, яка стала </a:t>
            </a:r>
            <a:r>
              <a:rPr lang="ru-RU" sz="2800" b="1" dirty="0" err="1"/>
              <a:t>українською</a:t>
            </a:r>
            <a:r>
              <a:rPr lang="ru-RU" sz="2800" b="1" dirty="0"/>
              <a:t> </a:t>
            </a:r>
            <a:r>
              <a:rPr lang="ru-RU" sz="2800" b="1" dirty="0" err="1"/>
              <a:t>музичною</a:t>
            </a:r>
            <a:r>
              <a:rPr lang="ru-RU" sz="2800" b="1" dirty="0"/>
              <a:t> </a:t>
            </a:r>
            <a:r>
              <a:rPr lang="ru-RU" sz="2800" b="1" dirty="0" err="1"/>
              <a:t>класикою</a:t>
            </a:r>
            <a:r>
              <a:rPr lang="ru-RU" sz="2800" b="1" dirty="0"/>
              <a:t>. </a:t>
            </a:r>
            <a:r>
              <a:rPr lang="ru-RU" sz="2800" b="1" dirty="0" err="1"/>
              <a:t>Царська</a:t>
            </a:r>
            <a:r>
              <a:rPr lang="ru-RU" sz="2800" b="1" dirty="0"/>
              <a:t> цензура </a:t>
            </a:r>
            <a:r>
              <a:rPr lang="ru-RU" sz="2800" b="1" dirty="0" err="1"/>
              <a:t>забороняла</a:t>
            </a:r>
            <a:r>
              <a:rPr lang="ru-RU" sz="2800" b="1" dirty="0"/>
              <a:t> </a:t>
            </a:r>
            <a:r>
              <a:rPr lang="ru-RU" sz="2800" b="1" dirty="0" err="1"/>
              <a:t>її</a:t>
            </a:r>
            <a:r>
              <a:rPr lang="ru-RU" sz="2800" b="1" dirty="0"/>
              <a:t> постановку на </a:t>
            </a:r>
            <a:r>
              <a:rPr lang="ru-RU" sz="2800" b="1" dirty="0" err="1"/>
              <a:t>сцені</a:t>
            </a:r>
            <a:r>
              <a:rPr lang="ru-RU" sz="2800" b="1" dirty="0"/>
              <a:t> </a:t>
            </a:r>
            <a:r>
              <a:rPr lang="ru-RU" sz="2800" b="1" dirty="0" err="1"/>
              <a:t>протягом</a:t>
            </a:r>
            <a:r>
              <a:rPr lang="ru-RU" sz="2800" b="1" dirty="0"/>
              <a:t> 20 </a:t>
            </a:r>
            <a:r>
              <a:rPr lang="ru-RU" sz="2800" b="1" dirty="0" err="1"/>
              <a:t>років</a:t>
            </a:r>
            <a:r>
              <a:rPr lang="ru-RU" sz="2800" b="1" dirty="0"/>
              <a:t>. </a:t>
            </a:r>
            <a:r>
              <a:rPr lang="ru-RU" sz="2800" b="1" dirty="0" err="1"/>
              <a:t>Вперше</a:t>
            </a:r>
            <a:r>
              <a:rPr lang="ru-RU" sz="2800" b="1" dirty="0"/>
              <a:t> </a:t>
            </a:r>
            <a:r>
              <a:rPr lang="ru-RU" sz="2800" b="1" dirty="0" err="1"/>
              <a:t>її</a:t>
            </a:r>
            <a:r>
              <a:rPr lang="ru-RU" sz="2800" b="1" dirty="0"/>
              <a:t> </a:t>
            </a:r>
            <a:r>
              <a:rPr lang="ru-RU" sz="2800" b="1" dirty="0" err="1"/>
              <a:t>було</a:t>
            </a:r>
            <a:r>
              <a:rPr lang="ru-RU" sz="2800" b="1" dirty="0"/>
              <a:t> поставлено Марком </a:t>
            </a:r>
            <a:r>
              <a:rPr lang="ru-RU" sz="2800" b="1" dirty="0" err="1"/>
              <a:t>Кропивницьким</a:t>
            </a:r>
            <a:r>
              <a:rPr lang="ru-RU" sz="2800" b="1" dirty="0"/>
              <a:t> у 1884 </a:t>
            </a:r>
            <a:r>
              <a:rPr lang="ru-RU" sz="2800" b="1" dirty="0" err="1"/>
              <a:t>році</a:t>
            </a:r>
            <a:r>
              <a:rPr lang="ru-RU" sz="2800" b="1" dirty="0"/>
              <a:t> у </a:t>
            </a:r>
            <a:r>
              <a:rPr lang="ru-RU" sz="2800" b="1" dirty="0" err="1"/>
              <a:t>трупі</a:t>
            </a:r>
            <a:r>
              <a:rPr lang="ru-RU" sz="2800" b="1" dirty="0"/>
              <a:t> </a:t>
            </a:r>
            <a:r>
              <a:rPr lang="ru-RU" sz="2800" b="1" dirty="0" err="1"/>
              <a:t>Михайла</a:t>
            </a:r>
            <a:r>
              <a:rPr lang="ru-RU" sz="2800" b="1" dirty="0"/>
              <a:t> </a:t>
            </a:r>
            <a:r>
              <a:rPr lang="ru-RU" sz="2800" b="1" dirty="0" err="1"/>
              <a:t>Старицького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0672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11">
        <p14:ferris dir="l"/>
      </p:transition>
    </mc:Choice>
    <mc:Fallback>
      <p:transition spd="slow" advTm="48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04664"/>
            <a:ext cx="8352927" cy="6192687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err="1"/>
              <a:t>Окреме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у </a:t>
            </a:r>
            <a:r>
              <a:rPr lang="ru-RU" dirty="0" err="1"/>
              <a:t>творчій</a:t>
            </a:r>
            <a:r>
              <a:rPr lang="ru-RU" dirty="0"/>
              <a:t> </a:t>
            </a:r>
            <a:r>
              <a:rPr lang="ru-RU" dirty="0" err="1"/>
              <a:t>спадщині</a:t>
            </a:r>
            <a:r>
              <a:rPr lang="ru-RU" dirty="0"/>
              <a:t> </a:t>
            </a:r>
            <a:r>
              <a:rPr lang="ru-RU" dirty="0" err="1"/>
              <a:t>Гулака-Артемовського</a:t>
            </a:r>
            <a:r>
              <a:rPr lang="ru-RU" dirty="0"/>
              <a:t> </a:t>
            </a:r>
            <a:r>
              <a:rPr lang="ru-RU" dirty="0" err="1"/>
              <a:t>посідають</a:t>
            </a:r>
            <a:r>
              <a:rPr lang="ru-RU" dirty="0"/>
              <a:t> </a:t>
            </a:r>
            <a:r>
              <a:rPr lang="ru-RU" dirty="0" err="1"/>
              <a:t>українські</a:t>
            </a:r>
            <a:r>
              <a:rPr lang="ru-RU" dirty="0"/>
              <a:t> </a:t>
            </a:r>
            <a:r>
              <a:rPr lang="ru-RU" dirty="0" err="1"/>
              <a:t>пісні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«</a:t>
            </a:r>
            <a:r>
              <a:rPr lang="ru-RU" dirty="0" err="1"/>
              <a:t>Стоїть</a:t>
            </a:r>
            <a:r>
              <a:rPr lang="ru-RU" dirty="0"/>
              <a:t> </a:t>
            </a:r>
            <a:r>
              <a:rPr lang="ru-RU" dirty="0" err="1"/>
              <a:t>явір</a:t>
            </a:r>
            <a:r>
              <a:rPr lang="ru-RU" dirty="0"/>
              <a:t> над водою» (</a:t>
            </a:r>
            <a:r>
              <a:rPr lang="ru-RU" dirty="0" err="1"/>
              <a:t>присвячена</a:t>
            </a:r>
            <a:r>
              <a:rPr lang="ru-RU" dirty="0"/>
              <a:t> Тарасу </a:t>
            </a:r>
            <a:r>
              <a:rPr lang="ru-RU" dirty="0" err="1"/>
              <a:t>Шевченку</a:t>
            </a:r>
            <a:r>
              <a:rPr lang="ru-RU" dirty="0"/>
              <a:t>, з </a:t>
            </a:r>
            <a:r>
              <a:rPr lang="ru-RU" dirty="0" err="1"/>
              <a:t>яким</a:t>
            </a:r>
            <a:r>
              <a:rPr lang="ru-RU" dirty="0"/>
              <a:t> автор </a:t>
            </a:r>
            <a:r>
              <a:rPr lang="ru-RU" dirty="0" err="1"/>
              <a:t>товаришував</a:t>
            </a:r>
            <a:r>
              <a:rPr lang="ru-RU" dirty="0"/>
              <a:t> з 1838 року), «Спать </a:t>
            </a:r>
            <a:r>
              <a:rPr lang="ru-RU" dirty="0" err="1"/>
              <a:t>мені</a:t>
            </a:r>
            <a:r>
              <a:rPr lang="ru-RU" dirty="0"/>
              <a:t> не </a:t>
            </a:r>
            <a:r>
              <a:rPr lang="ru-RU" dirty="0" err="1"/>
              <a:t>хочеться</a:t>
            </a:r>
            <a:r>
              <a:rPr lang="ru-RU" dirty="0"/>
              <a:t>», «Ой на </a:t>
            </a:r>
            <a:r>
              <a:rPr lang="ru-RU" dirty="0" err="1"/>
              <a:t>горі</a:t>
            </a:r>
            <a:r>
              <a:rPr lang="ru-RU" dirty="0"/>
              <a:t> та й </a:t>
            </a:r>
            <a:r>
              <a:rPr lang="ru-RU" dirty="0" err="1"/>
              <a:t>женці</a:t>
            </a:r>
            <a:r>
              <a:rPr lang="ru-RU" dirty="0"/>
              <a:t> </a:t>
            </a:r>
            <a:r>
              <a:rPr lang="ru-RU" dirty="0" err="1"/>
              <a:t>жнуть</a:t>
            </a:r>
            <a:r>
              <a:rPr lang="ru-RU" dirty="0"/>
              <a:t>» — </a:t>
            </a:r>
            <a:r>
              <a:rPr lang="ru-RU" dirty="0" err="1"/>
              <a:t>рапсодія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збірки</a:t>
            </a:r>
            <a:r>
              <a:rPr lang="ru-RU" dirty="0"/>
              <a:t> з семи </a:t>
            </a:r>
            <a:r>
              <a:rPr lang="ru-RU" dirty="0" err="1"/>
              <a:t>пісень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загальною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 «</a:t>
            </a:r>
            <a:r>
              <a:rPr lang="ru-RU" dirty="0" err="1"/>
              <a:t>Українська</a:t>
            </a:r>
            <a:r>
              <a:rPr lang="ru-RU" dirty="0"/>
              <a:t> </a:t>
            </a:r>
            <a:r>
              <a:rPr lang="ru-RU" dirty="0" err="1"/>
              <a:t>свадба</a:t>
            </a:r>
            <a:r>
              <a:rPr lang="ru-RU" dirty="0"/>
              <a:t>».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Гулак-Артемовський</a:t>
            </a:r>
            <a:r>
              <a:rPr lang="ru-RU" dirty="0"/>
              <a:t> </a:t>
            </a:r>
            <a:r>
              <a:rPr lang="ru-RU" dirty="0" err="1"/>
              <a:t>побував</a:t>
            </a:r>
            <a:r>
              <a:rPr lang="ru-RU" dirty="0"/>
              <a:t> у 1843 </a:t>
            </a:r>
            <a:r>
              <a:rPr lang="ru-RU" dirty="0" err="1"/>
              <a:t>році</a:t>
            </a:r>
            <a:r>
              <a:rPr lang="ru-RU" dirty="0"/>
              <a:t> з метою добору </a:t>
            </a:r>
            <a:r>
              <a:rPr lang="ru-RU" dirty="0" err="1"/>
              <a:t>співаків</a:t>
            </a:r>
            <a:r>
              <a:rPr lang="ru-RU" dirty="0"/>
              <a:t> та у 1850 </a:t>
            </a:r>
            <a:r>
              <a:rPr lang="ru-RU" dirty="0" err="1"/>
              <a:t>році</a:t>
            </a:r>
            <a:r>
              <a:rPr lang="ru-RU" dirty="0"/>
              <a:t>, коли </a:t>
            </a:r>
            <a:r>
              <a:rPr lang="ru-RU" dirty="0" err="1"/>
              <a:t>гастролював</a:t>
            </a:r>
            <a:r>
              <a:rPr lang="ru-RU" dirty="0"/>
              <a:t> з </a:t>
            </a:r>
            <a:r>
              <a:rPr lang="ru-RU" dirty="0" err="1"/>
              <a:t>італійською</a:t>
            </a:r>
            <a:r>
              <a:rPr lang="ru-RU" dirty="0"/>
              <a:t> оперною </a:t>
            </a:r>
            <a:r>
              <a:rPr lang="ru-RU" dirty="0" err="1"/>
              <a:t>трупою</a:t>
            </a:r>
            <a:r>
              <a:rPr lang="ru-RU" dirty="0"/>
              <a:t>.</a:t>
            </a:r>
          </a:p>
          <a:p>
            <a:r>
              <a:rPr lang="ru-RU" dirty="0" err="1"/>
              <a:t>Захоплювався</a:t>
            </a:r>
            <a:r>
              <a:rPr lang="ru-RU" dirty="0"/>
              <a:t> народною медициною, статистикою, </a:t>
            </a:r>
            <a:r>
              <a:rPr lang="ru-RU" dirty="0" err="1"/>
              <a:t>уклав</a:t>
            </a:r>
            <a:r>
              <a:rPr lang="ru-RU" dirty="0"/>
              <a:t> «</a:t>
            </a:r>
            <a:r>
              <a:rPr lang="ru-RU" dirty="0" err="1"/>
              <a:t>Статистично-географічні</a:t>
            </a:r>
            <a:r>
              <a:rPr lang="ru-RU" dirty="0"/>
              <a:t> </a:t>
            </a:r>
            <a:r>
              <a:rPr lang="ru-RU" dirty="0" err="1"/>
              <a:t>таблиці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 </a:t>
            </a:r>
            <a:r>
              <a:rPr lang="ru-RU" dirty="0" err="1"/>
              <a:t>Російської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» (1854).</a:t>
            </a:r>
          </a:p>
          <a:p>
            <a:r>
              <a:rPr lang="ru-RU" dirty="0"/>
              <a:t>Помер 17 </a:t>
            </a:r>
            <a:r>
              <a:rPr lang="ru-RU" dirty="0" err="1"/>
              <a:t>квітня</a:t>
            </a:r>
            <a:r>
              <a:rPr lang="ru-RU" dirty="0"/>
              <a:t> 1873 року в </a:t>
            </a:r>
            <a:r>
              <a:rPr lang="ru-RU" dirty="0" err="1"/>
              <a:t>Москві</a:t>
            </a:r>
            <a:r>
              <a:rPr lang="ru-RU" dirty="0"/>
              <a:t>, </a:t>
            </a:r>
            <a:r>
              <a:rPr lang="ru-RU" dirty="0" err="1"/>
              <a:t>похований</a:t>
            </a:r>
            <a:r>
              <a:rPr lang="ru-RU" dirty="0"/>
              <a:t> на </a:t>
            </a:r>
            <a:r>
              <a:rPr lang="ru-RU" dirty="0" err="1"/>
              <a:t>Ваганьковському</a:t>
            </a:r>
            <a:r>
              <a:rPr lang="ru-RU" dirty="0"/>
              <a:t> </a:t>
            </a:r>
            <a:r>
              <a:rPr lang="ru-RU" dirty="0" err="1"/>
              <a:t>кладовищі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824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4811">
        <p14:doors dir="vert"/>
      </p:transition>
    </mc:Choice>
    <mc:Fallback>
      <p:transition spd="slow" advTm="48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492896"/>
            <a:ext cx="7848872" cy="2448272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Підготувала </a:t>
            </a:r>
            <a:r>
              <a:rPr lang="uk-UA" dirty="0" err="1" smtClean="0"/>
              <a:t>Захарченко</a:t>
            </a:r>
            <a:r>
              <a:rPr lang="uk-UA" dirty="0" smtClean="0"/>
              <a:t> Любов</a:t>
            </a:r>
            <a:br>
              <a:rPr lang="uk-UA" dirty="0" smtClean="0"/>
            </a:br>
            <a:r>
              <a:rPr lang="uk-UA" dirty="0" smtClean="0"/>
              <a:t>10 клас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311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4811">
        <p14:conveyor dir="l"/>
      </p:transition>
    </mc:Choice>
    <mc:Fallback>
      <p:transition spd="slow" advTm="481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Другая 3">
      <a:dk1>
        <a:srgbClr val="F7826A"/>
      </a:dk1>
      <a:lt1>
        <a:srgbClr val="FFF5DA"/>
      </a:lt1>
      <a:dk2>
        <a:srgbClr val="F9A998"/>
      </a:dk2>
      <a:lt2>
        <a:srgbClr val="FFD147"/>
      </a:lt2>
      <a:accent1>
        <a:srgbClr val="873624"/>
      </a:accent1>
      <a:accent2>
        <a:srgbClr val="D4735E"/>
      </a:accent2>
      <a:accent3>
        <a:srgbClr val="711806"/>
      </a:accent3>
      <a:accent4>
        <a:srgbClr val="877F6C"/>
      </a:accent4>
      <a:accent5>
        <a:srgbClr val="972109"/>
      </a:accent5>
      <a:accent6>
        <a:srgbClr val="AEB795"/>
      </a:accent6>
      <a:hlink>
        <a:srgbClr val="0C0C0C"/>
      </a:hlink>
      <a:folHlink>
        <a:srgbClr val="4B1004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70</TotalTime>
  <Words>380</Words>
  <Application>Microsoft Office PowerPoint</Application>
  <PresentationFormat>Экран (4:3)</PresentationFormat>
  <Paragraphs>13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Твердый переплет</vt:lpstr>
      <vt:lpstr>Семен Гулак-Артемовський</vt:lpstr>
      <vt:lpstr>Презентация PowerPoint</vt:lpstr>
      <vt:lpstr>Семе́н Степа́нович Гула́к-Артемо́вський </vt:lpstr>
      <vt:lpstr>Біографія</vt:lpstr>
      <vt:lpstr>Презентация PowerPoint</vt:lpstr>
      <vt:lpstr>Презентация PowerPoint</vt:lpstr>
      <vt:lpstr>Презентация PowerPoint</vt:lpstr>
      <vt:lpstr>Підготувала Захарченко Любов 10 клас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Семен Гулак-Артемовський</dc:title>
  <dc:creator>1</dc:creator>
  <cp:lastModifiedBy>1</cp:lastModifiedBy>
  <cp:revision>7</cp:revision>
  <dcterms:created xsi:type="dcterms:W3CDTF">2014-01-30T11:39:42Z</dcterms:created>
  <dcterms:modified xsi:type="dcterms:W3CDTF">2014-01-30T13:00:19Z</dcterms:modified>
</cp:coreProperties>
</file>