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77" r:id="rId4"/>
    <p:sldId id="257" r:id="rId5"/>
    <p:sldId id="281" r:id="rId6"/>
    <p:sldId id="282" r:id="rId7"/>
    <p:sldId id="283" r:id="rId8"/>
    <p:sldId id="260" r:id="rId9"/>
    <p:sldId id="274" r:id="rId10"/>
    <p:sldId id="256" r:id="rId11"/>
    <p:sldId id="261" r:id="rId12"/>
    <p:sldId id="275" r:id="rId13"/>
    <p:sldId id="26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113AB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2154-7105-45C8-B6B6-9421EF28A52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0E61-8874-4E60-A13E-344909F6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80;&#1090;&#1072;\&#1055;&#1088;&#1077;&#1079;&#1077;&#1085;&#1090;&#1072;&#1094;&#1080;&#1080;\&#1057;&#1072;&#1076;%20&#1073;&#1086;&#1078;&#1077;&#1089;&#1090;&#1074;&#1077;&#1085;&#1085;&#1080;&#1093;%20&#1087;&#1110;&#1089;&#1077;&#1085;&#1100;\P&#1110;snya+10-ta+-+G.S.+Skovoroda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80;&#1090;&#1072;\&#1055;&#1088;&#1077;&#1079;&#1077;&#1085;&#1090;&#1072;&#1094;&#1080;&#1080;\&#1057;&#1072;&#1076;%20&#1073;&#1086;&#1078;&#1077;&#1089;&#1090;&#1074;&#1077;&#1085;&#1085;&#1080;&#1093;%20&#1087;&#1110;&#1089;&#1077;&#1085;&#1100;\Grigor&#1110;y+skovoroda+-+De+libertate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80;&#1090;&#1072;\&#1055;&#1088;&#1077;&#1079;&#1077;&#1085;&#1090;&#1072;&#1094;&#1080;&#1080;\&#1057;&#1072;&#1076;%20&#1073;&#1086;&#1078;&#1077;&#1089;&#1090;&#1074;&#1077;&#1085;&#1085;&#1080;&#1093;%20&#1087;&#1110;&#1089;&#1077;&#1085;&#1100;\I.S.Bah%20-%2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80;&#1090;&#1072;\&#1055;&#1088;&#1077;&#1079;&#1077;&#1085;&#1090;&#1072;&#1094;&#1080;&#1080;\&#1057;&#1072;&#1076;%20&#1073;&#1086;&#1078;&#1077;&#1089;&#1090;&#1074;&#1077;&#1085;&#1085;&#1080;&#1093;%20&#1087;&#1110;&#1089;&#1077;&#1085;&#1100;\YAponskaya%20muzyka%20%5bvkhp.net%5d%20-%20zvuki%20prirody%20i%20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80;&#1090;&#1072;\&#1055;&#1088;&#1077;&#1079;&#1077;&#1085;&#1090;&#1072;&#1094;&#1080;&#1080;\&#1057;&#1072;&#1076;%20&#1073;&#1086;&#1078;&#1077;&#1089;&#1090;&#1074;&#1077;&#1085;&#1085;&#1080;&#1093;%20&#1087;&#1110;&#1089;&#1077;&#1085;&#1100;\Rus'%20-%20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26" y="1714488"/>
            <a:ext cx="8786874" cy="2786082"/>
          </a:xfrm>
        </p:spPr>
        <p:txBody>
          <a:bodyPr>
            <a:normAutofit/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Презентація на тему: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“Сад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Божественних Пісень Григорія Савича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Сковороди”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4293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Сковорода не просто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змальовує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кріпосницької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сатирично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викриває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заперечує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весь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тогочасний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лад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антилюдяний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аморальний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мотив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сатири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відображає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протилежні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погляди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смисл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образ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смислове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навантаження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ним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тогочасних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виявляється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строфічній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сатиричних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зображення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Написана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десятискладовим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цезурою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шостого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складу.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 вносить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новаторства,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застосовуючи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виключно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тонізуючи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наближаючи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дактиля.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строфа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дактилічні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силабічні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звучать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антитеза, як рефрен. А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метонімій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вдало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слова-поняття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анафоричні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повтори на початку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віршованих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підсилюють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емоційне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звучання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композиційні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стрункості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завершеності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4000528" cy="35719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пісні</a:t>
            </a:r>
            <a:r>
              <a:rPr lang="ru-RU" dirty="0" smtClean="0"/>
              <a:t> Сковороди характерна простота, </a:t>
            </a:r>
            <a:r>
              <a:rPr lang="ru-RU" dirty="0" err="1" smtClean="0"/>
              <a:t>народність</a:t>
            </a:r>
            <a:r>
              <a:rPr lang="ru-RU" dirty="0" smtClean="0"/>
              <a:t> стилю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далеко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старокнижної</a:t>
            </a:r>
            <a:r>
              <a:rPr lang="ru-RU" dirty="0" smtClean="0"/>
              <a:t> </a:t>
            </a:r>
            <a:r>
              <a:rPr lang="ru-RU" dirty="0" err="1" smtClean="0"/>
              <a:t>поетики</a:t>
            </a:r>
            <a:r>
              <a:rPr lang="ru-RU" dirty="0" smtClean="0"/>
              <a:t>.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 словами,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старовинні</a:t>
            </a:r>
            <a:r>
              <a:rPr lang="ru-RU" dirty="0" smtClean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прислів'я</a:t>
            </a:r>
            <a:r>
              <a:rPr lang="ru-RU" dirty="0" smtClean="0"/>
              <a:t>: "</a:t>
            </a:r>
            <a:r>
              <a:rPr lang="ru-RU" dirty="0" err="1" smtClean="0"/>
              <a:t>Що</a:t>
            </a:r>
            <a:r>
              <a:rPr lang="ru-RU" dirty="0" smtClean="0"/>
              <a:t> не город, то норов", "</a:t>
            </a:r>
            <a:r>
              <a:rPr lang="ru-RU" dirty="0" err="1" smtClean="0"/>
              <a:t>Що</a:t>
            </a:r>
            <a:r>
              <a:rPr lang="ru-RU" dirty="0" smtClean="0"/>
              <a:t> не голова, то </a:t>
            </a:r>
            <a:r>
              <a:rPr lang="ru-RU" dirty="0" err="1" smtClean="0"/>
              <a:t>розум</a:t>
            </a:r>
            <a:r>
              <a:rPr lang="ru-RU" dirty="0" smtClean="0"/>
              <a:t>".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256"/>
            <a:ext cx="83582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 smtClean="0"/>
              <a:t>Взагалі</a:t>
            </a:r>
            <a:r>
              <a:rPr lang="ru-RU" sz="2500" dirty="0" smtClean="0"/>
              <a:t> у </a:t>
            </a:r>
            <a:r>
              <a:rPr lang="ru-RU" sz="2500" dirty="0" err="1" smtClean="0"/>
              <a:t>творі</a:t>
            </a:r>
            <a:r>
              <a:rPr lang="ru-RU" sz="2500" dirty="0" smtClean="0"/>
              <a:t> </a:t>
            </a:r>
            <a:r>
              <a:rPr lang="ru-RU" sz="2500" dirty="0" err="1" smtClean="0"/>
              <a:t>виразно</a:t>
            </a:r>
            <a:r>
              <a:rPr lang="ru-RU" sz="2500" dirty="0" smtClean="0"/>
              <a:t>               </a:t>
            </a:r>
            <a:r>
              <a:rPr lang="ru-RU" sz="2500" dirty="0" err="1" smtClean="0"/>
              <a:t>проступає</a:t>
            </a:r>
            <a:r>
              <a:rPr lang="ru-RU" sz="2500" dirty="0" smtClean="0"/>
              <a:t> жива народна </a:t>
            </a:r>
            <a:r>
              <a:rPr lang="ru-RU" sz="2500" dirty="0" err="1" smtClean="0"/>
              <a:t>мова</a:t>
            </a:r>
            <a:r>
              <a:rPr lang="ru-RU" sz="2500" dirty="0" smtClean="0"/>
              <a:t>, особливо в              </a:t>
            </a:r>
            <a:r>
              <a:rPr lang="ru-RU" sz="2500" dirty="0" err="1" smtClean="0"/>
              <a:t>лексиці</a:t>
            </a:r>
            <a:r>
              <a:rPr lang="ru-RU" sz="2500" dirty="0" smtClean="0"/>
              <a:t> та </a:t>
            </a:r>
            <a:r>
              <a:rPr lang="ru-RU" sz="2500" dirty="0" err="1" smtClean="0"/>
              <a:t>фразеології</a:t>
            </a:r>
            <a:r>
              <a:rPr lang="ru-RU" sz="2500" dirty="0" smtClean="0"/>
              <a:t>: "трещит голова", "юриста",     "манер", "грунта", "Федька-купец", "в свете дума", «         на ловлю собак", "все </a:t>
            </a:r>
            <a:r>
              <a:rPr lang="ru-RU" sz="2500" dirty="0" err="1" smtClean="0"/>
              <a:t>жереш</a:t>
            </a:r>
            <a:r>
              <a:rPr lang="ru-RU" sz="2500" dirty="0" smtClean="0"/>
              <a:t>", "чистый хрусталь",              «всякому горлу", "ты не </a:t>
            </a:r>
            <a:r>
              <a:rPr lang="ru-RU" sz="2500" dirty="0" err="1" smtClean="0"/>
              <a:t>щадиш</a:t>
            </a:r>
            <a:r>
              <a:rPr lang="ru-RU" sz="2500" dirty="0" smtClean="0"/>
              <a:t>", "шумит дом..., как кабак" </a:t>
            </a:r>
            <a:endParaRPr lang="ru-RU" sz="25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250033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Сатиричний</a:t>
            </a:r>
            <a:r>
              <a:rPr lang="ru-RU" dirty="0" smtClean="0">
                <a:solidFill>
                  <a:schemeClr val="bg1"/>
                </a:solidFill>
              </a:rPr>
              <a:t> пафос </a:t>
            </a:r>
            <a:r>
              <a:rPr lang="ru-RU" dirty="0" err="1" smtClean="0">
                <a:solidFill>
                  <a:schemeClr val="bg1"/>
                </a:solidFill>
              </a:rPr>
              <a:t>вірша</a:t>
            </a:r>
            <a:r>
              <a:rPr lang="ru-RU" dirty="0" smtClean="0">
                <a:solidFill>
                  <a:schemeClr val="bg1"/>
                </a:solidFill>
              </a:rPr>
              <a:t> Сковороди "Всякому городу нрав и права" </a:t>
            </a:r>
            <a:r>
              <a:rPr lang="ru-RU" dirty="0" err="1" smtClean="0">
                <a:solidFill>
                  <a:schemeClr val="bg1"/>
                </a:solidFill>
              </a:rPr>
              <a:t>викликав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літературних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наслідувань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межами.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857760"/>
            <a:ext cx="5786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пісні</a:t>
            </a:r>
            <a:r>
              <a:rPr lang="ru-RU" dirty="0" smtClean="0">
                <a:solidFill>
                  <a:schemeClr val="bg1"/>
                </a:solidFill>
              </a:rPr>
              <a:t> "Всякому городу нрав и права" </a:t>
            </a:r>
            <a:r>
              <a:rPr lang="ru-RU" dirty="0" err="1" smtClean="0">
                <a:solidFill>
                  <a:schemeClr val="bg1"/>
                </a:solidFill>
              </a:rPr>
              <a:t>основна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увага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приділена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нищівному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висміюванню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засудженню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тогочасного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Всім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цим</a:t>
            </a:r>
            <a:r>
              <a:rPr lang="ru-RU" dirty="0" smtClean="0">
                <a:solidFill>
                  <a:schemeClr val="bg1"/>
                </a:solidFill>
              </a:rPr>
              <a:t> порокам </a:t>
            </a:r>
            <a:r>
              <a:rPr lang="ru-RU" dirty="0" err="1" smtClean="0">
                <a:solidFill>
                  <a:schemeClr val="bg1"/>
                </a:solidFill>
              </a:rPr>
              <a:t>мерзенного</a:t>
            </a:r>
            <a:r>
              <a:rPr lang="ru-RU" dirty="0" smtClean="0">
                <a:solidFill>
                  <a:schemeClr val="bg1"/>
                </a:solidFill>
              </a:rPr>
              <a:t> ладу Сковорода </a:t>
            </a:r>
            <a:r>
              <a:rPr lang="ru-RU" dirty="0" err="1" smtClean="0">
                <a:solidFill>
                  <a:schemeClr val="bg1"/>
                </a:solidFill>
              </a:rPr>
              <a:t>протиставив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морально-етичний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ідеал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ідеал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 err="1" smtClean="0">
                <a:solidFill>
                  <a:schemeClr val="bg1"/>
                </a:solidFill>
              </a:rPr>
              <a:t>якої</a:t>
            </a:r>
            <a:r>
              <a:rPr lang="ru-RU" dirty="0" smtClean="0">
                <a:solidFill>
                  <a:schemeClr val="bg1"/>
                </a:solidFill>
              </a:rPr>
              <a:t> "совесть, как чистый хрусталь«:</a:t>
            </a:r>
          </a:p>
        </p:txBody>
      </p:sp>
      <p:pic>
        <p:nvPicPr>
          <p:cNvPr id="7" name="Pіsnya+10-ta+-+G.S.+Skovoro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409548" y="6572272"/>
            <a:ext cx="90486" cy="9048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6353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22044">
            <a:off x="2121136" y="2502743"/>
            <a:ext cx="6118923" cy="440120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isometricTop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DE LIBERTATE</a:t>
            </a:r>
          </a:p>
          <a:p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Що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є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свобода? Добро в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ній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яке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є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?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Кажуть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неначе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воно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золотеє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? 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Ні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ж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бо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, не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злотне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: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зрівнявши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все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злото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, 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Проти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свободи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воно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лиш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болото. 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О,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якби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дурні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мені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не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пошитись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, 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Щоб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без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свободи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не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міг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я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лишитись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. 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Слава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навіки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буде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тобою, 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Вольності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отче,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Богдане-герою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!</a:t>
            </a:r>
          </a:p>
          <a:p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                              Григорій Сковорода….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Grigorіy+skovoroda+-+De+liberta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643710"/>
            <a:ext cx="90486" cy="9048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3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714488"/>
            <a:ext cx="80010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Презентацію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підготувала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Свириденко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Маргарита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10-А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клас</a:t>
            </a:r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Дякую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увагу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!!!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580901" cy="507209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357686" y="428604"/>
            <a:ext cx="4786314" cy="621510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Григорій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Сковорода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видатним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поетом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свого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часу.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Вірші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писав усе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Активну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поетичну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творчість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Сковорода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розпочав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повернення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з-за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кордону в Переяслав (1753 р.)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віршів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створені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1757—1785рр., поет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об'єднав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рукописній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збірці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"Сад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божественних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пісень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"; тут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тридцять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творів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Крім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того, до нас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дійшло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понад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двадцять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оригінальних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поезій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частина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написана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латинською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мовою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та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перекладів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літератур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Сковорода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 назвав свою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По-перше,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давньою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збірники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 часу — "Сад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страданій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Христа..."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курс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піїтики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Митрофана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Довгалевського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Hortus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poeticus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("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"),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беручи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епіграфи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по-своєму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переосмислюючи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біблійні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Сковорода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божественними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5715040" cy="614366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По-друге</a:t>
            </a:r>
            <a:r>
              <a:rPr lang="ru-RU" dirty="0" smtClean="0">
                <a:solidFill>
                  <a:schemeClr val="bg1"/>
                </a:solidFill>
              </a:rPr>
              <a:t>, одним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улюблених</a:t>
            </a:r>
            <a:r>
              <a:rPr lang="ru-RU" dirty="0" smtClean="0">
                <a:solidFill>
                  <a:schemeClr val="bg1"/>
                </a:solidFill>
              </a:rPr>
              <a:t> занять Сковороди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майстерно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інструментах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скрипці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флейті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бандурі</a:t>
            </a:r>
            <a:r>
              <a:rPr lang="ru-RU" dirty="0" smtClean="0">
                <a:solidFill>
                  <a:schemeClr val="bg1"/>
                </a:solidFill>
              </a:rPr>
              <a:t>, гуслях, </a:t>
            </a:r>
            <a:r>
              <a:rPr lang="ru-RU" dirty="0" err="1" smtClean="0">
                <a:solidFill>
                  <a:schemeClr val="bg1"/>
                </a:solidFill>
              </a:rPr>
              <a:t>органі</a:t>
            </a:r>
            <a:r>
              <a:rPr lang="ru-RU" dirty="0" smtClean="0">
                <a:solidFill>
                  <a:schemeClr val="bg1"/>
                </a:solidFill>
              </a:rPr>
              <a:t>, створив </a:t>
            </a:r>
            <a:r>
              <a:rPr lang="ru-RU" dirty="0" err="1" smtClean="0">
                <a:solidFill>
                  <a:schemeClr val="bg1"/>
                </a:solidFill>
              </a:rPr>
              <a:t>духовні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концерти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поклав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псалми</a:t>
            </a:r>
            <a:r>
              <a:rPr lang="ru-RU" dirty="0" smtClean="0">
                <a:solidFill>
                  <a:schemeClr val="bg1"/>
                </a:solidFill>
              </a:rPr>
              <a:t> та ряд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музику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пізніше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пісні</a:t>
            </a:r>
            <a:r>
              <a:rPr lang="ru-RU" dirty="0" smtClean="0">
                <a:solidFill>
                  <a:schemeClr val="bg1"/>
                </a:solidFill>
              </a:rPr>
              <a:t> Сковороди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записані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уст </a:t>
            </a:r>
            <a:r>
              <a:rPr lang="ru-RU" dirty="0" err="1" smtClean="0">
                <a:solidFill>
                  <a:schemeClr val="bg1"/>
                </a:solidFill>
              </a:rPr>
              <a:t>кобзарів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лірників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5786478" cy="928694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Скрипка, орган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ph0719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285860"/>
            <a:ext cx="3929090" cy="514086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.S.Bah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929683" y="6643675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5016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Флейта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YAponskaya muzyka [vkhp.net] - zvuki prirody 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545600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572140"/>
            <a:ext cx="228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Гуслі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Rus'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142845" y="6617964"/>
            <a:ext cx="71438" cy="7143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Провідними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збірці</a:t>
            </a:r>
            <a:r>
              <a:rPr lang="ru-RU" dirty="0" smtClean="0">
                <a:solidFill>
                  <a:schemeClr val="bg1"/>
                </a:solidFill>
              </a:rPr>
              <a:t> "Сад </a:t>
            </a:r>
            <a:r>
              <a:rPr lang="ru-RU" dirty="0" err="1" smtClean="0">
                <a:solidFill>
                  <a:schemeClr val="bg1"/>
                </a:solidFill>
              </a:rPr>
              <a:t>божественних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пісень</a:t>
            </a:r>
            <a:r>
              <a:rPr lang="ru-RU" dirty="0" smtClean="0">
                <a:solidFill>
                  <a:schemeClr val="bg1"/>
                </a:solidFill>
              </a:rPr>
              <a:t>"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мотиви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уславлення</a:t>
            </a:r>
            <a:r>
              <a:rPr lang="ru-RU" dirty="0" smtClean="0">
                <a:solidFill>
                  <a:schemeClr val="bg1"/>
                </a:solidFill>
              </a:rPr>
              <a:t> Христа, </a:t>
            </a:r>
            <a:r>
              <a:rPr lang="ru-RU" dirty="0" err="1" smtClean="0">
                <a:solidFill>
                  <a:schemeClr val="bg1"/>
                </a:solidFill>
              </a:rPr>
              <a:t>любові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посвяти себе Господу (</a:t>
            </a:r>
            <a:r>
              <a:rPr lang="ru-RU" dirty="0" err="1" smtClean="0">
                <a:solidFill>
                  <a:schemeClr val="bg1"/>
                </a:solidFill>
              </a:rPr>
              <a:t>пісні</a:t>
            </a:r>
            <a:r>
              <a:rPr lang="ru-RU" dirty="0" smtClean="0">
                <a:solidFill>
                  <a:schemeClr val="bg1"/>
                </a:solidFill>
              </a:rPr>
              <a:t> 1, 3, 17, 28, ЗО), </a:t>
            </a:r>
            <a:r>
              <a:rPr lang="ru-RU" dirty="0" err="1" smtClean="0">
                <a:solidFill>
                  <a:schemeClr val="bg1"/>
                </a:solidFill>
              </a:rPr>
              <a:t>здолання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пристрастей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суєтного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відкидання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плоті</a:t>
            </a:r>
            <a:r>
              <a:rPr lang="ru-RU" dirty="0" smtClean="0">
                <a:solidFill>
                  <a:schemeClr val="bg1"/>
                </a:solidFill>
              </a:rPr>
              <a:t> над </a:t>
            </a:r>
            <a:r>
              <a:rPr lang="ru-RU" dirty="0" err="1" smtClean="0">
                <a:solidFill>
                  <a:schemeClr val="bg1"/>
                </a:solidFill>
              </a:rPr>
              <a:t>душею</a:t>
            </a:r>
            <a:r>
              <a:rPr lang="ru-RU" dirty="0" smtClean="0">
                <a:solidFill>
                  <a:schemeClr val="bg1"/>
                </a:solidFill>
              </a:rPr>
              <a:t> (2, 11, 29), </a:t>
            </a:r>
            <a:r>
              <a:rPr lang="ru-RU" dirty="0" err="1" smtClean="0">
                <a:solidFill>
                  <a:schemeClr val="bg1"/>
                </a:solidFill>
              </a:rPr>
              <a:t>свободи</a:t>
            </a:r>
            <a:r>
              <a:rPr lang="ru-RU" dirty="0" smtClean="0">
                <a:solidFill>
                  <a:schemeClr val="bg1"/>
                </a:solidFill>
              </a:rPr>
              <a:t> (9, 12), </a:t>
            </a:r>
            <a:r>
              <a:rPr lang="ru-RU" dirty="0" err="1" smtClean="0">
                <a:solidFill>
                  <a:schemeClr val="bg1"/>
                </a:solidFill>
              </a:rPr>
              <a:t>гармонії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собою та </a:t>
            </a:r>
            <a:r>
              <a:rPr lang="ru-RU" dirty="0" err="1" smtClean="0">
                <a:solidFill>
                  <a:schemeClr val="bg1"/>
                </a:solidFill>
              </a:rPr>
              <a:t>навколишнім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Сковорода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назвав </a:t>
            </a:r>
            <a:r>
              <a:rPr lang="ru-RU" dirty="0" err="1" smtClean="0">
                <a:solidFill>
                  <a:schemeClr val="bg1"/>
                </a:solidFill>
              </a:rPr>
              <a:t>піснями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вони не </a:t>
            </a:r>
            <a:r>
              <a:rPr lang="ru-RU" dirty="0" err="1" smtClean="0">
                <a:solidFill>
                  <a:schemeClr val="bg1"/>
                </a:solidFill>
              </a:rPr>
              <a:t>однотипні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особливостями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викладу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них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оди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панегірики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канти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псалми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Об'єднує</a:t>
            </a:r>
            <a:r>
              <a:rPr lang="ru-RU" dirty="0" smtClean="0">
                <a:solidFill>
                  <a:schemeClr val="bg1"/>
                </a:solidFill>
              </a:rPr>
              <a:t> ж </a:t>
            </a:r>
            <a:r>
              <a:rPr lang="ru-RU" dirty="0" err="1" smtClean="0">
                <a:solidFill>
                  <a:schemeClr val="bg1"/>
                </a:solidFill>
              </a:rPr>
              <a:t>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поезії</a:t>
            </a:r>
            <a:r>
              <a:rPr lang="ru-RU" dirty="0" smtClean="0">
                <a:solidFill>
                  <a:schemeClr val="bg1"/>
                </a:solidFill>
              </a:rPr>
              <a:t> Сковороди </a:t>
            </a:r>
            <a:r>
              <a:rPr lang="ru-RU" dirty="0" err="1" smtClean="0">
                <a:solidFill>
                  <a:schemeClr val="bg1"/>
                </a:solidFill>
              </a:rPr>
              <a:t>безперечна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наспівність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медитативність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роздумливість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філософський</a:t>
            </a:r>
            <a:r>
              <a:rPr lang="ru-RU" dirty="0" smtClean="0">
                <a:solidFill>
                  <a:schemeClr val="bg1"/>
                </a:solidFill>
              </a:rPr>
              <a:t> характер — про </a:t>
            </a:r>
            <a:r>
              <a:rPr lang="ru-RU" dirty="0" err="1" smtClean="0">
                <a:solidFill>
                  <a:schemeClr val="bg1"/>
                </a:solidFill>
              </a:rPr>
              <a:t>високе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призначення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6286544" cy="5286412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МЕЛОДІЯ </a:t>
            </a:r>
          </a:p>
          <a:p>
            <a:pPr fontAlgn="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образ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зачаття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пречистої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Богоматері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ногами коло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змлюеться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яблуком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Цей образ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стоїть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Богословській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Xap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мелодію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1760 року,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учителем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Глянь-но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стоїть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утробою пречиста!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Яблуко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унизу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променистий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Яблуко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плотська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принада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безчесна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Тягне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тебе плоть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хитра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чудесна.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накописько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думок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мирських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маєтків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Перемагай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І Христос у тебе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вселться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fontAlgn="t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Мудрість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солодкім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ніяк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вміститься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701</Words>
  <Application>Microsoft Office PowerPoint</Application>
  <PresentationFormat>Экран (4:3)</PresentationFormat>
  <Paragraphs>31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Презентація на тему: “Сад Божественних Пісень Григорія Савича Сковороди”</vt:lpstr>
      <vt:lpstr>Слайд 2</vt:lpstr>
      <vt:lpstr>Чому Сковорода саме так назвав свою збірку віршів? </vt:lpstr>
      <vt:lpstr>Слайд 4</vt:lpstr>
      <vt:lpstr>Скрипка, орган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2013-01-21T23:18:28Z</dcterms:created>
  <dcterms:modified xsi:type="dcterms:W3CDTF">2013-01-29T21:40:36Z</dcterms:modified>
</cp:coreProperties>
</file>