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A844-5A7F-4F86-9275-9196C7E9F9C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08B9-42A3-483D-98DF-3A0AB32A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Рання творчість Тараса Григоровича Шевченка</a:t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 (1837 — 1843)</a:t>
            </a:r>
          </a:p>
        </p:txBody>
      </p:sp>
      <p:pic>
        <p:nvPicPr>
          <p:cNvPr id="60420" name="Picture 4" descr="http://ukrcenter.com/!FilesRepository/Photogallery/_NETGAL1/a822fa89-a3ca-422a-8d31-1f84a2eb5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3240360" cy="4108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gazetkin.com/wp-content/uploads/2011/11/%D0%A2%D0%B0%D1%80%D0%B0%D1%81-%D0%A8%D0%B5%D0%B2%D1%87%D0%B5%D0%BD%D0%BA%D0%BE-%D1%81%D0%B0%D0%BC%D1%8B%D0%B9-%D0%B8%D0%B7%D0%B2%D0%B5%D1%81%D1%82%D0%BD%D1%8B%D0%B9-%D0%BF%D0%BE%D1%8D%D1%82-%D0%A3%D0%BA%D1%80%D0%B0%D0%B8%D0%BD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66251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28083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 Г.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представлена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незрівнянними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зразками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ліричної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баладами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соціально-побутовими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історичними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поемами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драматичними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67586" name="Picture 2" descr="http://culture.unian.net/photos/2011_03/1299662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3384376" cy="3492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08823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Тарас Шевченко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ранній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вірний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гострим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темам. Перша тема: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сирітство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бідність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обдирання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багатими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бідних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нерівність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6562" name="Picture 2" descr="http://artgallery.zp.ua/d/2355-2/Yakimec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3352056" cy="4396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223224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актуальна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трагічна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жінки-покритки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розбещеність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(«Катерина»,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Мар'яна-черниця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»), яку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5538" name="Picture 2" descr="http://www.openlviv.net/wp-content/uploads/2012/12/15ddd33e62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2720858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5540" name="Picture 4" descr="http://www.ukrainianbookstore.com/images/products/catalog%20books/030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2736304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259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цікавив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Тараса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фольклор.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Шевченко-поет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балад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народними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сюжетами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народною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поетикою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«Причинна», «Тополя», «Русалка», «Утоплена»,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Лілея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64514" name="Picture 2" descr="http://farm9.staticflickr.com/8472/8106074000_8ac0ce77d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3326197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4516" name="Picture 4" descr="http://i.arts.in.ua/i/6970/po-dibrovi-veter-voet-gnet-topol--po-motivam-poezii-tgshevchenka_bay_lyuba_1300556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2594023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4518" name="Picture 6" descr="http://www.dnpb.gov.ua/datas/upload/imgs/292367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36912"/>
            <a:ext cx="2560784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59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Тема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героїчного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козаччини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самого початку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нестримно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цікавила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центральне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Підкова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Основ'яненка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«Тарасова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«Гайдамаки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2" name="Picture 4" descr="http://www.swrailway.gov.ua/img/rabslovo/35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309817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4" name="Picture 6" descr="http://img.tyzhden.ua/Content/v1/img/content/i23/2326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764704"/>
            <a:ext cx="3178696" cy="485313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одна тема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роль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суспільному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Думи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...»).</a:t>
            </a:r>
          </a:p>
        </p:txBody>
      </p:sp>
      <p:pic>
        <p:nvPicPr>
          <p:cNvPr id="69634" name="Picture 2" descr="http://os1.i.ua/3/1/7043625_64bdd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4286250" cy="574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188640"/>
            <a:ext cx="2880320" cy="640871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Захоплюючись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театром Шевченко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пробував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драматургії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В 1842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з'явився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уривок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п'єси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"Никита Гайдай",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написаної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російською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написана поема "Слепая". У 1843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Шевченко завершив драму "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Стодоля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". В 1844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Петербурзі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окремим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виданням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поема "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Гамалія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2" name="Picture 4" descr="http://i4.ytimg.com/vi/WoEGnDZcFlE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4032448" cy="3024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8614" name="Picture 6" descr="http://upload.wikimedia.org/wikipedia/commons/thumb/3/3f/Shevchenko_Hamalia_1842.jpg/400px-Shevchenko_Hamalia_1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2897681" cy="3201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 </a:t>
            </a:r>
            <a:r>
              <a:rPr lang="ru-RU" sz="1800" dirty="0" smtClean="0"/>
              <a:t>	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сином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мужика —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володарем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царстві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Духа.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кріпаком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велетнем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царстві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Франко 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Народ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Тараса, любить Тараса,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співає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пересилає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уст в уста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оповіді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як про живого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сучасника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учасника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					Максим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Рильський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Я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радий,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голос до тих,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вшановують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Тараса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Ми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вшановуємо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за великий вкладу культуру не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любив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промовисто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описував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благородною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історичної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					Джон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Кеннеді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Рання творчість Тараса Григоровича Шевченка  (1837 — 1843)</vt:lpstr>
      <vt:lpstr>Слайд 2</vt:lpstr>
      <vt:lpstr>Тарас Шевченко вже в ранній свої творчості був вірний гострим соціальним темам. Перша тема: сирітство, бідність, обдирання багатими бідних, соціальна нерівність.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Рання творчість Тараса Григоровича Шевченка</dc:title>
  <dc:creator>Taniya</dc:creator>
  <cp:lastModifiedBy>admin</cp:lastModifiedBy>
  <cp:revision>10</cp:revision>
  <dcterms:created xsi:type="dcterms:W3CDTF">2013-05-26T13:33:10Z</dcterms:created>
  <dcterms:modified xsi:type="dcterms:W3CDTF">2013-04-16T10:22:16Z</dcterms:modified>
</cp:coreProperties>
</file>