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7" r:id="rId5"/>
    <p:sldId id="265" r:id="rId6"/>
    <p:sldId id="268" r:id="rId7"/>
    <p:sldId id="264" r:id="rId8"/>
    <p:sldId id="263" r:id="rId9"/>
    <p:sldId id="262" r:id="rId10"/>
    <p:sldId id="261" r:id="rId11"/>
    <p:sldId id="260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93F2300-D181-4E93-8618-C2A82B148364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DE2E5BB-2B2B-493A-A333-AB1E811A99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5568" y="5301208"/>
            <a:ext cx="3248432" cy="1440160"/>
          </a:xfrm>
        </p:spPr>
        <p:txBody>
          <a:bodyPr/>
          <a:lstStyle/>
          <a:p>
            <a:r>
              <a:rPr lang="ru-RU" dirty="0" err="1" smtClean="0"/>
              <a:t>Підготувала</a:t>
            </a:r>
            <a:endParaRPr lang="ru-RU" dirty="0"/>
          </a:p>
          <a:p>
            <a:r>
              <a:rPr lang="ru-RU" dirty="0" err="1"/>
              <a:t>учениця</a:t>
            </a:r>
            <a:r>
              <a:rPr lang="ru-RU" dirty="0"/>
              <a:t> 10 - А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dirty="0" err="1"/>
              <a:t>Курінна</a:t>
            </a:r>
            <a:r>
              <a:rPr lang="ru-RU" dirty="0"/>
              <a:t> Карина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836712"/>
            <a:ext cx="5368656" cy="2592288"/>
          </a:xfrm>
        </p:spPr>
        <p:txBody>
          <a:bodyPr>
            <a:normAutofit/>
          </a:bodyPr>
          <a:lstStyle/>
          <a:p>
            <a:r>
              <a:rPr lang="ru-RU" dirty="0"/>
              <a:t>Показ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повір'їв</a:t>
            </a:r>
            <a:r>
              <a:rPr lang="ru-RU" dirty="0"/>
              <a:t>, </a:t>
            </a:r>
            <a:r>
              <a:rPr lang="ru-RU" dirty="0" err="1"/>
              <a:t>звичаїв</a:t>
            </a:r>
            <a:r>
              <a:rPr lang="ru-RU" dirty="0"/>
              <a:t> у </a:t>
            </a:r>
            <a:r>
              <a:rPr lang="ru-RU" dirty="0" err="1"/>
              <a:t>творі</a:t>
            </a:r>
            <a:r>
              <a:rPr lang="ru-RU" dirty="0"/>
              <a:t> </a:t>
            </a:r>
            <a:r>
              <a:rPr lang="ru-RU" b="1" i="1" u="sng" dirty="0"/>
              <a:t>"</a:t>
            </a:r>
            <a:r>
              <a:rPr lang="ru-RU" b="1" i="1" u="sng" dirty="0" err="1"/>
              <a:t>Тіні</a:t>
            </a:r>
            <a:r>
              <a:rPr lang="ru-RU" b="1" i="1" u="sng" dirty="0"/>
              <a:t> </a:t>
            </a:r>
            <a:r>
              <a:rPr lang="ru-RU" b="1" i="1" u="sng" dirty="0" err="1"/>
              <a:t>забутих</a:t>
            </a:r>
            <a:r>
              <a:rPr lang="ru-RU" b="1" i="1" u="sng" dirty="0"/>
              <a:t> </a:t>
            </a:r>
            <a:r>
              <a:rPr lang="ru-RU" b="1" i="1" u="sng" dirty="0" err="1"/>
              <a:t>предків</a:t>
            </a:r>
            <a:r>
              <a:rPr lang="ru-RU" b="1" i="1" u="sng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23021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Іван</a:t>
            </a:r>
            <a:r>
              <a:rPr lang="ru-RU" dirty="0"/>
              <a:t> добре знав, </a:t>
            </a:r>
            <a:r>
              <a:rPr lang="ru-RU" dirty="0" err="1"/>
              <a:t>що</a:t>
            </a:r>
            <a:r>
              <a:rPr lang="ru-RU" dirty="0"/>
              <a:t> перед ним не </a:t>
            </a:r>
            <a:r>
              <a:rPr lang="ru-RU" dirty="0" err="1"/>
              <a:t>Марічка</a:t>
            </a:r>
            <a:r>
              <a:rPr lang="ru-RU" dirty="0"/>
              <a:t>, а </a:t>
            </a:r>
            <a:r>
              <a:rPr lang="ru-RU" dirty="0" err="1"/>
              <a:t>нявка</a:t>
            </a:r>
            <a:r>
              <a:rPr lang="ru-RU" dirty="0"/>
              <a:t>, але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добре з нею,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ставав </a:t>
            </a:r>
            <a:r>
              <a:rPr lang="ru-RU" dirty="0" err="1"/>
              <a:t>щасливим</a:t>
            </a:r>
            <a:r>
              <a:rPr lang="ru-RU" dirty="0"/>
              <a:t>, як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назад.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Марічки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велика,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рятує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чугайстра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роздирав</a:t>
            </a:r>
            <a:r>
              <a:rPr lang="ru-RU" dirty="0"/>
              <a:t> </a:t>
            </a:r>
            <a:r>
              <a:rPr lang="ru-RU" dirty="0" err="1"/>
              <a:t>нявок</a:t>
            </a:r>
            <a:r>
              <a:rPr lang="ru-RU" dirty="0"/>
              <a:t> на шматки. </a:t>
            </a:r>
            <a:r>
              <a:rPr lang="ru-RU" dirty="0" err="1"/>
              <a:t>Умліваючи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утоми, </a:t>
            </a:r>
            <a:r>
              <a:rPr lang="ru-RU" dirty="0" err="1"/>
              <a:t>Івась</a:t>
            </a:r>
            <a:r>
              <a:rPr lang="ru-RU" dirty="0"/>
              <a:t> </a:t>
            </a:r>
            <a:r>
              <a:rPr lang="ru-RU" dirty="0" err="1"/>
              <a:t>танцював</a:t>
            </a:r>
            <a:r>
              <a:rPr lang="ru-RU" dirty="0"/>
              <a:t> з ним,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відвернути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нявки</a:t>
            </a:r>
            <a:r>
              <a:rPr lang="ru-RU" dirty="0"/>
              <a:t>. </a:t>
            </a:r>
            <a:r>
              <a:rPr lang="ru-RU" dirty="0" err="1"/>
              <a:t>Йдучи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крик,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зірвався</a:t>
            </a:r>
            <a:r>
              <a:rPr lang="ru-RU" dirty="0"/>
              <a:t> у </a:t>
            </a:r>
            <a:r>
              <a:rPr lang="ru-RU" dirty="0" err="1"/>
              <a:t>провалля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оповідь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, як </a:t>
            </a:r>
            <a:r>
              <a:rPr lang="ru-RU" dirty="0" err="1"/>
              <a:t>фантастичну</a:t>
            </a:r>
            <a:r>
              <a:rPr lang="ru-RU" dirty="0"/>
              <a:t>, але,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здається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— просто </a:t>
            </a:r>
            <a:r>
              <a:rPr lang="ru-RU" dirty="0" err="1"/>
              <a:t>видіння</a:t>
            </a:r>
            <a:r>
              <a:rPr lang="ru-RU" dirty="0"/>
              <a:t>, </a:t>
            </a:r>
            <a:r>
              <a:rPr lang="ru-RU" dirty="0" err="1"/>
              <a:t>викликане</a:t>
            </a:r>
            <a:r>
              <a:rPr lang="ru-RU" dirty="0"/>
              <a:t> великим </a:t>
            </a:r>
            <a:r>
              <a:rPr lang="ru-RU" dirty="0" err="1"/>
              <a:t>стражданням</a:t>
            </a:r>
            <a:r>
              <a:rPr lang="ru-RU" dirty="0"/>
              <a:t> і </a:t>
            </a:r>
            <a:r>
              <a:rPr lang="ru-RU" dirty="0" err="1"/>
              <a:t>болем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91" y="3429000"/>
            <a:ext cx="428625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789040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Гуцули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вірили</a:t>
            </a:r>
            <a:r>
              <a:rPr lang="ru-RU" sz="2800" dirty="0" smtClean="0"/>
              <a:t> у </a:t>
            </a:r>
            <a:r>
              <a:rPr lang="ru-RU" sz="2800" dirty="0" err="1" smtClean="0"/>
              <a:t>нечисту</a:t>
            </a:r>
            <a:r>
              <a:rPr lang="ru-RU" sz="2800" dirty="0" smtClean="0"/>
              <a:t> силу, знали,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насправді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так же </a:t>
            </a:r>
            <a:r>
              <a:rPr lang="ru-RU" sz="2800" dirty="0" err="1" smtClean="0"/>
              <a:t>природно</a:t>
            </a:r>
            <a:r>
              <a:rPr lang="ru-RU" sz="2800" dirty="0" smtClean="0"/>
              <a:t>, як </a:t>
            </a:r>
            <a:r>
              <a:rPr lang="ru-RU" sz="2800" dirty="0" err="1" smtClean="0"/>
              <a:t>існування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ведмідя</a:t>
            </a:r>
            <a:r>
              <a:rPr lang="ru-RU" sz="2800" dirty="0" smtClean="0"/>
              <a:t>-"</a:t>
            </a:r>
            <a:r>
              <a:rPr lang="ru-RU" sz="2800" dirty="0" err="1" smtClean="0"/>
              <a:t>вуйка</a:t>
            </a:r>
            <a:r>
              <a:rPr lang="ru-RU" sz="2800" dirty="0" smtClean="0"/>
              <a:t>".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576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95360" cy="26642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Вірили</a:t>
            </a:r>
            <a:r>
              <a:rPr lang="ru-RU" dirty="0"/>
              <a:t> </a:t>
            </a:r>
            <a:r>
              <a:rPr lang="ru-RU" dirty="0" err="1"/>
              <a:t>гуцули</a:t>
            </a:r>
            <a:r>
              <a:rPr lang="ru-RU" dirty="0"/>
              <a:t> і у те, </a:t>
            </a:r>
            <a:r>
              <a:rPr lang="ru-RU" dirty="0" err="1"/>
              <a:t>що</a:t>
            </a:r>
            <a:r>
              <a:rPr lang="ru-RU" dirty="0"/>
              <a:t> нечиста сила є й у селах. Такими,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вважалися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 </a:t>
            </a:r>
            <a:r>
              <a:rPr lang="ru-RU" dirty="0" err="1"/>
              <a:t>Палагни</a:t>
            </a:r>
            <a:r>
              <a:rPr lang="ru-RU" dirty="0"/>
              <a:t> та </a:t>
            </a:r>
            <a:r>
              <a:rPr lang="ru-RU" dirty="0" err="1"/>
              <a:t>Івана</a:t>
            </a:r>
            <a:r>
              <a:rPr lang="ru-RU" dirty="0"/>
              <a:t>. </a:t>
            </a:r>
            <a:r>
              <a:rPr lang="ru-RU" dirty="0" err="1"/>
              <a:t>Хима</a:t>
            </a:r>
            <a:r>
              <a:rPr lang="ru-RU" dirty="0"/>
              <a:t> </a:t>
            </a:r>
            <a:r>
              <a:rPr lang="ru-RU" dirty="0" err="1"/>
              <a:t>перекидалася</a:t>
            </a:r>
            <a:r>
              <a:rPr lang="ru-RU" dirty="0"/>
              <a:t> </a:t>
            </a:r>
            <a:r>
              <a:rPr lang="ru-RU" dirty="0" err="1"/>
              <a:t>ввечері</a:t>
            </a:r>
            <a:r>
              <a:rPr lang="ru-RU" dirty="0"/>
              <a:t> на </a:t>
            </a:r>
            <a:r>
              <a:rPr lang="ru-RU" dirty="0" err="1"/>
              <a:t>білого</a:t>
            </a:r>
            <a:r>
              <a:rPr lang="ru-RU" dirty="0"/>
              <a:t> пса та </a:t>
            </a:r>
            <a:r>
              <a:rPr lang="ru-RU" dirty="0" err="1"/>
              <a:t>металася</a:t>
            </a:r>
            <a:r>
              <a:rPr lang="ru-RU" dirty="0"/>
              <a:t> по </a:t>
            </a:r>
            <a:r>
              <a:rPr lang="ru-RU" dirty="0" err="1"/>
              <a:t>сусідських</a:t>
            </a:r>
            <a:r>
              <a:rPr lang="ru-RU" dirty="0"/>
              <a:t> загородах, </a:t>
            </a:r>
            <a:r>
              <a:rPr lang="ru-RU" dirty="0" err="1"/>
              <a:t>шкодячи</a:t>
            </a:r>
            <a:r>
              <a:rPr lang="ru-RU" dirty="0"/>
              <a:t> </a:t>
            </a:r>
            <a:r>
              <a:rPr lang="ru-RU" dirty="0" err="1"/>
              <a:t>худобі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через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впевнена</a:t>
            </a:r>
            <a:r>
              <a:rPr lang="ru-RU" dirty="0"/>
              <a:t> </a:t>
            </a:r>
            <a:r>
              <a:rPr lang="ru-RU" dirty="0" err="1"/>
              <a:t>Палагна</a:t>
            </a:r>
            <a:r>
              <a:rPr lang="ru-RU" dirty="0"/>
              <a:t>, </a:t>
            </a:r>
            <a:r>
              <a:rPr lang="ru-RU" dirty="0" err="1"/>
              <a:t>худла</a:t>
            </a:r>
            <a:r>
              <a:rPr lang="ru-RU" dirty="0"/>
              <a:t> руда корова давала </a:t>
            </a:r>
            <a:r>
              <a:rPr lang="ru-RU" dirty="0" err="1"/>
              <a:t>менше</a:t>
            </a:r>
            <a:r>
              <a:rPr lang="ru-RU" dirty="0"/>
              <a:t> подою. </a:t>
            </a:r>
            <a:r>
              <a:rPr lang="ru-RU" dirty="0" err="1"/>
              <a:t>Сусід</a:t>
            </a:r>
            <a:r>
              <a:rPr lang="ru-RU" dirty="0"/>
              <a:t> Юра </a:t>
            </a:r>
            <a:r>
              <a:rPr lang="ru-RU" dirty="0" err="1"/>
              <a:t>прирівнювався</a:t>
            </a:r>
            <a:r>
              <a:rPr lang="ru-RU" dirty="0"/>
              <a:t> ними до Бога,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тримав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руках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земні</a:t>
            </a:r>
            <a:r>
              <a:rPr lang="ru-RU" dirty="0"/>
              <a:t> й </a:t>
            </a:r>
            <a:r>
              <a:rPr lang="ru-RU" dirty="0" err="1"/>
              <a:t>небесні</a:t>
            </a:r>
            <a:r>
              <a:rPr lang="ru-RU" dirty="0"/>
              <a:t>. </a:t>
            </a:r>
            <a:r>
              <a:rPr lang="ru-RU" dirty="0" err="1"/>
              <a:t>Палагна</a:t>
            </a:r>
            <a:r>
              <a:rPr lang="ru-RU" dirty="0"/>
              <a:t> сама </a:t>
            </a:r>
            <a:r>
              <a:rPr lang="ru-RU" dirty="0" err="1"/>
              <a:t>бачила</a:t>
            </a:r>
            <a:r>
              <a:rPr lang="ru-RU" dirty="0"/>
              <a:t>, як одного разу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зупинив</a:t>
            </a:r>
            <a:r>
              <a:rPr lang="ru-RU" dirty="0"/>
              <a:t> </a:t>
            </a:r>
            <a:r>
              <a:rPr lang="ru-RU" dirty="0" err="1"/>
              <a:t>хмару</a:t>
            </a:r>
            <a:r>
              <a:rPr lang="ru-RU" dirty="0"/>
              <a:t>, повернув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501008"/>
            <a:ext cx="8096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7056784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у </a:t>
            </a:r>
            <a:r>
              <a:rPr lang="ru-RU" dirty="0" err="1"/>
              <a:t>творі</a:t>
            </a:r>
            <a:r>
              <a:rPr lang="ru-RU" dirty="0"/>
              <a:t> обряд </a:t>
            </a:r>
            <a:r>
              <a:rPr lang="ru-RU" dirty="0" err="1"/>
              <a:t>похорону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відбилися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християнські</a:t>
            </a:r>
            <a:r>
              <a:rPr lang="ru-RU" dirty="0"/>
              <a:t> і </a:t>
            </a:r>
            <a:r>
              <a:rPr lang="ru-RU" dirty="0" err="1"/>
              <a:t>язичницькі</a:t>
            </a:r>
            <a:r>
              <a:rPr lang="ru-RU" dirty="0"/>
              <a:t>. </a:t>
            </a:r>
            <a:r>
              <a:rPr lang="ru-RU" dirty="0" err="1"/>
              <a:t>Сумні</a:t>
            </a:r>
            <a:r>
              <a:rPr lang="ru-RU" dirty="0"/>
              <a:t> </a:t>
            </a:r>
            <a:r>
              <a:rPr lang="ru-RU" dirty="0" err="1"/>
              <a:t>позіхання</a:t>
            </a:r>
            <a:r>
              <a:rPr lang="ru-RU" dirty="0"/>
              <a:t> і </a:t>
            </a:r>
            <a:r>
              <a:rPr lang="ru-RU" dirty="0" err="1"/>
              <a:t>голосіння</a:t>
            </a:r>
            <a:r>
              <a:rPr lang="ru-RU" dirty="0"/>
              <a:t> </a:t>
            </a:r>
            <a:r>
              <a:rPr lang="ru-RU" dirty="0" err="1"/>
              <a:t>Палагни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сприймалися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як </a:t>
            </a:r>
            <a:r>
              <a:rPr lang="ru-RU" dirty="0" err="1"/>
              <a:t>вираження</a:t>
            </a:r>
            <a:r>
              <a:rPr lang="ru-RU" dirty="0"/>
              <a:t> реального горя, а як </a:t>
            </a:r>
            <a:r>
              <a:rPr lang="ru-RU" dirty="0" err="1"/>
              <a:t>справжній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змінюються</a:t>
            </a:r>
            <a:r>
              <a:rPr lang="ru-RU" dirty="0"/>
              <a:t> на </a:t>
            </a:r>
            <a:r>
              <a:rPr lang="ru-RU" dirty="0" err="1"/>
              <a:t>танці</a:t>
            </a:r>
            <a:r>
              <a:rPr lang="ru-RU" dirty="0"/>
              <a:t>,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сміх</a:t>
            </a:r>
            <a:r>
              <a:rPr lang="ru-RU" dirty="0"/>
              <a:t>, </a:t>
            </a:r>
            <a:r>
              <a:rPr lang="ru-RU" dirty="0" err="1"/>
              <a:t>залицяння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94" y="1988840"/>
            <a:ext cx="3037390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501008"/>
            <a:ext cx="57662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Отже</a:t>
            </a:r>
            <a:r>
              <a:rPr lang="ru-RU" sz="2000" dirty="0" smtClean="0"/>
              <a:t>, М. Коцюбинський показав </a:t>
            </a:r>
            <a:r>
              <a:rPr lang="ru-RU" sz="2000" dirty="0" err="1" smtClean="0"/>
              <a:t>побут</a:t>
            </a:r>
            <a:r>
              <a:rPr lang="ru-RU" sz="2000" dirty="0" smtClean="0"/>
              <a:t> і </a:t>
            </a:r>
            <a:r>
              <a:rPr lang="ru-RU" sz="2000" dirty="0" err="1" smtClean="0"/>
              <a:t>вірування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гуцулів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ніби</a:t>
            </a:r>
            <a:r>
              <a:rPr lang="ru-RU" sz="2000" dirty="0" smtClean="0"/>
              <a:t> </a:t>
            </a:r>
            <a:r>
              <a:rPr lang="ru-RU" sz="2000" dirty="0" err="1" smtClean="0"/>
              <a:t>зсередини</a:t>
            </a:r>
            <a:r>
              <a:rPr lang="ru-RU" sz="2000" dirty="0" smtClean="0"/>
              <a:t>: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описує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, а </a:t>
            </a:r>
            <a:r>
              <a:rPr lang="ru-RU" sz="2000" dirty="0" err="1" smtClean="0"/>
              <a:t>перетворюється</a:t>
            </a:r>
            <a:r>
              <a:rPr lang="ru-RU" sz="2000" dirty="0" smtClean="0"/>
              <a:t> сам на гуцула, для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арідник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щезник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нявка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справжня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реальність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співіснує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людською</a:t>
            </a:r>
            <a:r>
              <a:rPr lang="ru-RU" sz="2000" dirty="0" smtClean="0"/>
              <a:t>. Тому все у </a:t>
            </a:r>
            <a:r>
              <a:rPr lang="ru-RU" sz="2000" dirty="0" err="1" smtClean="0"/>
              <a:t>творі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природно</a:t>
            </a:r>
            <a:r>
              <a:rPr lang="ru-RU" sz="2000" dirty="0" smtClean="0"/>
              <a:t>, так, </a:t>
            </a:r>
            <a:r>
              <a:rPr lang="ru-RU" sz="2000" dirty="0" err="1" smtClean="0"/>
              <a:t>ніби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насправді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4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6" cy="1426841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Коцюбинський </a:t>
            </a:r>
            <a:r>
              <a:rPr lang="ru-RU" sz="4400" b="1" i="1" dirty="0"/>
              <a:t>Михайло Михайлович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3223312" cy="4454327"/>
          </a:xfrm>
        </p:spPr>
      </p:pic>
      <p:sp>
        <p:nvSpPr>
          <p:cNvPr id="5" name="TextBox 4"/>
          <p:cNvSpPr txBox="1"/>
          <p:nvPr/>
        </p:nvSpPr>
        <p:spPr>
          <a:xfrm>
            <a:off x="3491880" y="2492896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Михайло Михайлович Коцюбинський народився 17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1864р. в м. Вінниці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дрібного </a:t>
            </a:r>
            <a:r>
              <a:rPr lang="ru-RU" sz="2400" dirty="0" err="1" smtClean="0"/>
              <a:t>урядовця</a:t>
            </a:r>
            <a:r>
              <a:rPr lang="ru-RU" sz="2400" dirty="0" smtClean="0"/>
              <a:t>. </a:t>
            </a:r>
            <a:r>
              <a:rPr lang="ru-RU" sz="2400" dirty="0" err="1" smtClean="0"/>
              <a:t>Дитинство</a:t>
            </a:r>
            <a:r>
              <a:rPr lang="ru-RU" sz="2400" dirty="0" smtClean="0"/>
              <a:t> та юність </a:t>
            </a:r>
            <a:r>
              <a:rPr lang="ru-RU" sz="2400" dirty="0" err="1" smtClean="0"/>
              <a:t>майбутнього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минули в </a:t>
            </a:r>
            <a:r>
              <a:rPr lang="ru-RU" sz="2400" dirty="0" err="1" smtClean="0"/>
              <a:t>містечках</a:t>
            </a:r>
            <a:r>
              <a:rPr lang="ru-RU" sz="2400" dirty="0" smtClean="0"/>
              <a:t> і селах </a:t>
            </a:r>
            <a:r>
              <a:rPr lang="ru-RU" sz="2400" dirty="0" err="1" smtClean="0"/>
              <a:t>Поділля</a:t>
            </a:r>
            <a:r>
              <a:rPr lang="ru-RU" sz="2400" dirty="0" smtClean="0"/>
              <a:t>, </a:t>
            </a:r>
            <a:r>
              <a:rPr lang="ru-RU" sz="2400" dirty="0" err="1" smtClean="0"/>
              <a:t>куди</a:t>
            </a:r>
            <a:r>
              <a:rPr lang="ru-RU" sz="2400" dirty="0" smtClean="0"/>
              <a:t> переводили батька по </a:t>
            </a:r>
            <a:r>
              <a:rPr lang="ru-RU" sz="2400" dirty="0" err="1" smtClean="0"/>
              <a:t>службі</a:t>
            </a:r>
            <a:r>
              <a:rPr lang="ru-RU" sz="2400" dirty="0" smtClean="0"/>
              <a:t>. </a:t>
            </a:r>
            <a:r>
              <a:rPr lang="ru-RU" sz="2400" dirty="0" err="1" smtClean="0"/>
              <a:t>Освіту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Барській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школі</a:t>
            </a:r>
            <a:r>
              <a:rPr lang="ru-RU" sz="2400" dirty="0" smtClean="0"/>
              <a:t> (1875 — 1876) та </a:t>
            </a:r>
            <a:r>
              <a:rPr lang="ru-RU" sz="2400" dirty="0" err="1" smtClean="0"/>
              <a:t>Шаргородському</a:t>
            </a:r>
            <a:r>
              <a:rPr lang="ru-RU" sz="2400" dirty="0" smtClean="0"/>
              <a:t> духовному </a:t>
            </a:r>
            <a:r>
              <a:rPr lang="ru-RU" sz="2400" dirty="0" err="1" smtClean="0"/>
              <a:t>училищі</a:t>
            </a:r>
            <a:r>
              <a:rPr lang="ru-RU" sz="2400" dirty="0" smtClean="0"/>
              <a:t> (1876 — 1880).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11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45365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Коцюбинський почав </a:t>
            </a:r>
            <a:r>
              <a:rPr lang="ru-RU" dirty="0" err="1"/>
              <a:t>пробувати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 рано, </a:t>
            </a:r>
            <a:r>
              <a:rPr lang="ru-RU" dirty="0" err="1"/>
              <a:t>брався</a:t>
            </a:r>
            <a:r>
              <a:rPr lang="ru-RU" dirty="0"/>
              <a:t> за </a:t>
            </a:r>
            <a:r>
              <a:rPr lang="ru-RU" dirty="0" err="1"/>
              <a:t>поезію</a:t>
            </a:r>
            <a:r>
              <a:rPr lang="ru-RU" dirty="0"/>
              <a:t>, </a:t>
            </a:r>
            <a:r>
              <a:rPr lang="ru-RU" dirty="0" err="1"/>
              <a:t>переклади</a:t>
            </a:r>
            <a:r>
              <a:rPr lang="ru-RU" dirty="0"/>
              <a:t>, </a:t>
            </a:r>
            <a:r>
              <a:rPr lang="ru-RU" dirty="0" err="1"/>
              <a:t>нариси</a:t>
            </a:r>
            <a:r>
              <a:rPr lang="ru-RU" dirty="0"/>
              <a:t>, та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полем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письменницької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покликанням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художня</a:t>
            </a:r>
            <a:r>
              <a:rPr lang="ru-RU" dirty="0"/>
              <a:t> проза. З перших </a:t>
            </a:r>
            <a:r>
              <a:rPr lang="ru-RU" dirty="0" err="1"/>
              <a:t>спроб</a:t>
            </a:r>
            <a:r>
              <a:rPr lang="ru-RU" dirty="0"/>
              <a:t> </a:t>
            </a:r>
            <a:r>
              <a:rPr lang="ru-RU" dirty="0" err="1"/>
              <a:t>Коцюбинського-прозаїка</a:t>
            </a:r>
            <a:r>
              <a:rPr lang="ru-RU" dirty="0"/>
              <a:t> до нас </a:t>
            </a:r>
            <a:r>
              <a:rPr lang="ru-RU" dirty="0" err="1"/>
              <a:t>дійшли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“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Соловійко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Вченіє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а </a:t>
            </a:r>
            <a:r>
              <a:rPr lang="ru-RU" dirty="0" err="1"/>
              <a:t>невченіє</a:t>
            </a:r>
            <a:r>
              <a:rPr lang="ru-RU" dirty="0"/>
              <a:t> тьма” (1884), “21-го </a:t>
            </a:r>
            <a:r>
              <a:rPr lang="ru-RU" dirty="0" err="1"/>
              <a:t>грудня</a:t>
            </a:r>
            <a:r>
              <a:rPr lang="ru-RU" dirty="0"/>
              <a:t>, на </a:t>
            </a:r>
            <a:r>
              <a:rPr lang="ru-RU" dirty="0" err="1"/>
              <a:t>введеніє</a:t>
            </a:r>
            <a:r>
              <a:rPr lang="ru-RU" dirty="0"/>
              <a:t>” (1885), “</a:t>
            </a:r>
            <a:r>
              <a:rPr lang="ru-RU" dirty="0" err="1"/>
              <a:t>Дядько</a:t>
            </a:r>
            <a:r>
              <a:rPr lang="ru-RU" dirty="0"/>
              <a:t> та </a:t>
            </a:r>
            <a:r>
              <a:rPr lang="ru-RU" dirty="0" err="1"/>
              <a:t>тітка</a:t>
            </a:r>
            <a:r>
              <a:rPr lang="ru-RU" dirty="0"/>
              <a:t>” (1885).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10554"/>
            <a:ext cx="3391024" cy="53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9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417" y="332656"/>
            <a:ext cx="8208912" cy="63367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Коцюбинський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екзотичних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місцях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Бессарабії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Гуцульщині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переповнені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Коцюбинський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сучасників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проникав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допомагало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по-філософськи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сприймати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збагнути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точніше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відтворити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Природа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зливаються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стоять в одному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поетично-філософському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12" y="4149080"/>
            <a:ext cx="4286843" cy="26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6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404664"/>
            <a:ext cx="3168352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Мовна</a:t>
            </a:r>
            <a:r>
              <a:rPr lang="ru-RU" dirty="0"/>
              <a:t> практика </a:t>
            </a:r>
            <a:r>
              <a:rPr lang="ru-RU" dirty="0" err="1"/>
              <a:t>Коцюбинського</a:t>
            </a:r>
            <a:r>
              <a:rPr lang="ru-RU" dirty="0"/>
              <a:t> — один з </a:t>
            </a:r>
            <a:r>
              <a:rPr lang="ru-RU" dirty="0" err="1"/>
              <a:t>яскравих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широкого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Не </a:t>
            </a:r>
            <a:r>
              <a:rPr lang="ru-RU" dirty="0" err="1"/>
              <a:t>заперечуючи</a:t>
            </a:r>
            <a:r>
              <a:rPr lang="ru-RU" dirty="0"/>
              <a:t> ваги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слів-новотворів</a:t>
            </a:r>
            <a:r>
              <a:rPr lang="ru-RU" dirty="0"/>
              <a:t>,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виразів</a:t>
            </a:r>
            <a:r>
              <a:rPr lang="ru-RU" dirty="0"/>
              <a:t>,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загальнонародну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5688632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01317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Коцюбинського</a:t>
            </a:r>
            <a:r>
              <a:rPr lang="ru-RU" dirty="0" smtClean="0"/>
              <a:t> служить </a:t>
            </a:r>
            <a:r>
              <a:rPr lang="ru-RU" dirty="0" err="1" smtClean="0"/>
              <a:t>художнім</a:t>
            </a:r>
            <a:r>
              <a:rPr lang="ru-RU" dirty="0" smtClean="0"/>
              <a:t> прикладом уже не одному </a:t>
            </a:r>
            <a:r>
              <a:rPr lang="ru-RU" dirty="0" err="1" smtClean="0"/>
              <a:t>поколінню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письменників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8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41764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/>
              <a:t>Гуцули</a:t>
            </a:r>
            <a:r>
              <a:rPr lang="ru-RU" sz="2400" b="1" i="1" dirty="0"/>
              <a:t> - </a:t>
            </a:r>
            <a:r>
              <a:rPr lang="ru-RU" sz="2400" b="1" i="1" dirty="0" err="1"/>
              <a:t>оригінальний</a:t>
            </a:r>
            <a:r>
              <a:rPr lang="ru-RU" sz="2400" b="1" i="1" dirty="0"/>
              <a:t> народ, з </a:t>
            </a:r>
            <a:r>
              <a:rPr lang="ru-RU" sz="2400" b="1" i="1" dirty="0" err="1"/>
              <a:t>багатою</a:t>
            </a:r>
            <a:r>
              <a:rPr lang="ru-RU" sz="2400" b="1" i="1" dirty="0"/>
              <a:t> </a:t>
            </a:r>
            <a:r>
              <a:rPr lang="ru-RU" sz="2400" b="1" i="1" dirty="0" err="1"/>
              <a:t>фантазією</a:t>
            </a:r>
            <a:r>
              <a:rPr lang="ru-RU" sz="2400" b="1" i="1" dirty="0"/>
              <a:t>, </a:t>
            </a:r>
            <a:r>
              <a:rPr lang="ru-RU" sz="2400" b="1" i="1" dirty="0" err="1"/>
              <a:t>зі</a:t>
            </a:r>
            <a:r>
              <a:rPr lang="ru-RU" sz="2400" b="1" i="1" dirty="0"/>
              <a:t> </a:t>
            </a:r>
            <a:r>
              <a:rPr lang="ru-RU" sz="2400" b="1" i="1" dirty="0" err="1"/>
              <a:t>своєрідною</a:t>
            </a:r>
            <a:r>
              <a:rPr lang="ru-RU" sz="2400" b="1" i="1" dirty="0"/>
              <a:t> </a:t>
            </a:r>
            <a:r>
              <a:rPr lang="ru-RU" sz="2400" b="1" i="1" dirty="0" err="1"/>
              <a:t>психологією</a:t>
            </a:r>
            <a:r>
              <a:rPr lang="ru-RU" sz="2400" b="1" i="1" dirty="0"/>
              <a:t>. </a:t>
            </a:r>
            <a:r>
              <a:rPr lang="ru-RU" sz="2400" b="1" i="1" dirty="0" err="1"/>
              <a:t>Глибокий</a:t>
            </a:r>
            <a:r>
              <a:rPr lang="ru-RU" sz="2400" b="1" i="1" dirty="0"/>
              <a:t> </a:t>
            </a:r>
            <a:r>
              <a:rPr lang="ru-RU" sz="2400" b="1" i="1" dirty="0" err="1"/>
              <a:t>язичник</a:t>
            </a:r>
            <a:r>
              <a:rPr lang="ru-RU" sz="2400" b="1" i="1" dirty="0"/>
              <a:t>-гуцул все </a:t>
            </a:r>
            <a:r>
              <a:rPr lang="ru-RU" sz="2400" b="1" i="1" dirty="0" err="1"/>
              <a:t>своє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, до </a:t>
            </a:r>
            <a:r>
              <a:rPr lang="ru-RU" sz="2400" b="1" i="1" dirty="0" err="1"/>
              <a:t>смерті</a:t>
            </a:r>
            <a:r>
              <a:rPr lang="ru-RU" sz="2400" b="1" i="1" dirty="0"/>
              <a:t> проводить у </a:t>
            </a:r>
            <a:r>
              <a:rPr lang="ru-RU" sz="2400" b="1" i="1" dirty="0" err="1"/>
              <a:t>боротьбі</a:t>
            </a:r>
            <a:r>
              <a:rPr lang="ru-RU" sz="2400" b="1" i="1" dirty="0"/>
              <a:t> </a:t>
            </a:r>
            <a:r>
              <a:rPr lang="ru-RU" sz="2400" b="1" i="1" dirty="0" err="1"/>
              <a:t>зі</a:t>
            </a:r>
            <a:r>
              <a:rPr lang="ru-RU" sz="2400" b="1" i="1" dirty="0"/>
              <a:t> </a:t>
            </a:r>
            <a:r>
              <a:rPr lang="ru-RU" sz="2400" b="1" i="1" dirty="0" err="1"/>
              <a:t>злими</a:t>
            </a:r>
            <a:r>
              <a:rPr lang="ru-RU" sz="2400" b="1" i="1" dirty="0"/>
              <a:t> духами,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населяють</a:t>
            </a:r>
            <a:r>
              <a:rPr lang="ru-RU" sz="2400" b="1" i="1" dirty="0"/>
              <a:t> </a:t>
            </a:r>
            <a:r>
              <a:rPr lang="ru-RU" sz="2400" b="1" i="1" dirty="0" err="1"/>
              <a:t>ліси</a:t>
            </a:r>
            <a:r>
              <a:rPr lang="ru-RU" sz="2400" b="1" i="1" dirty="0"/>
              <a:t>, гори і води.</a:t>
            </a:r>
          </a:p>
          <a:p>
            <a:pPr marL="0" indent="0">
              <a:buNone/>
            </a:pPr>
            <a:r>
              <a:rPr lang="ru-RU" sz="2400" dirty="0"/>
              <a:t>     М. Коцюбинський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91870"/>
            <a:ext cx="4548610" cy="372463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4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"</a:t>
            </a:r>
            <a:r>
              <a:rPr lang="ru-RU" sz="6000" dirty="0" err="1"/>
              <a:t>Тіні</a:t>
            </a:r>
            <a:r>
              <a:rPr lang="ru-RU" sz="6000" dirty="0"/>
              <a:t> </a:t>
            </a:r>
            <a:r>
              <a:rPr lang="ru-RU" sz="6000" dirty="0" err="1"/>
              <a:t>забутих</a:t>
            </a:r>
            <a:r>
              <a:rPr lang="ru-RU" sz="6000" dirty="0"/>
              <a:t> </a:t>
            </a:r>
            <a:r>
              <a:rPr lang="ru-RU" sz="6000" dirty="0" err="1"/>
              <a:t>предків</a:t>
            </a:r>
            <a:r>
              <a:rPr lang="ru-RU" sz="6000" dirty="0"/>
              <a:t>"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5"/>
            <a:ext cx="4176464" cy="5603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творі</a:t>
            </a:r>
            <a:r>
              <a:rPr lang="ru-RU" dirty="0"/>
              <a:t> М. </a:t>
            </a:r>
            <a:r>
              <a:rPr lang="ru-RU" dirty="0" err="1"/>
              <a:t>Коцюбинського</a:t>
            </a:r>
            <a:r>
              <a:rPr lang="ru-RU" dirty="0"/>
              <a:t> "</a:t>
            </a:r>
            <a:r>
              <a:rPr lang="ru-RU" dirty="0" err="1"/>
              <a:t>Тіні</a:t>
            </a:r>
            <a:r>
              <a:rPr lang="ru-RU" dirty="0"/>
              <a:t> </a:t>
            </a:r>
            <a:r>
              <a:rPr lang="ru-RU" dirty="0" err="1"/>
              <a:t>забутих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" </a:t>
            </a:r>
            <a:r>
              <a:rPr lang="ru-RU" dirty="0" err="1"/>
              <a:t>зображене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Карпат.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,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традицій</a:t>
            </a:r>
            <a:r>
              <a:rPr lang="ru-RU" dirty="0"/>
              <a:t>,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селян,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гуцули</a:t>
            </a:r>
            <a:r>
              <a:rPr lang="ru-RU" dirty="0"/>
              <a:t> належать до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народу. Але, </a:t>
            </a:r>
            <a:r>
              <a:rPr lang="ru-RU" dirty="0" err="1"/>
              <a:t>швидше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дивний</a:t>
            </a:r>
            <a:r>
              <a:rPr lang="ru-RU" dirty="0"/>
              <a:t> народ,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заховався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у Карпатах і мало </a:t>
            </a:r>
            <a:r>
              <a:rPr lang="ru-RU" dirty="0" err="1"/>
              <a:t>турбується</a:t>
            </a:r>
            <a:r>
              <a:rPr lang="ru-RU" dirty="0"/>
              <a:t> проблемами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зберіг</a:t>
            </a:r>
            <a:r>
              <a:rPr lang="ru-RU" dirty="0"/>
              <a:t> і </a:t>
            </a:r>
            <a:r>
              <a:rPr lang="ru-RU" dirty="0" err="1"/>
              <a:t>запам'ятав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наших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5" y="980728"/>
            <a:ext cx="4024380" cy="2967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464496" cy="2948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93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68952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 сильно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, </a:t>
            </a:r>
            <a:r>
              <a:rPr lang="ru-RU" dirty="0" err="1"/>
              <a:t>скажімо</a:t>
            </a:r>
            <a:r>
              <a:rPr lang="ru-RU" dirty="0"/>
              <a:t>, </a:t>
            </a:r>
            <a:r>
              <a:rPr lang="ru-RU" dirty="0" err="1"/>
              <a:t>побуту</a:t>
            </a:r>
            <a:r>
              <a:rPr lang="ru-RU" dirty="0"/>
              <a:t> </a:t>
            </a:r>
            <a:r>
              <a:rPr lang="ru-RU" dirty="0" err="1"/>
              <a:t>слобожанців</a:t>
            </a:r>
            <a:r>
              <a:rPr lang="ru-RU" dirty="0"/>
              <a:t>, </a:t>
            </a:r>
            <a:r>
              <a:rPr lang="ru-RU" dirty="0" err="1"/>
              <a:t>безперечно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гірською</a:t>
            </a:r>
            <a:r>
              <a:rPr lang="ru-RU" dirty="0"/>
              <a:t> природою.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залежало не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врожаю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худоби</a:t>
            </a:r>
            <a:r>
              <a:rPr lang="ru-RU" dirty="0"/>
              <a:t>. </a:t>
            </a:r>
            <a:r>
              <a:rPr lang="ru-RU" dirty="0" err="1"/>
              <a:t>Високо</a:t>
            </a:r>
            <a:r>
              <a:rPr lang="ru-RU" dirty="0"/>
              <a:t> в горах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полонини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околишні</a:t>
            </a:r>
            <a:r>
              <a:rPr lang="ru-RU" dirty="0"/>
              <a:t> села </a:t>
            </a:r>
            <a:r>
              <a:rPr lang="ru-RU" dirty="0" err="1"/>
              <a:t>зганяли</a:t>
            </a:r>
            <a:r>
              <a:rPr lang="ru-RU" dirty="0"/>
              <a:t> свою худобу чабанам. </a:t>
            </a:r>
            <a:r>
              <a:rPr lang="ru-RU" dirty="0" err="1"/>
              <a:t>Найбільшими</a:t>
            </a:r>
            <a:r>
              <a:rPr lang="ru-RU" dirty="0"/>
              <a:t> ворогами для людей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ведмідь</a:t>
            </a:r>
            <a:r>
              <a:rPr lang="ru-RU" dirty="0"/>
              <a:t> та </a:t>
            </a:r>
            <a:r>
              <a:rPr lang="ru-RU" dirty="0" err="1"/>
              <a:t>вовки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могли напасти на </a:t>
            </a:r>
            <a:r>
              <a:rPr lang="ru-RU" dirty="0" err="1"/>
              <a:t>овець</a:t>
            </a:r>
            <a:r>
              <a:rPr lang="ru-RU" dirty="0"/>
              <a:t> і </a:t>
            </a:r>
            <a:r>
              <a:rPr lang="ru-RU" dirty="0" err="1"/>
              <a:t>роздерти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38" y="2924944"/>
            <a:ext cx="5086302" cy="380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62723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гуцула смерть </a:t>
            </a:r>
            <a:r>
              <a:rPr lang="ru-RU" dirty="0" err="1" smtClean="0"/>
              <a:t>маржинки</a:t>
            </a:r>
            <a:r>
              <a:rPr lang="ru-RU" dirty="0" smtClean="0"/>
              <a:t>, як на </a:t>
            </a:r>
            <a:r>
              <a:rPr lang="ru-RU" dirty="0" err="1" smtClean="0"/>
              <a:t>їхньому</a:t>
            </a:r>
            <a:r>
              <a:rPr lang="ru-RU" dirty="0" smtClean="0"/>
              <a:t> </a:t>
            </a:r>
            <a:r>
              <a:rPr lang="ru-RU" dirty="0" err="1" smtClean="0"/>
              <a:t>діалекті</a:t>
            </a:r>
            <a:r>
              <a:rPr lang="ru-RU" dirty="0" smtClean="0"/>
              <a:t> </a:t>
            </a:r>
            <a:r>
              <a:rPr lang="ru-RU" dirty="0" err="1" smtClean="0"/>
              <a:t>називалась</a:t>
            </a:r>
            <a:r>
              <a:rPr lang="ru-RU" dirty="0" smtClean="0"/>
              <a:t> худоба,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страшнішою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близької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48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5" y="332655"/>
            <a:ext cx="4608510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 проходило у горах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худобою</a:t>
            </a:r>
            <a:r>
              <a:rPr lang="ru-RU" dirty="0"/>
              <a:t>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легенди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нею.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Івась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ru-RU" dirty="0" err="1"/>
              <a:t>дитинства</a:t>
            </a:r>
            <a:r>
              <a:rPr lang="ru-RU" dirty="0"/>
              <a:t> знав,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лісах</a:t>
            </a:r>
            <a:r>
              <a:rPr lang="ru-RU" dirty="0"/>
              <a:t>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лісовиків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пасуть</a:t>
            </a:r>
            <a:r>
              <a:rPr lang="ru-RU" dirty="0"/>
              <a:t> свою </a:t>
            </a:r>
            <a:r>
              <a:rPr lang="ru-RU" dirty="0" err="1"/>
              <a:t>маржинку</a:t>
            </a:r>
            <a:r>
              <a:rPr lang="ru-RU" dirty="0"/>
              <a:t>. Самому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щезника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сидів</a:t>
            </a:r>
            <a:r>
              <a:rPr lang="ru-RU" dirty="0"/>
              <a:t> на </a:t>
            </a:r>
            <a:r>
              <a:rPr lang="ru-RU" dirty="0" err="1"/>
              <a:t>камені</a:t>
            </a:r>
            <a:r>
              <a:rPr lang="ru-RU" dirty="0"/>
              <a:t> і дув у </a:t>
            </a:r>
            <a:r>
              <a:rPr lang="ru-RU" dirty="0" err="1"/>
              <a:t>флояру</a:t>
            </a:r>
            <a:r>
              <a:rPr lang="ru-RU" dirty="0"/>
              <a:t> свою </a:t>
            </a:r>
            <a:r>
              <a:rPr lang="ru-RU" dirty="0" err="1"/>
              <a:t>улюблену</a:t>
            </a:r>
            <a:r>
              <a:rPr lang="ru-RU" dirty="0"/>
              <a:t> </a:t>
            </a:r>
            <a:r>
              <a:rPr lang="ru-RU" dirty="0" err="1"/>
              <a:t>пісеньку</a:t>
            </a:r>
            <a:r>
              <a:rPr lang="ru-RU" dirty="0"/>
              <a:t> "Нема </a:t>
            </a:r>
            <a:r>
              <a:rPr lang="ru-RU" dirty="0" err="1"/>
              <a:t>моїх</a:t>
            </a:r>
            <a:r>
              <a:rPr lang="ru-RU" dirty="0"/>
              <a:t> </a:t>
            </a:r>
            <a:r>
              <a:rPr lang="ru-RU" dirty="0" err="1"/>
              <a:t>кіз</a:t>
            </a:r>
            <a:r>
              <a:rPr lang="ru-RU" dirty="0"/>
              <a:t>..." </a:t>
            </a:r>
            <a:r>
              <a:rPr lang="ru-RU" dirty="0" err="1"/>
              <a:t>Блукаючи</a:t>
            </a:r>
            <a:r>
              <a:rPr lang="ru-RU" dirty="0"/>
              <a:t> по горах,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зустрів</a:t>
            </a:r>
            <a:r>
              <a:rPr lang="ru-RU" dirty="0"/>
              <a:t> </a:t>
            </a:r>
            <a:r>
              <a:rPr lang="ru-RU" dirty="0" err="1"/>
              <a:t>нявку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20688"/>
            <a:ext cx="4079315" cy="3148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581128"/>
            <a:ext cx="874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Вона </a:t>
            </a:r>
            <a:r>
              <a:rPr lang="ru-RU" dirty="0" err="1" smtClean="0"/>
              <a:t>обернулася</a:t>
            </a:r>
            <a:r>
              <a:rPr lang="ru-RU" dirty="0" smtClean="0"/>
              <a:t> </a:t>
            </a:r>
            <a:r>
              <a:rPr lang="ru-RU" dirty="0" err="1" smtClean="0"/>
              <a:t>Марічкою</a:t>
            </a:r>
            <a:r>
              <a:rPr lang="ru-RU" dirty="0" smtClean="0"/>
              <a:t> і </a:t>
            </a:r>
            <a:r>
              <a:rPr lang="ru-RU" dirty="0" err="1" smtClean="0"/>
              <a:t>заманювала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</a:t>
            </a:r>
            <a:r>
              <a:rPr lang="ru-RU" dirty="0" err="1" smtClean="0"/>
              <a:t>провалля</a:t>
            </a:r>
            <a:r>
              <a:rPr lang="ru-RU" dirty="0" smtClean="0"/>
              <a:t>. У </a:t>
            </a:r>
            <a:r>
              <a:rPr lang="ru-RU" dirty="0" err="1" smtClean="0"/>
              <a:t>переказах</a:t>
            </a:r>
            <a:r>
              <a:rPr lang="ru-RU" dirty="0" smtClean="0"/>
              <a:t> </a:t>
            </a:r>
            <a:r>
              <a:rPr lang="ru-RU" dirty="0" err="1" smtClean="0"/>
              <a:t>говорилося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нявки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спереду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людей, а </a:t>
            </a:r>
            <a:r>
              <a:rPr lang="ru-RU" dirty="0" err="1" smtClean="0"/>
              <a:t>ззаду</a:t>
            </a:r>
            <a:r>
              <a:rPr lang="ru-RU" dirty="0" smtClean="0"/>
              <a:t> видно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нутрощі</a:t>
            </a:r>
            <a:r>
              <a:rPr lang="ru-RU" dirty="0" smtClean="0"/>
              <a:t>, тому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"</a:t>
            </a:r>
            <a:r>
              <a:rPr lang="ru-RU" dirty="0" err="1" smtClean="0"/>
              <a:t>йти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лишитись</a:t>
            </a:r>
            <a:r>
              <a:rPr lang="ru-RU" dirty="0" smtClean="0"/>
              <a:t> </a:t>
            </a:r>
            <a:r>
              <a:rPr lang="ru-RU" dirty="0" err="1" smtClean="0"/>
              <a:t>позаду</a:t>
            </a:r>
            <a:r>
              <a:rPr lang="ru-RU" dirty="0" smtClean="0"/>
              <a:t> і не </a:t>
            </a:r>
            <a:r>
              <a:rPr lang="ru-RU" dirty="0" err="1" smtClean="0"/>
              <a:t>побачить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Марічки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одежі</a:t>
            </a:r>
            <a:r>
              <a:rPr lang="ru-RU" dirty="0" smtClean="0"/>
              <a:t>,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спини</a:t>
            </a:r>
            <a:r>
              <a:rPr lang="ru-RU" dirty="0" smtClean="0"/>
              <a:t>...".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75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78</TotalTime>
  <Words>945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Soho</vt:lpstr>
      <vt:lpstr>Показ побуту, повір'їв, звичаїв у творі "Тіні забутих предків"</vt:lpstr>
      <vt:lpstr>Коцюбинський Михайло Михайлович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"Тіні забутих предків"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Каринка</dc:creator>
  <cp:lastModifiedBy>Каринка</cp:lastModifiedBy>
  <cp:revision>7</cp:revision>
  <dcterms:created xsi:type="dcterms:W3CDTF">2013-02-13T12:08:45Z</dcterms:created>
  <dcterms:modified xsi:type="dcterms:W3CDTF">2013-02-13T13:27:02Z</dcterms:modified>
</cp:coreProperties>
</file>