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1"/>
  </p:notesMasterIdLst>
  <p:handoutMasterIdLst>
    <p:handoutMasterId r:id="rId12"/>
  </p:handoutMasterIdLst>
  <p:sldIdLst>
    <p:sldId id="267" r:id="rId3"/>
    <p:sldId id="281" r:id="rId4"/>
    <p:sldId id="268" r:id="rId5"/>
    <p:sldId id="270" r:id="rId6"/>
    <p:sldId id="277" r:id="rId7"/>
    <p:sldId id="278" r:id="rId8"/>
    <p:sldId id="279" r:id="rId9"/>
    <p:sldId id="280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3395" autoAdjust="0"/>
  </p:normalViewPr>
  <p:slideViewPr>
    <p:cSldViewPr>
      <p:cViewPr varScale="1">
        <p:scale>
          <a:sx n="103" d="100"/>
          <a:sy n="103" d="100"/>
        </p:scale>
        <p:origin x="150" y="34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E1E1E1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E1E1E1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876" y="1556792"/>
            <a:ext cx="9435241" cy="1625599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0" i="0" dirty="0" err="1" smtClean="0">
                <a:latin typeface="Constantia"/>
                <a:ea typeface="+mj-ea"/>
                <a:cs typeface="+mj-cs"/>
              </a:rPr>
              <a:t>Іван</a:t>
            </a:r>
            <a:r>
              <a:rPr lang="ru-RU" sz="4800" b="0" i="0" dirty="0" smtClean="0">
                <a:latin typeface="Constantia"/>
                <a:ea typeface="+mj-ea"/>
                <a:cs typeface="+mj-cs"/>
              </a:rPr>
              <a:t> Франко</a:t>
            </a:r>
            <a:endParaRPr lang="ru-RU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9876" y="3789040"/>
            <a:ext cx="9429931" cy="99107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err="1" smtClean="0"/>
              <a:t>Біографія</a:t>
            </a:r>
            <a:endParaRPr lang="ru-RU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9876" y="620688"/>
            <a:ext cx="975106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/>
              <a:t>Іва́н</a:t>
            </a:r>
            <a:r>
              <a:rPr lang="uk-UA" dirty="0"/>
              <a:t> </a:t>
            </a:r>
            <a:r>
              <a:rPr lang="uk-UA" dirty="0" err="1"/>
              <a:t>Я́кович</a:t>
            </a:r>
            <a:r>
              <a:rPr lang="uk-UA" dirty="0"/>
              <a:t> </a:t>
            </a:r>
            <a:r>
              <a:rPr lang="uk-UA" dirty="0" smtClean="0"/>
              <a:t>Франко́</a:t>
            </a:r>
            <a:r>
              <a:rPr lang="ru-RU" dirty="0" smtClean="0"/>
              <a:t>-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/>
              <a:t>письменник</a:t>
            </a:r>
            <a:r>
              <a:rPr lang="ru-RU" dirty="0"/>
              <a:t>, поет, </a:t>
            </a:r>
            <a:r>
              <a:rPr lang="ru-RU" dirty="0" err="1"/>
              <a:t>публіцист</a:t>
            </a:r>
            <a:r>
              <a:rPr lang="ru-RU" dirty="0"/>
              <a:t>, </a:t>
            </a:r>
            <a:r>
              <a:rPr lang="ru-RU" dirty="0" err="1"/>
              <a:t>перекладач</a:t>
            </a:r>
            <a:r>
              <a:rPr lang="ru-RU" dirty="0"/>
              <a:t>, </a:t>
            </a:r>
            <a:r>
              <a:rPr lang="ru-RU" dirty="0" err="1"/>
              <a:t>вчений</a:t>
            </a:r>
            <a:r>
              <a:rPr lang="ru-RU" dirty="0"/>
              <a:t>, </a:t>
            </a:r>
            <a:r>
              <a:rPr lang="ru-RU" dirty="0" err="1"/>
              <a:t>громадський</a:t>
            </a:r>
            <a:r>
              <a:rPr lang="ru-RU" dirty="0"/>
              <a:t> і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2204864"/>
            <a:ext cx="3795408" cy="38641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204863"/>
            <a:ext cx="3744416" cy="3864125"/>
          </a:xfrm>
        </p:spPr>
      </p:pic>
    </p:spTree>
    <p:extLst>
      <p:ext uri="{BB962C8B-B14F-4D97-AF65-F5344CB8AC3E}">
        <p14:creationId xmlns:p14="http://schemas.microsoft.com/office/powerpoint/2010/main" val="110249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405" y="21298"/>
            <a:ext cx="9751060" cy="887422"/>
          </a:xfrm>
        </p:spPr>
        <p:txBody>
          <a:bodyPr/>
          <a:lstStyle/>
          <a:p>
            <a:pPr algn="ctr"/>
            <a:r>
              <a:rPr lang="ru-RU" dirty="0" err="1"/>
              <a:t>Ранні</a:t>
            </a:r>
            <a:r>
              <a:rPr lang="ru-RU" dirty="0"/>
              <a:t> 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124744"/>
            <a:ext cx="9751060" cy="5472608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Іван</a:t>
            </a:r>
            <a:r>
              <a:rPr lang="ru-RU" dirty="0"/>
              <a:t> Франко </a:t>
            </a:r>
            <a:r>
              <a:rPr lang="ru-RU" dirty="0" err="1"/>
              <a:t>народився</a:t>
            </a:r>
            <a:r>
              <a:rPr lang="ru-RU" dirty="0"/>
              <a:t> 27 </a:t>
            </a:r>
            <a:r>
              <a:rPr lang="ru-RU" dirty="0" err="1"/>
              <a:t>серпня</a:t>
            </a:r>
            <a:r>
              <a:rPr lang="ru-RU" dirty="0"/>
              <a:t> 1856-го року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Нагуєвичі</a:t>
            </a:r>
            <a:r>
              <a:rPr lang="ru-RU" dirty="0"/>
              <a:t> </a:t>
            </a:r>
            <a:r>
              <a:rPr lang="ru-RU" dirty="0" err="1"/>
              <a:t>Дрогобицького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 у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Галичині</a:t>
            </a:r>
            <a:r>
              <a:rPr lang="ru-RU" dirty="0"/>
              <a:t>, </a:t>
            </a:r>
            <a:r>
              <a:rPr lang="ru-RU" dirty="0" err="1"/>
              <a:t>поблизу</a:t>
            </a:r>
            <a:r>
              <a:rPr lang="ru-RU" dirty="0"/>
              <a:t> Борислава, в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заможного</a:t>
            </a:r>
            <a:r>
              <a:rPr lang="ru-RU" dirty="0"/>
              <a:t> селянина-коваля Якова Франка.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Кульчицька</a:t>
            </a:r>
            <a:r>
              <a:rPr lang="ru-RU" dirty="0"/>
              <a:t>, походила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зубожілого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шляхетського</a:t>
            </a:r>
            <a:r>
              <a:rPr lang="ru-RU" dirty="0"/>
              <a:t> роду </a:t>
            </a:r>
            <a:r>
              <a:rPr lang="ru-RU" dirty="0" err="1"/>
              <a:t>Кульчицьких</a:t>
            </a:r>
            <a:r>
              <a:rPr lang="ru-RU" dirty="0"/>
              <a:t>, гербу </a:t>
            </a:r>
            <a:r>
              <a:rPr lang="ru-RU" dirty="0" err="1"/>
              <a:t>Сас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на 33 роки </a:t>
            </a:r>
            <a:r>
              <a:rPr lang="ru-RU" dirty="0" err="1"/>
              <a:t>молодшою</a:t>
            </a:r>
            <a:r>
              <a:rPr lang="ru-RU" dirty="0"/>
              <a:t> за </a:t>
            </a:r>
            <a:r>
              <a:rPr lang="ru-RU" dirty="0" err="1"/>
              <a:t>чоловіка</a:t>
            </a:r>
            <a:r>
              <a:rPr lang="ru-RU" dirty="0"/>
              <a:t>. Свою </a:t>
            </a:r>
            <a:r>
              <a:rPr lang="ru-RU" dirty="0" err="1"/>
              <a:t>селянську</a:t>
            </a:r>
            <a:r>
              <a:rPr lang="ru-RU" dirty="0"/>
              <a:t> </a:t>
            </a:r>
            <a:r>
              <a:rPr lang="ru-RU" dirty="0" err="1"/>
              <a:t>ідентичність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виявлялась</a:t>
            </a:r>
            <a:r>
              <a:rPr lang="ru-RU" dirty="0"/>
              <a:t> у </a:t>
            </a:r>
            <a:r>
              <a:rPr lang="ru-RU" dirty="0" err="1"/>
              <a:t>подиву</a:t>
            </a:r>
            <a:r>
              <a:rPr lang="ru-RU" dirty="0"/>
              <a:t> </a:t>
            </a:r>
            <a:r>
              <a:rPr lang="ru-RU" dirty="0" err="1"/>
              <a:t>гідній</a:t>
            </a:r>
            <a:r>
              <a:rPr lang="ru-RU" dirty="0"/>
              <a:t> </a:t>
            </a:r>
            <a:r>
              <a:rPr lang="ru-RU" dirty="0" err="1"/>
              <a:t>працелюбності</a:t>
            </a:r>
            <a:r>
              <a:rPr lang="ru-RU" dirty="0"/>
              <a:t> й </a:t>
            </a:r>
            <a:r>
              <a:rPr lang="ru-RU" dirty="0" err="1"/>
              <a:t>невибагливості</a:t>
            </a:r>
            <a:r>
              <a:rPr lang="ru-RU" dirty="0"/>
              <a:t> в </a:t>
            </a:r>
            <a:r>
              <a:rPr lang="ru-RU" dirty="0" err="1"/>
              <a:t>побуті</a:t>
            </a:r>
            <a:r>
              <a:rPr lang="ru-RU" dirty="0"/>
              <a:t>, Франко </a:t>
            </a:r>
            <a:r>
              <a:rPr lang="ru-RU" dirty="0" err="1"/>
              <a:t>зберіг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r>
              <a:rPr lang="ru-RU" dirty="0" err="1"/>
              <a:t>Навчався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 села </a:t>
            </a:r>
            <a:r>
              <a:rPr lang="ru-RU" dirty="0" err="1" smtClean="0"/>
              <a:t>Ясениця-Сільна</a:t>
            </a:r>
            <a:r>
              <a:rPr lang="ru-RU" dirty="0" smtClean="0"/>
              <a:t>, </a:t>
            </a:r>
            <a:r>
              <a:rPr lang="ru-RU" dirty="0" err="1"/>
              <a:t>потім</a:t>
            </a:r>
            <a:r>
              <a:rPr lang="ru-RU" dirty="0"/>
              <a:t> у так </a:t>
            </a:r>
            <a:r>
              <a:rPr lang="ru-RU" dirty="0" err="1"/>
              <a:t>званій</a:t>
            </a:r>
            <a:r>
              <a:rPr lang="ru-RU" dirty="0"/>
              <a:t> </a:t>
            </a:r>
            <a:r>
              <a:rPr lang="ru-RU" dirty="0" err="1"/>
              <a:t>нормальній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при </a:t>
            </a:r>
            <a:r>
              <a:rPr lang="ru-RU" dirty="0" err="1"/>
              <a:t>василіянському</a:t>
            </a:r>
            <a:r>
              <a:rPr lang="ru-RU" dirty="0"/>
              <a:t> </a:t>
            </a:r>
            <a:r>
              <a:rPr lang="ru-RU" dirty="0" err="1"/>
              <a:t>монастирі</a:t>
            </a:r>
            <a:r>
              <a:rPr lang="ru-RU" dirty="0"/>
              <a:t> </a:t>
            </a:r>
            <a:r>
              <a:rPr lang="ru-RU" dirty="0" err="1" smtClean="0"/>
              <a:t>Дрогобича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Коли </a:t>
            </a:r>
            <a:r>
              <a:rPr lang="ru-RU" dirty="0" err="1"/>
              <a:t>Іванові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дев’ять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у 1865 </a:t>
            </a:r>
            <a:r>
              <a:rPr lang="ru-RU" dirty="0" err="1"/>
              <a:t>році</a:t>
            </a:r>
            <a:r>
              <a:rPr lang="ru-RU" dirty="0"/>
              <a:t>, помер </a:t>
            </a:r>
            <a:r>
              <a:rPr lang="ru-RU" dirty="0" err="1"/>
              <a:t>батько</a:t>
            </a:r>
            <a:r>
              <a:rPr lang="ru-RU" dirty="0"/>
              <a:t>.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</a:t>
            </a:r>
            <a:r>
              <a:rPr lang="ru-RU" dirty="0" err="1"/>
              <a:t>удруге</a:t>
            </a:r>
            <a:r>
              <a:rPr lang="ru-RU" dirty="0"/>
              <a:t>. </a:t>
            </a:r>
            <a:r>
              <a:rPr lang="ru-RU" dirty="0" err="1"/>
              <a:t>Вітчим</a:t>
            </a:r>
            <a:r>
              <a:rPr lang="ru-RU" dirty="0"/>
              <a:t>, </a:t>
            </a:r>
            <a:r>
              <a:rPr lang="ru-RU" dirty="0" err="1"/>
              <a:t>Гринь</a:t>
            </a:r>
            <a:r>
              <a:rPr lang="ru-RU" dirty="0"/>
              <a:t> Гаврилик,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ставився</a:t>
            </a:r>
            <a:r>
              <a:rPr lang="ru-RU" dirty="0"/>
              <a:t> до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замінив</a:t>
            </a:r>
            <a:r>
              <a:rPr lang="ru-RU" dirty="0"/>
              <a:t> </a:t>
            </a:r>
            <a:r>
              <a:rPr lang="ru-RU" dirty="0" err="1"/>
              <a:t>хлопцеві</a:t>
            </a:r>
            <a:r>
              <a:rPr lang="ru-RU" dirty="0"/>
              <a:t> батька. Франко </a:t>
            </a:r>
            <a:r>
              <a:rPr lang="ru-RU" dirty="0" err="1"/>
              <a:t>підтримував</a:t>
            </a:r>
            <a:r>
              <a:rPr lang="ru-RU" dirty="0"/>
              <a:t> </a:t>
            </a:r>
            <a:r>
              <a:rPr lang="ru-RU" dirty="0" err="1"/>
              <a:t>дружні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вітчимом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життя.Коли</a:t>
            </a:r>
            <a:r>
              <a:rPr lang="ru-RU" dirty="0"/>
              <a:t> </a:t>
            </a:r>
            <a:r>
              <a:rPr lang="ru-RU" dirty="0" err="1"/>
              <a:t>Іванові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15 </a:t>
            </a:r>
            <a:r>
              <a:rPr lang="ru-RU" dirty="0" err="1"/>
              <a:t>років</a:t>
            </a:r>
            <a:r>
              <a:rPr lang="ru-RU" dirty="0"/>
              <a:t>, в 1872 </a:t>
            </a:r>
            <a:r>
              <a:rPr lang="ru-RU" dirty="0" err="1"/>
              <a:t>році</a:t>
            </a:r>
            <a:r>
              <a:rPr lang="ru-RU" dirty="0"/>
              <a:t>, померла </a:t>
            </a:r>
            <a:r>
              <a:rPr lang="ru-RU" dirty="0" err="1"/>
              <a:t>мати</a:t>
            </a:r>
            <a:r>
              <a:rPr lang="ru-RU" dirty="0"/>
              <a:t>. </a:t>
            </a:r>
            <a:r>
              <a:rPr lang="ru-RU" dirty="0" err="1"/>
              <a:t>Вихованням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стала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мачуха</a:t>
            </a:r>
            <a:r>
              <a:rPr lang="ru-RU" dirty="0"/>
              <a:t>.</a:t>
            </a:r>
          </a:p>
          <a:p>
            <a:r>
              <a:rPr lang="ru-RU" dirty="0"/>
              <a:t>1875-го року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Дрогобицьку</a:t>
            </a:r>
            <a:r>
              <a:rPr lang="ru-RU" dirty="0"/>
              <a:t> </a:t>
            </a:r>
            <a:r>
              <a:rPr lang="ru-RU" dirty="0" err="1"/>
              <a:t>гімназію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— </a:t>
            </a:r>
            <a:r>
              <a:rPr lang="ru-RU" dirty="0" err="1"/>
              <a:t>Дрогобицький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).</a:t>
            </a:r>
            <a:r>
              <a:rPr lang="ru-RU" dirty="0" err="1"/>
              <a:t>Залишившись</a:t>
            </a:r>
            <a:r>
              <a:rPr lang="ru-RU" dirty="0"/>
              <a:t> без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на </a:t>
            </a:r>
            <a:r>
              <a:rPr lang="ru-RU" dirty="0" err="1"/>
              <a:t>життя</a:t>
            </a:r>
            <a:r>
              <a:rPr lang="ru-RU" dirty="0"/>
              <a:t> репетиторством. З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заробітку</a:t>
            </a:r>
            <a:r>
              <a:rPr lang="ru-RU" dirty="0"/>
              <a:t>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на книжки для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автобіографічних</a:t>
            </a:r>
            <a:r>
              <a:rPr lang="ru-RU" dirty="0"/>
              <a:t> </a:t>
            </a:r>
            <a:r>
              <a:rPr lang="ru-RU" dirty="0" err="1"/>
              <a:t>оповіданнях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Франка </a:t>
            </a:r>
            <a:r>
              <a:rPr lang="ru-RU" dirty="0" err="1" smtClean="0"/>
              <a:t>художньо</a:t>
            </a:r>
            <a:r>
              <a:rPr lang="ru-RU" dirty="0" smtClean="0"/>
              <a:t> </a:t>
            </a:r>
            <a:r>
              <a:rPr lang="ru-RU" dirty="0" err="1"/>
              <a:t>відтворено</a:t>
            </a:r>
            <a:r>
              <a:rPr lang="ru-RU" dirty="0"/>
              <a:t> атмосферу </a:t>
            </a:r>
            <a:r>
              <a:rPr lang="ru-RU" dirty="0" err="1"/>
              <a:t>тогочасної</a:t>
            </a:r>
            <a:r>
              <a:rPr lang="ru-RU" dirty="0"/>
              <a:t> </a:t>
            </a:r>
            <a:r>
              <a:rPr lang="ru-RU" dirty="0" err="1"/>
              <a:t>шкільної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схоластикою, </a:t>
            </a:r>
            <a:r>
              <a:rPr lang="ru-RU" dirty="0" err="1"/>
              <a:t>тілесними</a:t>
            </a:r>
            <a:r>
              <a:rPr lang="ru-RU" dirty="0"/>
              <a:t> </a:t>
            </a:r>
            <a:r>
              <a:rPr lang="ru-RU" dirty="0" err="1"/>
              <a:t>покараннями</a:t>
            </a:r>
            <a:r>
              <a:rPr lang="ru-RU" dirty="0"/>
              <a:t>, </a:t>
            </a:r>
            <a:r>
              <a:rPr lang="ru-RU" dirty="0" err="1"/>
              <a:t>моральним</a:t>
            </a:r>
            <a:r>
              <a:rPr lang="ru-RU" dirty="0"/>
              <a:t> </a:t>
            </a:r>
            <a:r>
              <a:rPr lang="ru-RU" dirty="0" err="1"/>
              <a:t>приниженням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З них </a:t>
            </a:r>
            <a:r>
              <a:rPr lang="ru-RU" dirty="0" err="1"/>
              <a:t>довідуємося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здобувати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обдарованому</a:t>
            </a:r>
            <a:r>
              <a:rPr lang="ru-RU" dirty="0"/>
              <a:t> </a:t>
            </a:r>
            <a:r>
              <a:rPr lang="ru-RU" dirty="0" err="1"/>
              <a:t>селянському</a:t>
            </a:r>
            <a:r>
              <a:rPr lang="ru-RU" dirty="0"/>
              <a:t> </a:t>
            </a:r>
            <a:r>
              <a:rPr lang="ru-RU" dirty="0" err="1"/>
              <a:t>хлопцеві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жив на </a:t>
            </a:r>
            <a:r>
              <a:rPr lang="ru-RU" dirty="0" err="1"/>
              <a:t>квартирі</a:t>
            </a:r>
            <a:r>
              <a:rPr lang="ru-RU" dirty="0"/>
              <a:t> в </a:t>
            </a:r>
            <a:r>
              <a:rPr lang="ru-RU" dirty="0" err="1"/>
              <a:t>далекої</a:t>
            </a:r>
            <a:r>
              <a:rPr lang="ru-RU" dirty="0"/>
              <a:t> </a:t>
            </a:r>
            <a:r>
              <a:rPr lang="ru-RU" dirty="0" err="1"/>
              <a:t>родички</a:t>
            </a:r>
            <a:r>
              <a:rPr lang="ru-RU" dirty="0"/>
              <a:t> </a:t>
            </a:r>
            <a:r>
              <a:rPr lang="ru-RU" dirty="0" err="1"/>
              <a:t>Кошицької</a:t>
            </a:r>
            <a:r>
              <a:rPr lang="ru-RU" dirty="0"/>
              <a:t> на </a:t>
            </a:r>
            <a:r>
              <a:rPr lang="ru-RU" dirty="0" err="1"/>
              <a:t>околиці</a:t>
            </a:r>
            <a:r>
              <a:rPr lang="ru-RU" dirty="0"/>
              <a:t> </a:t>
            </a:r>
            <a:r>
              <a:rPr lang="ru-RU" dirty="0" err="1"/>
              <a:t>Дрогобича</a:t>
            </a:r>
            <a:r>
              <a:rPr lang="ru-RU" dirty="0"/>
              <a:t>, </a:t>
            </a:r>
            <a:r>
              <a:rPr lang="ru-RU" dirty="0" err="1"/>
              <a:t>нерідко</a:t>
            </a:r>
            <a:r>
              <a:rPr lang="ru-RU" dirty="0"/>
              <a:t> спав у </a:t>
            </a:r>
            <a:r>
              <a:rPr lang="ru-RU" dirty="0" err="1"/>
              <a:t>трунах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виготовлялися</a:t>
            </a:r>
            <a:r>
              <a:rPr lang="ru-RU" dirty="0"/>
              <a:t> 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столярній</a:t>
            </a:r>
            <a:r>
              <a:rPr lang="ru-RU" dirty="0"/>
              <a:t> </a:t>
            </a:r>
            <a:r>
              <a:rPr lang="ru-RU" dirty="0" err="1"/>
              <a:t>майстерні</a:t>
            </a:r>
            <a:r>
              <a:rPr lang="ru-RU" dirty="0"/>
              <a:t> («У </a:t>
            </a:r>
            <a:r>
              <a:rPr lang="ru-RU" dirty="0" err="1"/>
              <a:t>столярні</a:t>
            </a:r>
            <a:r>
              <a:rPr lang="ru-RU" dirty="0"/>
              <a:t>»). Уже </a:t>
            </a:r>
            <a:r>
              <a:rPr lang="ru-RU" dirty="0" err="1"/>
              <a:t>навчаючись</a:t>
            </a:r>
            <a:r>
              <a:rPr lang="ru-RU" dirty="0"/>
              <a:t> у </a:t>
            </a:r>
            <a:r>
              <a:rPr lang="ru-RU" dirty="0" err="1"/>
              <a:t>гімназії</a:t>
            </a:r>
            <a:r>
              <a:rPr lang="ru-RU" dirty="0"/>
              <a:t>, Франко </a:t>
            </a:r>
            <a:r>
              <a:rPr lang="ru-RU" dirty="0" err="1"/>
              <a:t>виявив</a:t>
            </a:r>
            <a:r>
              <a:rPr lang="ru-RU" dirty="0"/>
              <a:t> </a:t>
            </a:r>
            <a:r>
              <a:rPr lang="ru-RU" dirty="0" err="1"/>
              <a:t>феноменальні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: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дослівно</a:t>
            </a:r>
            <a:r>
              <a:rPr lang="ru-RU" dirty="0"/>
              <a:t> </a:t>
            </a:r>
            <a:r>
              <a:rPr lang="ru-RU" dirty="0" err="1"/>
              <a:t>повторити</a:t>
            </a:r>
            <a:r>
              <a:rPr lang="ru-RU" dirty="0"/>
              <a:t> </a:t>
            </a:r>
            <a:r>
              <a:rPr lang="ru-RU" dirty="0" err="1"/>
              <a:t>товаришам</a:t>
            </a:r>
            <a:r>
              <a:rPr lang="ru-RU" dirty="0"/>
              <a:t> </a:t>
            </a:r>
            <a:r>
              <a:rPr lang="ru-RU" dirty="0" err="1"/>
              <a:t>годинну</a:t>
            </a:r>
            <a:r>
              <a:rPr lang="ru-RU" dirty="0"/>
              <a:t> </a:t>
            </a:r>
            <a:r>
              <a:rPr lang="ru-RU" dirty="0" err="1"/>
              <a:t>лекцію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; знав </a:t>
            </a:r>
            <a:r>
              <a:rPr lang="ru-RU" dirty="0" err="1"/>
              <a:t>напам'ять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«Кобзаря»; </a:t>
            </a:r>
            <a:r>
              <a:rPr lang="ru-RU" dirty="0" err="1"/>
              <a:t>домашні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з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виконував</a:t>
            </a:r>
            <a:r>
              <a:rPr lang="ru-RU" dirty="0"/>
              <a:t> у </a:t>
            </a:r>
            <a:r>
              <a:rPr lang="ru-RU" dirty="0" err="1"/>
              <a:t>поетичній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; </a:t>
            </a:r>
            <a:r>
              <a:rPr lang="ru-RU" dirty="0" err="1"/>
              <a:t>глибоко</a:t>
            </a:r>
            <a:r>
              <a:rPr lang="ru-RU" dirty="0"/>
              <a:t> й на все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засвоював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прочитаних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лектури</a:t>
            </a:r>
            <a:r>
              <a:rPr lang="ru-RU" dirty="0"/>
              <a:t>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були</a:t>
            </a:r>
            <a:r>
              <a:rPr lang="ru-RU" dirty="0"/>
              <a:t> твори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класиків</a:t>
            </a:r>
            <a:r>
              <a:rPr lang="ru-RU" dirty="0"/>
              <a:t>, </a:t>
            </a:r>
            <a:r>
              <a:rPr lang="ru-RU" dirty="0" err="1"/>
              <a:t>культурологічні</a:t>
            </a:r>
            <a:r>
              <a:rPr lang="ru-RU" dirty="0"/>
              <a:t>, </a:t>
            </a:r>
            <a:r>
              <a:rPr lang="ru-RU" dirty="0" err="1"/>
              <a:t>історіософські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популярні</a:t>
            </a:r>
            <a:r>
              <a:rPr lang="ru-RU" dirty="0"/>
              <a:t> книжки на </a:t>
            </a:r>
            <a:r>
              <a:rPr lang="ru-RU" dirty="0" err="1"/>
              <a:t>природничі</a:t>
            </a:r>
            <a:r>
              <a:rPr lang="ru-RU" dirty="0"/>
              <a:t> теми.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особиста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r>
              <a:rPr lang="ru-RU" dirty="0"/>
              <a:t> Франка-</a:t>
            </a:r>
            <a:r>
              <a:rPr lang="ru-RU" dirty="0" err="1"/>
              <a:t>гімназиста</a:t>
            </a:r>
            <a:r>
              <a:rPr lang="ru-RU" dirty="0"/>
              <a:t> </a:t>
            </a:r>
            <a:r>
              <a:rPr lang="ru-RU" dirty="0" err="1"/>
              <a:t>складалась</a:t>
            </a:r>
            <a:r>
              <a:rPr lang="ru-RU" dirty="0"/>
              <a:t> з </a:t>
            </a:r>
            <a:r>
              <a:rPr lang="ru-RU" dirty="0" err="1"/>
              <a:t>майже</a:t>
            </a:r>
            <a:r>
              <a:rPr lang="ru-RU" dirty="0"/>
              <a:t> 500 </a:t>
            </a:r>
            <a:r>
              <a:rPr lang="ru-RU" dirty="0" err="1"/>
              <a:t>книжок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європейськими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же час Франко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перекладати</a:t>
            </a:r>
            <a:r>
              <a:rPr lang="ru-RU" dirty="0"/>
              <a:t> твори </a:t>
            </a:r>
            <a:r>
              <a:rPr lang="ru-RU" dirty="0" err="1"/>
              <a:t>античних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 (Софокла, </a:t>
            </a:r>
            <a:r>
              <a:rPr lang="ru-RU" dirty="0" err="1"/>
              <a:t>Еврипіда</a:t>
            </a:r>
            <a:r>
              <a:rPr lang="ru-RU" dirty="0"/>
              <a:t>);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Маркіяна</a:t>
            </a:r>
            <a:r>
              <a:rPr lang="ru-RU" dirty="0"/>
              <a:t> Шашкевича й Тараса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  <a:r>
              <a:rPr lang="ru-RU" dirty="0" err="1"/>
              <a:t>захоплюється</a:t>
            </a:r>
            <a:r>
              <a:rPr lang="ru-RU" dirty="0"/>
              <a:t> </a:t>
            </a:r>
            <a:r>
              <a:rPr lang="ru-RU" dirty="0" err="1"/>
              <a:t>багатством</a:t>
            </a:r>
            <a:r>
              <a:rPr lang="ru-RU" dirty="0"/>
              <a:t> і красою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й </a:t>
            </a:r>
            <a:r>
              <a:rPr lang="ru-RU" dirty="0" err="1"/>
              <a:t>записувати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усної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(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легенди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dirty="0" err="1"/>
              <a:t>Восени</a:t>
            </a:r>
            <a:r>
              <a:rPr lang="ru-RU" dirty="0"/>
              <a:t> 1875-го року Франко став студентом </a:t>
            </a:r>
            <a:r>
              <a:rPr lang="ru-RU" dirty="0" err="1"/>
              <a:t>філософського</a:t>
            </a:r>
            <a:r>
              <a:rPr lang="ru-RU" dirty="0"/>
              <a:t> факультету </a:t>
            </a:r>
            <a:r>
              <a:rPr lang="ru-RU" dirty="0" err="1"/>
              <a:t>Львівського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належав до </a:t>
            </a:r>
            <a:r>
              <a:rPr lang="ru-RU" dirty="0" err="1"/>
              <a:t>москвофільського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матеріальну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Івану</a:t>
            </a:r>
            <a:r>
              <a:rPr lang="ru-RU" dirty="0"/>
              <a:t> Франку надавав </a:t>
            </a:r>
            <a:r>
              <a:rPr lang="ru-RU" dirty="0" err="1"/>
              <a:t>Омелян</a:t>
            </a:r>
            <a:r>
              <a:rPr lang="ru-RU" dirty="0"/>
              <a:t> </a:t>
            </a:r>
            <a:r>
              <a:rPr lang="ru-RU" dirty="0" err="1"/>
              <a:t>Партицький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404" y="455735"/>
            <a:ext cx="9751060" cy="1173065"/>
          </a:xfrm>
        </p:spPr>
        <p:txBody>
          <a:bodyPr/>
          <a:lstStyle/>
          <a:p>
            <a:pPr algn="ctr"/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твори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2" y="2420888"/>
            <a:ext cx="10564161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Перший </a:t>
            </a:r>
            <a:r>
              <a:rPr lang="ru-RU" sz="1200" dirty="0" err="1"/>
              <a:t>період</a:t>
            </a:r>
            <a:r>
              <a:rPr lang="ru-RU" sz="1200" dirty="0"/>
              <a:t> </a:t>
            </a:r>
            <a:r>
              <a:rPr lang="ru-RU" sz="1200" dirty="0" err="1"/>
              <a:t>творчості</a:t>
            </a:r>
            <a:r>
              <a:rPr lang="ru-RU" sz="1200" dirty="0"/>
              <a:t> Франка </a:t>
            </a:r>
            <a:r>
              <a:rPr lang="ru-RU" sz="1200" dirty="0" err="1"/>
              <a:t>визначають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політичні</a:t>
            </a:r>
            <a:r>
              <a:rPr lang="ru-RU" sz="1200" dirty="0"/>
              <a:t> </a:t>
            </a:r>
            <a:r>
              <a:rPr lang="ru-RU" sz="1200" dirty="0" err="1"/>
              <a:t>поезії</a:t>
            </a:r>
            <a:r>
              <a:rPr lang="ru-RU" sz="1200" dirty="0"/>
              <a:t>, </a:t>
            </a:r>
            <a:r>
              <a:rPr lang="ru-RU" sz="1200" dirty="0" err="1"/>
              <a:t>своєрідні</a:t>
            </a:r>
            <a:r>
              <a:rPr lang="ru-RU" sz="1200" dirty="0"/>
              <a:t> </a:t>
            </a:r>
            <a:r>
              <a:rPr lang="ru-RU" sz="1200" dirty="0" err="1"/>
              <a:t>народні</a:t>
            </a:r>
            <a:r>
              <a:rPr lang="ru-RU" sz="1200" dirty="0"/>
              <a:t> </a:t>
            </a:r>
            <a:r>
              <a:rPr lang="ru-RU" sz="1200" dirty="0" err="1"/>
              <a:t>гімни</a:t>
            </a:r>
            <a:r>
              <a:rPr lang="ru-RU" sz="1200" dirty="0"/>
              <a:t>: «</a:t>
            </a:r>
            <a:r>
              <a:rPr lang="ru-RU" sz="1200" dirty="0" err="1"/>
              <a:t>Каменярі</a:t>
            </a:r>
            <a:r>
              <a:rPr lang="ru-RU" sz="1200" dirty="0"/>
              <a:t>» (1878), «</a:t>
            </a:r>
            <a:r>
              <a:rPr lang="ru-RU" sz="1200" dirty="0" err="1"/>
              <a:t>Вічний</a:t>
            </a:r>
            <a:r>
              <a:rPr lang="ru-RU" sz="1200" dirty="0"/>
              <a:t> </a:t>
            </a:r>
            <a:r>
              <a:rPr lang="ru-RU" sz="1200" dirty="0" err="1"/>
              <a:t>революціонер</a:t>
            </a:r>
            <a:r>
              <a:rPr lang="ru-RU" sz="1200" dirty="0"/>
              <a:t>» (1880), «Не пора…» (1880) та </a:t>
            </a:r>
            <a:r>
              <a:rPr lang="ru-RU" sz="1200" dirty="0" err="1"/>
              <a:t>ін</a:t>
            </a:r>
            <a:r>
              <a:rPr lang="ru-RU" sz="1200" dirty="0"/>
              <a:t>., </a:t>
            </a:r>
            <a:r>
              <a:rPr lang="ru-RU" sz="1200" dirty="0" err="1"/>
              <a:t>повісті</a:t>
            </a:r>
            <a:r>
              <a:rPr lang="ru-RU" sz="1200" dirty="0"/>
              <a:t> «</a:t>
            </a:r>
            <a:r>
              <a:rPr lang="en-US" sz="1200" dirty="0"/>
              <a:t>Boa constrictor» (1881), «</a:t>
            </a:r>
            <a:r>
              <a:rPr lang="ru-RU" sz="1200" dirty="0"/>
              <a:t>Борислав </a:t>
            </a:r>
            <a:r>
              <a:rPr lang="ru-RU" sz="1200" dirty="0" err="1"/>
              <a:t>сміється</a:t>
            </a:r>
            <a:r>
              <a:rPr lang="ru-RU" sz="1200" dirty="0"/>
              <a:t>» (1881), «Захар Беркут» (1882), низка </a:t>
            </a:r>
            <a:r>
              <a:rPr lang="ru-RU" sz="1200" dirty="0" err="1"/>
              <a:t>літературознавчих</a:t>
            </a:r>
            <a:r>
              <a:rPr lang="ru-RU" sz="1200" dirty="0"/>
              <a:t>, </a:t>
            </a:r>
            <a:r>
              <a:rPr lang="ru-RU" sz="1200" dirty="0" err="1"/>
              <a:t>публіцистичних</a:t>
            </a:r>
            <a:r>
              <a:rPr lang="ru-RU" sz="1200" dirty="0"/>
              <a:t> статей.</a:t>
            </a:r>
          </a:p>
          <a:p>
            <a:pPr marL="0" indent="0">
              <a:buNone/>
            </a:pPr>
            <a:r>
              <a:rPr lang="ru-RU" sz="1200" dirty="0" err="1" smtClean="0"/>
              <a:t>Іван</a:t>
            </a:r>
            <a:r>
              <a:rPr lang="ru-RU" sz="1200" dirty="0" smtClean="0"/>
              <a:t> </a:t>
            </a:r>
            <a:r>
              <a:rPr lang="ru-RU" sz="1200" dirty="0"/>
              <a:t>Франко з дружиною Ольгою </a:t>
            </a:r>
            <a:r>
              <a:rPr lang="ru-RU" sz="1200" dirty="0" err="1"/>
              <a:t>Хоружинською</a:t>
            </a:r>
            <a:r>
              <a:rPr lang="ru-RU" sz="1200" dirty="0"/>
              <a:t> 1886 р. </a:t>
            </a:r>
            <a:r>
              <a:rPr lang="ru-RU" sz="1200" dirty="0" err="1"/>
              <a:t>сфотографувались</a:t>
            </a:r>
            <a:r>
              <a:rPr lang="ru-RU" sz="1200" dirty="0"/>
              <a:t> у </a:t>
            </a:r>
            <a:r>
              <a:rPr lang="ru-RU" sz="1200" dirty="0" err="1"/>
              <a:t>Влодзімежа</a:t>
            </a:r>
            <a:r>
              <a:rPr lang="ru-RU" sz="1200" dirty="0"/>
              <a:t> </a:t>
            </a:r>
            <a:r>
              <a:rPr lang="ru-RU" sz="1200" dirty="0" err="1"/>
              <a:t>Висоцького</a:t>
            </a:r>
            <a:r>
              <a:rPr lang="ru-RU" sz="1200" dirty="0"/>
              <a:t> </a:t>
            </a:r>
            <a:r>
              <a:rPr lang="ru-RU" sz="1200" dirty="0" err="1"/>
              <a:t>одразу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одруження</a:t>
            </a:r>
            <a:r>
              <a:rPr lang="ru-RU" sz="1200" dirty="0"/>
              <a:t> на </a:t>
            </a:r>
            <a:r>
              <a:rPr lang="ru-RU" sz="1200" dirty="0" err="1"/>
              <a:t>пораду</a:t>
            </a:r>
            <a:r>
              <a:rPr lang="ru-RU" sz="1200" dirty="0"/>
              <a:t> </a:t>
            </a:r>
            <a:r>
              <a:rPr lang="ru-RU" sz="1200" dirty="0" err="1"/>
              <a:t>польської</a:t>
            </a:r>
            <a:r>
              <a:rPr lang="ru-RU" sz="1200" dirty="0"/>
              <a:t> </a:t>
            </a:r>
            <a:r>
              <a:rPr lang="ru-RU" sz="1200" dirty="0" err="1"/>
              <a:t>письменниці</a:t>
            </a:r>
            <a:r>
              <a:rPr lang="ru-RU" sz="1200" dirty="0"/>
              <a:t> </a:t>
            </a:r>
            <a:r>
              <a:rPr lang="ru-RU" sz="1200" dirty="0" err="1"/>
              <a:t>Елізи</a:t>
            </a:r>
            <a:r>
              <a:rPr lang="ru-RU" sz="1200" dirty="0"/>
              <a:t> Ожешко.</a:t>
            </a:r>
          </a:p>
          <a:p>
            <a:pPr marL="0" indent="0">
              <a:buNone/>
            </a:pPr>
            <a:r>
              <a:rPr lang="ru-RU" sz="1200" dirty="0"/>
              <a:t>1881-го року Франко став </a:t>
            </a:r>
            <a:r>
              <a:rPr lang="ru-RU" sz="1200" dirty="0" err="1"/>
              <a:t>співвидавцем</a:t>
            </a:r>
            <a:r>
              <a:rPr lang="ru-RU" sz="1200" dirty="0"/>
              <a:t> </a:t>
            </a:r>
            <a:r>
              <a:rPr lang="ru-RU" sz="1200" dirty="0" err="1"/>
              <a:t>часопису</a:t>
            </a:r>
            <a:r>
              <a:rPr lang="ru-RU" sz="1200" dirty="0"/>
              <a:t> «</a:t>
            </a:r>
            <a:r>
              <a:rPr lang="ru-RU" sz="1200" dirty="0" err="1"/>
              <a:t>Світ</a:t>
            </a:r>
            <a:r>
              <a:rPr lang="ru-RU" sz="1200" dirty="0"/>
              <a:t>»,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закриття</a:t>
            </a:r>
            <a:r>
              <a:rPr lang="ru-RU" sz="1200" dirty="0"/>
              <a:t> (1882) </a:t>
            </a:r>
            <a:r>
              <a:rPr lang="ru-RU" sz="1200" dirty="0" err="1"/>
              <a:t>якого</a:t>
            </a:r>
            <a:r>
              <a:rPr lang="ru-RU" sz="1200" dirty="0"/>
              <a:t> </a:t>
            </a:r>
            <a:r>
              <a:rPr lang="ru-RU" sz="1200" dirty="0" err="1"/>
              <a:t>працював</a:t>
            </a:r>
            <a:r>
              <a:rPr lang="ru-RU" sz="1200" dirty="0"/>
              <a:t> у </a:t>
            </a:r>
            <a:r>
              <a:rPr lang="ru-RU" sz="1200" dirty="0" err="1"/>
              <a:t>редакції</a:t>
            </a:r>
            <a:r>
              <a:rPr lang="ru-RU" sz="1200" dirty="0"/>
              <a:t> </a:t>
            </a:r>
            <a:r>
              <a:rPr lang="ru-RU" sz="1200" dirty="0" err="1"/>
              <a:t>часопису</a:t>
            </a:r>
            <a:r>
              <a:rPr lang="ru-RU" sz="1200" dirty="0"/>
              <a:t> «Зоря», </a:t>
            </a:r>
            <a:r>
              <a:rPr lang="ru-RU" sz="1200" dirty="0" err="1"/>
              <a:t>газеті</a:t>
            </a:r>
            <a:r>
              <a:rPr lang="ru-RU" sz="1200" dirty="0"/>
              <a:t> «</a:t>
            </a:r>
            <a:r>
              <a:rPr lang="ru-RU" sz="1200" dirty="0" err="1"/>
              <a:t>Діло</a:t>
            </a:r>
            <a:r>
              <a:rPr lang="ru-RU" sz="1200" dirty="0" smtClean="0"/>
              <a:t>». </a:t>
            </a:r>
            <a:r>
              <a:rPr lang="ru-RU" sz="1200" dirty="0" err="1"/>
              <a:t>Зневірившись</a:t>
            </a:r>
            <a:r>
              <a:rPr lang="ru-RU" sz="1200" dirty="0"/>
              <a:t> у </a:t>
            </a:r>
            <a:r>
              <a:rPr lang="ru-RU" sz="1200" dirty="0" err="1"/>
              <a:t>співпраці</a:t>
            </a:r>
            <a:r>
              <a:rPr lang="ru-RU" sz="1200" dirty="0"/>
              <a:t> з </a:t>
            </a:r>
            <a:r>
              <a:rPr lang="ru-RU" sz="1200" dirty="0" err="1"/>
              <a:t>галицькими</a:t>
            </a:r>
            <a:r>
              <a:rPr lang="ru-RU" sz="1200" dirty="0"/>
              <a:t> </a:t>
            </a:r>
            <a:r>
              <a:rPr lang="ru-RU" sz="1200" dirty="0" err="1"/>
              <a:t>народовцями</a:t>
            </a:r>
            <a:r>
              <a:rPr lang="ru-RU" sz="1200" dirty="0"/>
              <a:t>, Франко </a:t>
            </a:r>
            <a:r>
              <a:rPr lang="ru-RU" sz="1200" dirty="0" err="1"/>
              <a:t>спільно</a:t>
            </a:r>
            <a:r>
              <a:rPr lang="ru-RU" sz="1200" dirty="0"/>
              <a:t> з </a:t>
            </a:r>
            <a:r>
              <a:rPr lang="ru-RU" sz="1200" dirty="0" err="1"/>
              <a:t>діячами</a:t>
            </a:r>
            <a:r>
              <a:rPr lang="ru-RU" sz="1200" dirty="0"/>
              <a:t> </a:t>
            </a:r>
            <a:r>
              <a:rPr lang="ru-RU" sz="1200" dirty="0" err="1"/>
              <a:t>Старої</a:t>
            </a:r>
            <a:r>
              <a:rPr lang="ru-RU" sz="1200" dirty="0"/>
              <a:t> </a:t>
            </a:r>
            <a:r>
              <a:rPr lang="ru-RU" sz="1200" dirty="0" err="1"/>
              <a:t>Громади</a:t>
            </a:r>
            <a:r>
              <a:rPr lang="ru-RU" sz="1200" dirty="0"/>
              <a:t> </a:t>
            </a:r>
            <a:r>
              <a:rPr lang="ru-RU" sz="1200" dirty="0" err="1"/>
              <a:t>пробував</a:t>
            </a:r>
            <a:r>
              <a:rPr lang="ru-RU" sz="1200" dirty="0"/>
              <a:t> </a:t>
            </a:r>
            <a:r>
              <a:rPr lang="ru-RU" sz="1200" dirty="0" err="1"/>
              <a:t>заснувати</a:t>
            </a:r>
            <a:r>
              <a:rPr lang="ru-RU" sz="1200" dirty="0"/>
              <a:t> </a:t>
            </a:r>
            <a:r>
              <a:rPr lang="ru-RU" sz="1200" dirty="0" err="1"/>
              <a:t>власний</a:t>
            </a:r>
            <a:r>
              <a:rPr lang="ru-RU" sz="1200" dirty="0"/>
              <a:t> </a:t>
            </a:r>
            <a:r>
              <a:rPr lang="ru-RU" sz="1200" dirty="0" err="1"/>
              <a:t>незалежний</a:t>
            </a:r>
            <a:r>
              <a:rPr lang="ru-RU" sz="1200" dirty="0"/>
              <a:t> орган («</a:t>
            </a:r>
            <a:r>
              <a:rPr lang="ru-RU" sz="1200" dirty="0" err="1"/>
              <a:t>Поступ</a:t>
            </a:r>
            <a:r>
              <a:rPr lang="ru-RU" sz="1200" dirty="0"/>
              <a:t>»); з </a:t>
            </a:r>
            <a:r>
              <a:rPr lang="ru-RU" sz="1200" dirty="0" err="1"/>
              <a:t>цією</a:t>
            </a:r>
            <a:r>
              <a:rPr lang="ru-RU" sz="1200" dirty="0"/>
              <a:t> метою </a:t>
            </a:r>
            <a:r>
              <a:rPr lang="ru-RU" sz="1200" dirty="0" err="1"/>
              <a:t>двічі</a:t>
            </a:r>
            <a:r>
              <a:rPr lang="ru-RU" sz="1200" dirty="0"/>
              <a:t> </a:t>
            </a:r>
            <a:r>
              <a:rPr lang="ru-RU" sz="1200" dirty="0" err="1"/>
              <a:t>їздив</a:t>
            </a:r>
            <a:r>
              <a:rPr lang="ru-RU" sz="1200" dirty="0"/>
              <a:t> до </a:t>
            </a:r>
            <a:r>
              <a:rPr lang="ru-RU" sz="1200" dirty="0" err="1"/>
              <a:t>Києва</a:t>
            </a:r>
            <a:r>
              <a:rPr lang="ru-RU" sz="1200" dirty="0"/>
              <a:t> — 1885 і 1886 року, </a:t>
            </a:r>
            <a:r>
              <a:rPr lang="ru-RU" sz="1200" dirty="0" err="1"/>
              <a:t>зустрічався</a:t>
            </a:r>
            <a:r>
              <a:rPr lang="ru-RU" sz="1200" dirty="0"/>
              <a:t> з </a:t>
            </a:r>
            <a:r>
              <a:rPr lang="ru-RU" sz="1200" dirty="0" err="1"/>
              <a:t>громадсько-культурними</a:t>
            </a:r>
            <a:r>
              <a:rPr lang="ru-RU" sz="1200" dirty="0"/>
              <a:t> </a:t>
            </a:r>
            <a:r>
              <a:rPr lang="ru-RU" sz="1200" dirty="0" err="1"/>
              <a:t>діячами</a:t>
            </a:r>
            <a:r>
              <a:rPr lang="ru-RU" sz="1200" dirty="0"/>
              <a:t> (</a:t>
            </a:r>
            <a:r>
              <a:rPr lang="ru-RU" sz="1200" dirty="0" err="1"/>
              <a:t>Миколою</a:t>
            </a:r>
            <a:r>
              <a:rPr lang="ru-RU" sz="1200" dirty="0"/>
              <a:t> Лисенком, </a:t>
            </a:r>
            <a:r>
              <a:rPr lang="ru-RU" sz="1200" dirty="0" err="1"/>
              <a:t>Михайлом</a:t>
            </a:r>
            <a:r>
              <a:rPr lang="ru-RU" sz="1200" dirty="0"/>
              <a:t> </a:t>
            </a:r>
            <a:r>
              <a:rPr lang="ru-RU" sz="1200" dirty="0" err="1"/>
              <a:t>Старицьким</a:t>
            </a:r>
            <a:r>
              <a:rPr lang="ru-RU" sz="1200" dirty="0"/>
              <a:t>, </a:t>
            </a:r>
            <a:r>
              <a:rPr lang="ru-RU" sz="1200" dirty="0" err="1"/>
              <a:t>Єлисеєм</a:t>
            </a:r>
            <a:r>
              <a:rPr lang="ru-RU" sz="1200" dirty="0"/>
              <a:t> </a:t>
            </a:r>
            <a:r>
              <a:rPr lang="ru-RU" sz="1200" dirty="0" err="1"/>
              <a:t>Трегубовим</a:t>
            </a:r>
            <a:r>
              <a:rPr lang="ru-RU" sz="1200" dirty="0"/>
              <a:t>, Павлом </a:t>
            </a:r>
            <a:r>
              <a:rPr lang="ru-RU" sz="1200" dirty="0" err="1"/>
              <a:t>Житецьким</a:t>
            </a:r>
            <a:r>
              <a:rPr lang="ru-RU" sz="1200" dirty="0"/>
              <a:t> </a:t>
            </a:r>
            <a:r>
              <a:rPr lang="ru-RU" sz="1200" dirty="0" err="1"/>
              <a:t>тощо</a:t>
            </a:r>
            <a:r>
              <a:rPr lang="ru-RU" sz="1200" dirty="0"/>
              <a:t>); </a:t>
            </a:r>
            <a:r>
              <a:rPr lang="ru-RU" sz="1200" dirty="0" err="1"/>
              <a:t>познайомився</a:t>
            </a:r>
            <a:r>
              <a:rPr lang="ru-RU" sz="1200" dirty="0"/>
              <a:t> </a:t>
            </a:r>
            <a:r>
              <a:rPr lang="ru-RU" sz="1200" dirty="0" err="1"/>
              <a:t>зі</a:t>
            </a:r>
            <a:r>
              <a:rPr lang="ru-RU" sz="1200" dirty="0"/>
              <a:t> </a:t>
            </a:r>
            <a:r>
              <a:rPr lang="ru-RU" sz="1200" dirty="0" err="1"/>
              <a:t>своєю</a:t>
            </a:r>
            <a:r>
              <a:rPr lang="ru-RU" sz="1200" dirty="0"/>
              <a:t> </a:t>
            </a:r>
            <a:r>
              <a:rPr lang="ru-RU" sz="1200" dirty="0" err="1"/>
              <a:t>майбутньою</a:t>
            </a:r>
            <a:r>
              <a:rPr lang="ru-RU" sz="1200" dirty="0"/>
              <a:t> дружиною Ольгою </a:t>
            </a:r>
            <a:r>
              <a:rPr lang="ru-RU" sz="1200" dirty="0" err="1"/>
              <a:t>Хоружинською</a:t>
            </a:r>
            <a:r>
              <a:rPr lang="ru-RU" sz="1200" dirty="0"/>
              <a:t>, у </a:t>
            </a:r>
            <a:r>
              <a:rPr lang="ru-RU" sz="1200" dirty="0" err="1"/>
              <a:t>травні</a:t>
            </a:r>
            <a:r>
              <a:rPr lang="ru-RU" sz="1200" dirty="0"/>
              <a:t> 1886 року взяв з нею </a:t>
            </a:r>
            <a:r>
              <a:rPr lang="ru-RU" sz="1200" dirty="0" err="1"/>
              <a:t>шлюб</a:t>
            </a:r>
            <a:r>
              <a:rPr lang="ru-RU" sz="1200" dirty="0"/>
              <a:t> у </a:t>
            </a:r>
            <a:r>
              <a:rPr lang="ru-RU" sz="1200" dirty="0" err="1"/>
              <a:t>Павлівській</a:t>
            </a:r>
            <a:r>
              <a:rPr lang="ru-RU" sz="1200" dirty="0"/>
              <a:t> </a:t>
            </a:r>
            <a:r>
              <a:rPr lang="ru-RU" sz="1200" dirty="0" err="1"/>
              <a:t>церкві</a:t>
            </a:r>
            <a:r>
              <a:rPr lang="ru-RU" sz="1200" dirty="0"/>
              <a:t> </a:t>
            </a:r>
            <a:r>
              <a:rPr lang="ru-RU" sz="1200" dirty="0" err="1"/>
              <a:t>Колеґії</a:t>
            </a:r>
            <a:r>
              <a:rPr lang="ru-RU" sz="1200" dirty="0"/>
              <a:t> Павла Галагана. </a:t>
            </a:r>
            <a:r>
              <a:rPr lang="ru-RU" sz="1200" dirty="0" err="1"/>
              <a:t>Одруження</a:t>
            </a:r>
            <a:r>
              <a:rPr lang="ru-RU" sz="1200" dirty="0"/>
              <a:t> Франка-галичанина з «</a:t>
            </a:r>
            <a:r>
              <a:rPr lang="ru-RU" sz="1200" dirty="0" err="1"/>
              <a:t>українкою</a:t>
            </a:r>
            <a:r>
              <a:rPr lang="ru-RU" sz="1200" dirty="0"/>
              <a:t>» </a:t>
            </a:r>
            <a:r>
              <a:rPr lang="ru-RU" sz="1200" dirty="0" err="1"/>
              <a:t>сприймалося</a:t>
            </a:r>
            <a:r>
              <a:rPr lang="ru-RU" sz="1200" dirty="0"/>
              <a:t> </a:t>
            </a:r>
            <a:r>
              <a:rPr lang="ru-RU" sz="1200" dirty="0" err="1"/>
              <a:t>тодішніми</a:t>
            </a:r>
            <a:r>
              <a:rPr lang="ru-RU" sz="1200" dirty="0"/>
              <a:t> </a:t>
            </a:r>
            <a:r>
              <a:rPr lang="ru-RU" sz="1200" dirty="0" err="1"/>
              <a:t>киянами</a:t>
            </a:r>
            <a:r>
              <a:rPr lang="ru-RU" sz="1200" dirty="0"/>
              <a:t> як </a:t>
            </a:r>
            <a:r>
              <a:rPr lang="ru-RU" sz="1200" dirty="0" err="1"/>
              <a:t>уособлення</a:t>
            </a:r>
            <a:r>
              <a:rPr lang="ru-RU" sz="1200" dirty="0"/>
              <a:t> </a:t>
            </a:r>
            <a:r>
              <a:rPr lang="ru-RU" sz="1200" dirty="0" err="1"/>
              <a:t>духовної</a:t>
            </a:r>
            <a:r>
              <a:rPr lang="ru-RU" sz="1200" dirty="0"/>
              <a:t> і </a:t>
            </a:r>
            <a:r>
              <a:rPr lang="ru-RU" sz="1200" dirty="0" err="1"/>
              <a:t>політичної</a:t>
            </a:r>
            <a:r>
              <a:rPr lang="ru-RU" sz="1200" dirty="0"/>
              <a:t> </a:t>
            </a:r>
            <a:r>
              <a:rPr lang="ru-RU" sz="1200" dirty="0" err="1"/>
              <a:t>єдности</a:t>
            </a:r>
            <a:r>
              <a:rPr lang="ru-RU" sz="1200" dirty="0"/>
              <a:t> </a:t>
            </a:r>
            <a:r>
              <a:rPr lang="ru-RU" sz="1200" dirty="0" err="1"/>
              <a:t>Західної</a:t>
            </a:r>
            <a:r>
              <a:rPr lang="ru-RU" sz="1200" dirty="0"/>
              <a:t> та </a:t>
            </a:r>
            <a:r>
              <a:rPr lang="ru-RU" sz="1200" dirty="0" err="1"/>
              <a:t>Східної</a:t>
            </a:r>
            <a:r>
              <a:rPr lang="ru-RU" sz="1200" dirty="0"/>
              <a:t> </a:t>
            </a:r>
            <a:r>
              <a:rPr lang="ru-RU" sz="1200" dirty="0" err="1"/>
              <a:t>України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1888 року Франко </a:t>
            </a:r>
            <a:r>
              <a:rPr lang="ru-RU" sz="1200" dirty="0" err="1"/>
              <a:t>деякий</a:t>
            </a:r>
            <a:r>
              <a:rPr lang="ru-RU" sz="1200" dirty="0"/>
              <a:t> час </a:t>
            </a:r>
            <a:r>
              <a:rPr lang="ru-RU" sz="1200" dirty="0" err="1"/>
              <a:t>працював</a:t>
            </a:r>
            <a:r>
              <a:rPr lang="ru-RU" sz="1200" dirty="0"/>
              <a:t> у </a:t>
            </a:r>
            <a:r>
              <a:rPr lang="ru-RU" sz="1200" dirty="0" err="1"/>
              <a:t>часописі</a:t>
            </a:r>
            <a:r>
              <a:rPr lang="ru-RU" sz="1200" dirty="0"/>
              <a:t> «Правда».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невдалих</a:t>
            </a:r>
            <a:r>
              <a:rPr lang="ru-RU" sz="1200" dirty="0"/>
              <a:t> </a:t>
            </a:r>
            <a:r>
              <a:rPr lang="ru-RU" sz="1200" dirty="0" err="1"/>
              <a:t>спроб</a:t>
            </a:r>
            <a:r>
              <a:rPr lang="ru-RU" sz="1200" dirty="0"/>
              <a:t> </a:t>
            </a:r>
            <a:r>
              <a:rPr lang="ru-RU" sz="1200" dirty="0" err="1"/>
              <a:t>заснувати</a:t>
            </a:r>
            <a:r>
              <a:rPr lang="ru-RU" sz="1200" dirty="0"/>
              <a:t> </a:t>
            </a:r>
            <a:r>
              <a:rPr lang="ru-RU" sz="1200" dirty="0" err="1"/>
              <a:t>власний</a:t>
            </a:r>
            <a:r>
              <a:rPr lang="ru-RU" sz="1200" dirty="0"/>
              <a:t> </a:t>
            </a:r>
            <a:r>
              <a:rPr lang="ru-RU" sz="1200" dirty="0" err="1"/>
              <a:t>український</a:t>
            </a:r>
            <a:r>
              <a:rPr lang="ru-RU" sz="1200" dirty="0"/>
              <a:t> </a:t>
            </a:r>
            <a:r>
              <a:rPr lang="ru-RU" sz="1200" dirty="0" err="1"/>
              <a:t>часопис</a:t>
            </a:r>
            <a:r>
              <a:rPr lang="ru-RU" sz="1200" dirty="0"/>
              <a:t>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був</a:t>
            </a:r>
            <a:r>
              <a:rPr lang="ru-RU" sz="1200" dirty="0"/>
              <a:t> </a:t>
            </a:r>
            <a:r>
              <a:rPr lang="ru-RU" sz="1200" dirty="0" err="1"/>
              <a:t>змушений</a:t>
            </a:r>
            <a:r>
              <a:rPr lang="ru-RU" sz="1200" dirty="0"/>
              <a:t> </a:t>
            </a:r>
            <a:r>
              <a:rPr lang="ru-RU" sz="1200" dirty="0" err="1"/>
              <a:t>вдатися</a:t>
            </a:r>
            <a:r>
              <a:rPr lang="ru-RU" sz="1200" dirty="0"/>
              <a:t> до </a:t>
            </a:r>
            <a:r>
              <a:rPr lang="ru-RU" sz="1200" dirty="0" err="1"/>
              <a:t>співпраці</a:t>
            </a:r>
            <a:r>
              <a:rPr lang="ru-RU" sz="1200" dirty="0"/>
              <a:t> з </a:t>
            </a:r>
            <a:r>
              <a:rPr lang="ru-RU" sz="1200" dirty="0" err="1"/>
              <a:t>польською</a:t>
            </a:r>
            <a:r>
              <a:rPr lang="ru-RU" sz="1200" dirty="0"/>
              <a:t> </a:t>
            </a:r>
            <a:r>
              <a:rPr lang="ru-RU" sz="1200" dirty="0" err="1"/>
              <a:t>пресою</a:t>
            </a:r>
            <a:r>
              <a:rPr lang="ru-RU" sz="1200" dirty="0"/>
              <a:t>, яка давала </a:t>
            </a:r>
            <a:r>
              <a:rPr lang="ru-RU" sz="1200" dirty="0" err="1"/>
              <a:t>хоч</a:t>
            </a:r>
            <a:r>
              <a:rPr lang="ru-RU" sz="1200" dirty="0"/>
              <a:t> невеликий, </a:t>
            </a:r>
            <a:r>
              <a:rPr lang="ru-RU" sz="1200" dirty="0" err="1"/>
              <a:t>зате</a:t>
            </a:r>
            <a:r>
              <a:rPr lang="ru-RU" sz="1200" dirty="0"/>
              <a:t> </a:t>
            </a:r>
            <a:r>
              <a:rPr lang="ru-RU" sz="1200" dirty="0" err="1"/>
              <a:t>стабільний</a:t>
            </a:r>
            <a:r>
              <a:rPr lang="ru-RU" sz="1200" dirty="0"/>
              <a:t> </a:t>
            </a:r>
            <a:r>
              <a:rPr lang="ru-RU" sz="1200" dirty="0" err="1" smtClean="0"/>
              <a:t>прибуток</a:t>
            </a:r>
            <a:r>
              <a:rPr lang="ru-RU" sz="12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70476" y="7245424"/>
            <a:ext cx="477395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18883" y="548680"/>
            <a:ext cx="9751060" cy="1254720"/>
          </a:xfrm>
        </p:spPr>
        <p:txBody>
          <a:bodyPr/>
          <a:lstStyle/>
          <a:p>
            <a:pPr algn="ctr"/>
            <a:r>
              <a:rPr lang="uk-UA" dirty="0"/>
              <a:t>Сім'я</a:t>
            </a:r>
            <a:br>
              <a:rPr lang="uk-UA" dirty="0"/>
            </a:br>
            <a:endParaRPr lang="uk-UA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670475" y="1803400"/>
            <a:ext cx="4299467" cy="42672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дружина </a:t>
            </a:r>
            <a:r>
              <a:rPr lang="uk-UA" dirty="0"/>
              <a:t>- Ольга Франко (</a:t>
            </a:r>
            <a:r>
              <a:rPr lang="uk-UA" dirty="0" err="1"/>
              <a:t>Хоружинська</a:t>
            </a:r>
            <a:r>
              <a:rPr lang="uk-UA" dirty="0"/>
              <a:t>) (10 квітня 1864— 17 липня 1941), </a:t>
            </a:r>
            <a:r>
              <a:rPr lang="uk-UA" dirty="0" err="1"/>
              <a:t>письмениця</a:t>
            </a:r>
            <a:r>
              <a:rPr lang="uk-UA" dirty="0"/>
              <a:t>, перекладачка, громадська діячка;</a:t>
            </a:r>
          </a:p>
          <a:p>
            <a:r>
              <a:rPr lang="uk-UA" dirty="0"/>
              <a:t>син Андрій (1887-1913);</a:t>
            </a:r>
          </a:p>
          <a:p>
            <a:r>
              <a:rPr lang="uk-UA" dirty="0"/>
              <a:t>син Тарас (9 березня 1889 - 13 листопада 1971), письменник, член Спілки письменників СРСР;</a:t>
            </a:r>
          </a:p>
          <a:p>
            <a:r>
              <a:rPr lang="uk-UA" dirty="0"/>
              <a:t>син Петро (21 червня 1890 - 28 червня 1941), український педагог і письменник;</a:t>
            </a:r>
          </a:p>
          <a:p>
            <a:r>
              <a:rPr lang="uk-UA" dirty="0"/>
              <a:t>донька Анна (9 серпня 1892 - 24 квітня 1988), українська письменниця, публіцист, мемуарист.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803400"/>
            <a:ext cx="4659506" cy="42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692696"/>
            <a:ext cx="9751060" cy="9075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Політична діяльність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1888 </a:t>
            </a:r>
            <a:r>
              <a:rPr lang="uk-UA" dirty="0"/>
              <a:t>року Франко деякий час працював у часописі «Правда». Зв'язки з </a:t>
            </a:r>
            <a:r>
              <a:rPr lang="uk-UA" dirty="0" err="1"/>
              <a:t>наддніпрянцями</a:t>
            </a:r>
            <a:r>
              <a:rPr lang="uk-UA" dirty="0"/>
              <a:t> спричинили третій арешт </a:t>
            </a:r>
            <a:r>
              <a:rPr lang="uk-UA" dirty="0" smtClean="0"/>
              <a:t>письменника</a:t>
            </a:r>
            <a:r>
              <a:rPr lang="uk-UA" dirty="0"/>
              <a:t>. 1890-го року за підтримки Михайла Драгоманова Франко став співзасновником </a:t>
            </a:r>
            <a:r>
              <a:rPr lang="uk-UA" dirty="0" err="1"/>
              <a:t>Русько</a:t>
            </a:r>
            <a:r>
              <a:rPr lang="uk-UA" dirty="0"/>
              <a:t>-Української Радикальної Партії, підготував для неї програму, разом з Михайлом Павликом видавав </a:t>
            </a:r>
            <a:r>
              <a:rPr lang="uk-UA" dirty="0" err="1"/>
              <a:t>півмісячник</a:t>
            </a:r>
            <a:r>
              <a:rPr lang="uk-UA" dirty="0"/>
              <a:t> «Народ» (1890–1895). У 1895-му, 1897-му і 1898-му роках Радикальна Партія висувала Франка на посла віденського парламенту й галицького сейму, але — через виборчі маніпуляції адміністрації, провокації ідеологічних та політичних супротивників — без успіху. 1899-го року в Радикальній Партії почалась криза, Франко спільно з народовцями заснував Національно-Демократичну Партію, з якою співпрацював до 1904-го року, після чого полишив активну участь у політичному житті. На громадсько-політичному відтинку Франко довгі роки співпрацював з Михайлом Драгомановим, цінуючи в ньому «</a:t>
            </a:r>
            <a:r>
              <a:rPr lang="uk-UA" dirty="0" err="1"/>
              <a:t>европейського</a:t>
            </a:r>
            <a:r>
              <a:rPr lang="uk-UA" dirty="0"/>
              <a:t> політика». Згодом Франко розійшовся з Драгомановим у поглядах на соціалізм, в питанні національної </a:t>
            </a:r>
            <a:r>
              <a:rPr lang="uk-UA" dirty="0" err="1"/>
              <a:t>самостійности</a:t>
            </a:r>
            <a:r>
              <a:rPr lang="uk-UA" dirty="0"/>
              <a:t>, закидаючи йому пов'язання долі України з Росією («Суспільно-політичні погляди Михайла Драгоманова», 1906)</a:t>
            </a:r>
          </a:p>
          <a:p>
            <a:r>
              <a:rPr lang="uk-UA" dirty="0"/>
              <a:t>Іванові Франку належить ініціатива ширшого вживання в Галичині назви «українці» замість «русини» — так традиційно називали себе корінні галичани. В «</a:t>
            </a:r>
            <a:r>
              <a:rPr lang="uk-UA" dirty="0" err="1"/>
              <a:t>Одвертому</a:t>
            </a:r>
            <a:r>
              <a:rPr lang="uk-UA" dirty="0"/>
              <a:t> листі до галицької української </a:t>
            </a:r>
            <a:r>
              <a:rPr lang="uk-UA" dirty="0" err="1"/>
              <a:t>молодежі</a:t>
            </a:r>
            <a:r>
              <a:rPr lang="uk-UA" dirty="0"/>
              <a:t>» (1905) Франко писав: «Ми мусимо навчитися чути себе українцями — не галицькими, не буковинськими, а українцями без соціальних кордонів…»</a:t>
            </a:r>
          </a:p>
        </p:txBody>
      </p:sp>
    </p:spTree>
    <p:extLst>
      <p:ext uri="{BB962C8B-B14F-4D97-AF65-F5344CB8AC3E}">
        <p14:creationId xmlns:p14="http://schemas.microsoft.com/office/powerpoint/2010/main" val="230055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Останні роки життя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1908-го року стан </a:t>
            </a:r>
            <a:r>
              <a:rPr lang="ru-RU" dirty="0" err="1"/>
              <a:t>здоров'я</a:t>
            </a:r>
            <a:r>
              <a:rPr lang="ru-RU" dirty="0"/>
              <a:t> Франка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погіршився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За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написав «</a:t>
            </a:r>
            <a:r>
              <a:rPr lang="ru-RU" dirty="0" err="1"/>
              <a:t>Нарис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українсько-руської</a:t>
            </a:r>
            <a:r>
              <a:rPr lang="ru-RU" dirty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», </a:t>
            </a:r>
            <a:r>
              <a:rPr lang="ru-RU" dirty="0"/>
              <a:t>«</a:t>
            </a:r>
            <a:r>
              <a:rPr lang="ru-RU" dirty="0" err="1"/>
              <a:t>Студії</a:t>
            </a:r>
            <a:r>
              <a:rPr lang="ru-RU" dirty="0"/>
              <a:t> над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народними</a:t>
            </a:r>
            <a:r>
              <a:rPr lang="ru-RU" dirty="0"/>
              <a:t> </a:t>
            </a:r>
            <a:r>
              <a:rPr lang="ru-RU" dirty="0" err="1"/>
              <a:t>піснями</a:t>
            </a:r>
            <a:r>
              <a:rPr lang="ru-RU" dirty="0" smtClean="0"/>
              <a:t>», </a:t>
            </a: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 з </a:t>
            </a:r>
            <a:r>
              <a:rPr lang="ru-RU" dirty="0" err="1"/>
              <a:t>античних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. 1913-го року вся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святкувала</a:t>
            </a:r>
            <a:r>
              <a:rPr lang="ru-RU" dirty="0"/>
              <a:t> </a:t>
            </a:r>
            <a:r>
              <a:rPr lang="ru-RU" dirty="0" err="1"/>
              <a:t>сорокарічний</a:t>
            </a:r>
            <a:r>
              <a:rPr lang="ru-RU" dirty="0"/>
              <a:t> </a:t>
            </a:r>
            <a:r>
              <a:rPr lang="ru-RU" dirty="0" err="1"/>
              <a:t>ювілей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Франка.</a:t>
            </a:r>
          </a:p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Франка 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. За </a:t>
            </a:r>
            <a:r>
              <a:rPr lang="ru-RU" dirty="0" err="1"/>
              <a:t>розповідями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</a:t>
            </a:r>
            <a:r>
              <a:rPr lang="ru-RU" dirty="0" err="1"/>
              <a:t>Андрія</a:t>
            </a:r>
            <a:r>
              <a:rPr lang="ru-RU" dirty="0"/>
              <a:t>, «у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батька </a:t>
            </a:r>
            <a:r>
              <a:rPr lang="ru-RU" dirty="0" err="1"/>
              <a:t>переслідував</a:t>
            </a:r>
            <a:r>
              <a:rPr lang="ru-RU" dirty="0"/>
              <a:t> дух </a:t>
            </a:r>
            <a:r>
              <a:rPr lang="ru-RU" dirty="0" err="1"/>
              <a:t>померлого</a:t>
            </a:r>
            <a:r>
              <a:rPr lang="ru-RU" dirty="0"/>
              <a:t> </a:t>
            </a:r>
            <a:r>
              <a:rPr lang="ru-RU" dirty="0" err="1"/>
              <a:t>дідуся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бив </a:t>
            </a:r>
            <a:r>
              <a:rPr lang="ru-RU" dirty="0" err="1"/>
              <a:t>його</a:t>
            </a:r>
            <a:r>
              <a:rPr lang="ru-RU" dirty="0"/>
              <a:t> золотим молотом по руках…» «</a:t>
            </a:r>
            <a:r>
              <a:rPr lang="ru-RU" dirty="0" err="1"/>
              <a:t>Протягом</a:t>
            </a:r>
            <a:r>
              <a:rPr lang="ru-RU" dirty="0"/>
              <a:t> 14-ти </a:t>
            </a:r>
            <a:r>
              <a:rPr lang="ru-RU" dirty="0" err="1"/>
              <a:t>днів</a:t>
            </a:r>
            <a:r>
              <a:rPr lang="ru-RU" dirty="0"/>
              <a:t> я 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ані</a:t>
            </a:r>
            <a:r>
              <a:rPr lang="ru-RU" dirty="0"/>
              <a:t> вдень,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 </a:t>
            </a:r>
            <a:r>
              <a:rPr lang="ru-RU" dirty="0" err="1"/>
              <a:t>заснути</a:t>
            </a:r>
            <a:r>
              <a:rPr lang="ru-RU" dirty="0"/>
              <a:t>, 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сидіти</a:t>
            </a:r>
            <a:r>
              <a:rPr lang="ru-RU" dirty="0"/>
              <a:t>, і, коли, </a:t>
            </a:r>
            <a:r>
              <a:rPr lang="ru-RU" dirty="0" err="1"/>
              <a:t>проте</a:t>
            </a:r>
            <a:r>
              <a:rPr lang="ru-RU" dirty="0"/>
              <a:t>, не переставав </a:t>
            </a:r>
            <a:r>
              <a:rPr lang="ru-RU" dirty="0" err="1"/>
              <a:t>робити</a:t>
            </a:r>
            <a:r>
              <a:rPr lang="ru-RU" dirty="0"/>
              <a:t>, то </a:t>
            </a:r>
            <a:r>
              <a:rPr lang="ru-RU" dirty="0" err="1"/>
              <a:t>робив</a:t>
            </a:r>
            <a:r>
              <a:rPr lang="ru-RU" dirty="0"/>
              <a:t> се </a:t>
            </a:r>
            <a:r>
              <a:rPr lang="ru-RU" dirty="0" err="1"/>
              <a:t>серед</a:t>
            </a:r>
            <a:r>
              <a:rPr lang="ru-RU" dirty="0"/>
              <a:t> страшенного болю» — писав </a:t>
            </a:r>
            <a:r>
              <a:rPr lang="ru-RU" dirty="0" err="1"/>
              <a:t>Іван</a:t>
            </a:r>
            <a:r>
              <a:rPr lang="ru-RU" dirty="0"/>
              <a:t> Франко. За таких </a:t>
            </a:r>
            <a:r>
              <a:rPr lang="ru-RU" dirty="0" err="1"/>
              <a:t>обставин</a:t>
            </a:r>
            <a:r>
              <a:rPr lang="ru-RU" dirty="0"/>
              <a:t> за </a:t>
            </a:r>
            <a:r>
              <a:rPr lang="ru-RU" dirty="0" err="1"/>
              <a:t>неповний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Франко створив 232 </a:t>
            </a:r>
            <a:r>
              <a:rPr lang="ru-RU" dirty="0" err="1"/>
              <a:t>поетичні</a:t>
            </a:r>
            <a:r>
              <a:rPr lang="ru-RU" dirty="0"/>
              <a:t> </a:t>
            </a:r>
            <a:r>
              <a:rPr lang="ru-RU" dirty="0" err="1"/>
              <a:t>переклади</a:t>
            </a:r>
            <a:r>
              <a:rPr lang="ru-RU" dirty="0"/>
              <a:t> й </a:t>
            </a:r>
            <a:r>
              <a:rPr lang="ru-RU" dirty="0" err="1"/>
              <a:t>переспіви</a:t>
            </a:r>
            <a:r>
              <a:rPr lang="ru-RU" dirty="0"/>
              <a:t>,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7000 </a:t>
            </a:r>
            <a:r>
              <a:rPr lang="ru-RU" dirty="0" err="1"/>
              <a:t>поетичних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.</a:t>
            </a:r>
          </a:p>
          <a:p>
            <a:r>
              <a:rPr lang="ru-RU" dirty="0" smtClean="0"/>
              <a:t>Помер </a:t>
            </a:r>
            <a:r>
              <a:rPr lang="ru-RU" dirty="0" err="1"/>
              <a:t>Іван</a:t>
            </a:r>
            <a:r>
              <a:rPr lang="ru-RU" dirty="0"/>
              <a:t> Франко 28 </a:t>
            </a:r>
            <a:r>
              <a:rPr lang="ru-RU" dirty="0" err="1"/>
              <a:t>травня</a:t>
            </a:r>
            <a:r>
              <a:rPr lang="ru-RU" dirty="0"/>
              <a:t> 1916-го року у </a:t>
            </a:r>
            <a:r>
              <a:rPr lang="ru-RU" dirty="0" err="1"/>
              <a:t>Львові</a:t>
            </a:r>
            <a:r>
              <a:rPr lang="ru-RU" dirty="0"/>
              <a:t>. Через два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відбулось</a:t>
            </a:r>
            <a:r>
              <a:rPr lang="ru-RU" dirty="0"/>
              <a:t> </a:t>
            </a:r>
            <a:r>
              <a:rPr lang="ru-RU" dirty="0" err="1"/>
              <a:t>кількатисячне</a:t>
            </a:r>
            <a:r>
              <a:rPr lang="ru-RU" dirty="0"/>
              <a:t> </a:t>
            </a:r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прощання</a:t>
            </a:r>
            <a:r>
              <a:rPr lang="ru-RU" dirty="0"/>
              <a:t> на </a:t>
            </a:r>
            <a:r>
              <a:rPr lang="ru-RU" dirty="0" err="1"/>
              <a:t>Личаківському</a:t>
            </a:r>
            <a:r>
              <a:rPr lang="ru-RU" dirty="0"/>
              <a:t> </a:t>
            </a:r>
            <a:r>
              <a:rPr lang="ru-RU" dirty="0" err="1"/>
              <a:t>цвинтарі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поховали</a:t>
            </a:r>
            <a:r>
              <a:rPr lang="ru-RU" dirty="0"/>
              <a:t> у чужому </a:t>
            </a:r>
            <a:r>
              <a:rPr lang="ru-RU" dirty="0" err="1"/>
              <a:t>склепі</a:t>
            </a:r>
            <a:r>
              <a:rPr lang="ru-RU" dirty="0"/>
              <a:t> (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Мотичинських</a:t>
            </a:r>
            <a:r>
              <a:rPr lang="ru-RU" dirty="0"/>
              <a:t>), через 5 </a:t>
            </a:r>
            <a:r>
              <a:rPr lang="ru-RU" dirty="0" err="1"/>
              <a:t>років</a:t>
            </a:r>
            <a:r>
              <a:rPr lang="ru-RU" dirty="0"/>
              <a:t> домовина з прахом Франка (</a:t>
            </a:r>
            <a:r>
              <a:rPr lang="ru-RU" dirty="0" err="1"/>
              <a:t>розпізнана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Ольги </a:t>
            </a:r>
            <a:r>
              <a:rPr lang="ru-RU" dirty="0" err="1"/>
              <a:t>Роздольської</a:t>
            </a:r>
            <a:r>
              <a:rPr lang="ru-RU" dirty="0"/>
              <a:t>) </a:t>
            </a:r>
            <a:r>
              <a:rPr lang="ru-RU" dirty="0" err="1"/>
              <a:t>була</a:t>
            </a:r>
            <a:r>
              <a:rPr lang="ru-RU" dirty="0"/>
              <a:t> перенесена в </a:t>
            </a:r>
            <a:r>
              <a:rPr lang="ru-RU" dirty="0" err="1"/>
              <a:t>окрему</a:t>
            </a:r>
            <a:r>
              <a:rPr lang="ru-RU" dirty="0"/>
              <a:t> могилу, </a:t>
            </a:r>
            <a:r>
              <a:rPr lang="ru-RU" dirty="0" err="1"/>
              <a:t>відому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пам'ятником</a:t>
            </a:r>
            <a:r>
              <a:rPr lang="ru-RU" dirty="0"/>
              <a:t> (</a:t>
            </a:r>
            <a:r>
              <a:rPr lang="ru-RU" dirty="0" err="1"/>
              <a:t>споруджено</a:t>
            </a:r>
            <a:r>
              <a:rPr lang="ru-RU" dirty="0"/>
              <a:t> 1933-го року), на </a:t>
            </a:r>
            <a:r>
              <a:rPr lang="ru-RU" dirty="0" err="1"/>
              <a:t>якому</a:t>
            </a:r>
            <a:r>
              <a:rPr lang="ru-RU" dirty="0"/>
              <a:t> Франко-</a:t>
            </a:r>
            <a:r>
              <a:rPr lang="ru-RU" dirty="0" err="1"/>
              <a:t>каменяр</a:t>
            </a:r>
            <a:r>
              <a:rPr lang="ru-RU" dirty="0"/>
              <a:t> «</a:t>
            </a:r>
            <a:r>
              <a:rPr lang="ru-RU" dirty="0" err="1"/>
              <a:t>лупає</a:t>
            </a:r>
            <a:r>
              <a:rPr lang="ru-RU" dirty="0"/>
              <a:t> </a:t>
            </a:r>
            <a:r>
              <a:rPr lang="ru-RU" dirty="0" err="1"/>
              <a:t>сю</a:t>
            </a:r>
            <a:r>
              <a:rPr lang="ru-RU" dirty="0"/>
              <a:t> скалу».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015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Поезія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За стилем Франко належить до перших реалістів української літератури;  найвизначніший поет </a:t>
            </a:r>
            <a:r>
              <a:rPr lang="uk-UA" dirty="0" err="1"/>
              <a:t>пошевченківської</a:t>
            </a:r>
            <a:r>
              <a:rPr lang="uk-UA" dirty="0"/>
              <a:t> доби. Новаторською була друга збірка «З вершин і низин</a:t>
            </a:r>
            <a:r>
              <a:rPr lang="uk-UA" dirty="0" smtClean="0"/>
              <a:t>», </a:t>
            </a:r>
            <a:r>
              <a:rPr lang="uk-UA" dirty="0"/>
              <a:t>охоплювала головні твори його суспільної лірики («Товаришам з тюрми», «Вічний Революціонер», «Каменярі», «Земле моя», «Тюремні сонети» та інші); революціонізувала молоде покоління, через що в Російській імперії була заборонена. Вершина інтимної лірики Франка збірка «Зів'яле листя» </a:t>
            </a:r>
            <a:r>
              <a:rPr lang="uk-UA" dirty="0" smtClean="0"/>
              <a:t>. </a:t>
            </a:r>
            <a:r>
              <a:rPr lang="uk-UA" dirty="0"/>
              <a:t>У збірці «Мій </a:t>
            </a:r>
            <a:r>
              <a:rPr lang="uk-UA" dirty="0" err="1"/>
              <a:t>Ізмарагд</a:t>
            </a:r>
            <a:r>
              <a:rPr lang="uk-UA" dirty="0"/>
              <a:t>» </a:t>
            </a:r>
            <a:r>
              <a:rPr lang="uk-UA" dirty="0" smtClean="0"/>
              <a:t>переважають </a:t>
            </a:r>
            <a:r>
              <a:rPr lang="uk-UA" dirty="0"/>
              <a:t>філософські мотиви: рефлексії поета про добро й зло, красу і вірність, обов'язок і зміст людського життя. Але й у ній знаходимо зразок суспільної лірики, в якій Франко увіковічнив страждання рідного народу («По селах», «До </a:t>
            </a:r>
            <a:r>
              <a:rPr lang="uk-UA" dirty="0" err="1"/>
              <a:t>Бразілії</a:t>
            </a:r>
            <a:r>
              <a:rPr lang="uk-UA" dirty="0"/>
              <a:t>» та інші). Драму власного життя Франко відобразив у збірці «Із днів журби» </a:t>
            </a:r>
            <a:r>
              <a:rPr lang="uk-UA" dirty="0" smtClean="0"/>
              <a:t>Програмова </a:t>
            </a:r>
            <a:r>
              <a:rPr lang="uk-UA"/>
              <a:t>збірка </a:t>
            </a:r>
            <a:r>
              <a:rPr lang="uk-UA" smtClean="0"/>
              <a:t>є </a:t>
            </a:r>
            <a:r>
              <a:rPr lang="uk-UA" dirty="0"/>
              <a:t>містичним кредо поета-борця. «Давнє і нове» </a:t>
            </a:r>
            <a:r>
              <a:rPr lang="uk-UA" dirty="0" smtClean="0"/>
              <a:t>поетична </a:t>
            </a:r>
            <a:r>
              <a:rPr lang="uk-UA" dirty="0"/>
              <a:t>збірка. Велику майстерність виявив Франко і в широких епічних поемах «Панські </a:t>
            </a:r>
            <a:r>
              <a:rPr lang="uk-UA" dirty="0" smtClean="0"/>
              <a:t>жарти», </a:t>
            </a:r>
            <a:r>
              <a:rPr lang="uk-UA" dirty="0"/>
              <a:t>«</a:t>
            </a:r>
            <a:r>
              <a:rPr lang="uk-UA" dirty="0" err="1"/>
              <a:t>Сурка</a:t>
            </a:r>
            <a:r>
              <a:rPr lang="uk-UA" dirty="0" smtClean="0"/>
              <a:t>», </a:t>
            </a:r>
            <a:r>
              <a:rPr lang="uk-UA" dirty="0"/>
              <a:t>«Смерть Каїна» </a:t>
            </a:r>
            <a:r>
              <a:rPr lang="uk-UA" dirty="0" smtClean="0"/>
              <a:t> «</a:t>
            </a:r>
            <a:r>
              <a:rPr lang="uk-UA" dirty="0"/>
              <a:t>Іван Вишенський</a:t>
            </a:r>
            <a:r>
              <a:rPr lang="uk-UA" dirty="0" smtClean="0"/>
              <a:t>» </a:t>
            </a:r>
            <a:r>
              <a:rPr lang="uk-UA" dirty="0"/>
              <a:t>й інших. Багато автобіографічного вклав Франко у свою найвизначнішу поему «Мойсей</a:t>
            </a:r>
            <a:r>
              <a:rPr lang="uk-UA" dirty="0" smtClean="0"/>
              <a:t>», </a:t>
            </a:r>
            <a:r>
              <a:rPr lang="uk-UA" dirty="0"/>
              <a:t>в якій на матеріалі біблійного сюжету показано конфлікт вождя з народом, засуджується зрада національних інтересів та проголошується ідея служіння рідному народові.</a:t>
            </a:r>
          </a:p>
        </p:txBody>
      </p:sp>
    </p:spTree>
    <p:extLst>
      <p:ext uri="{BB962C8B-B14F-4D97-AF65-F5344CB8AC3E}">
        <p14:creationId xmlns:p14="http://schemas.microsoft.com/office/powerpoint/2010/main" val="36163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E1E1E1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E1E1E1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E1E1E1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0BD583-8582-40F2-8ECD-AF68BCC0C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Книга (широкоформатный)</Template>
  <TotalTime>0</TotalTime>
  <Words>1418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Constantia</vt:lpstr>
      <vt:lpstr>BooksClassic_16x9</vt:lpstr>
      <vt:lpstr>Іван Франко</vt:lpstr>
      <vt:lpstr>Іва́н Я́кович Франко́-український письменник, поет, публіцист, перекладач, вчений, громадський і політичний діяч.</vt:lpstr>
      <vt:lpstr>Ранні роки</vt:lpstr>
      <vt:lpstr>Перші літературні твори</vt:lpstr>
      <vt:lpstr>Сім'я </vt:lpstr>
      <vt:lpstr>Політична діяльність </vt:lpstr>
      <vt:lpstr>Останні роки життя</vt:lpstr>
      <vt:lpstr>Поезія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2013-12-05T21:33:57Z</dcterms:created>
  <dcterms:modified xsi:type="dcterms:W3CDTF">2013-12-05T22:01:01Z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