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4660"/>
  </p:normalViewPr>
  <p:slideViewPr>
    <p:cSldViewPr>
      <p:cViewPr varScale="1">
        <p:scale>
          <a:sx n="68" d="100"/>
          <a:sy n="68" d="100"/>
        </p:scale>
        <p:origin x="-9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64CD61-2661-4006-91D9-E89C01E8205B}" type="doc">
      <dgm:prSet loTypeId="urn:microsoft.com/office/officeart/2005/8/layout/pyramid1" loCatId="pyramid" qsTypeId="urn:microsoft.com/office/officeart/2005/8/quickstyle/3d1" qsCatId="3D" csTypeId="urn:microsoft.com/office/officeart/2005/8/colors/colorful3" csCatId="colorful" phldr="1"/>
      <dgm:spPr/>
    </dgm:pt>
    <dgm:pt modelId="{8DD28C6C-D999-4ABC-82D6-9BD644419D99}">
      <dgm:prSet phldrT="[Текст]" custT="1"/>
      <dgm:spPr/>
      <dgm:t>
        <a:bodyPr/>
        <a:lstStyle/>
        <a:p>
          <a:endParaRPr lang="ru-RU" sz="1600" b="0" i="0" dirty="0" smtClean="0"/>
        </a:p>
        <a:p>
          <a:endParaRPr lang="ru-RU" sz="1600" b="0" i="0" dirty="0" smtClean="0"/>
        </a:p>
        <a:p>
          <a:r>
            <a:rPr lang="ru-RU" sz="1600" b="0" i="0" dirty="0" err="1" smtClean="0"/>
            <a:t>Фразеологічні</a:t>
          </a:r>
          <a:endParaRPr lang="ru-RU" sz="1600" b="0" i="0" dirty="0" smtClean="0"/>
        </a:p>
        <a:p>
          <a:r>
            <a:rPr lang="ru-RU" sz="1600" b="0" i="0" dirty="0" smtClean="0"/>
            <a:t> </a:t>
          </a:r>
          <a:r>
            <a:rPr lang="ru-RU" sz="1600" b="0" i="0" dirty="0" err="1" smtClean="0"/>
            <a:t>єдності</a:t>
          </a:r>
          <a:endParaRPr lang="ru-RU" sz="1600" dirty="0"/>
        </a:p>
      </dgm:t>
    </dgm:pt>
    <dgm:pt modelId="{67D0AE27-2ABE-44B2-9A7A-9C21B6E51BA1}" type="parTrans" cxnId="{9DCEA905-DCB7-4C1D-8412-A42CFA592020}">
      <dgm:prSet/>
      <dgm:spPr/>
    </dgm:pt>
    <dgm:pt modelId="{B296A764-C924-450A-918A-ED0671ACADEB}" type="sibTrans" cxnId="{9DCEA905-DCB7-4C1D-8412-A42CFA592020}">
      <dgm:prSet/>
      <dgm:spPr/>
    </dgm:pt>
    <dgm:pt modelId="{003D0715-30C2-4AA5-9271-CDB902D9E0B2}">
      <dgm:prSet phldrT="[Текст]" custT="1"/>
      <dgm:spPr/>
      <dgm:t>
        <a:bodyPr/>
        <a:lstStyle/>
        <a:p>
          <a:r>
            <a:rPr lang="ru-RU" sz="2800" b="0" i="0" dirty="0" err="1" smtClean="0"/>
            <a:t>Фразеологічні</a:t>
          </a:r>
          <a:r>
            <a:rPr lang="ru-RU" sz="2800" b="0" i="0" dirty="0" smtClean="0"/>
            <a:t> </a:t>
          </a:r>
          <a:r>
            <a:rPr lang="ru-RU" sz="2800" b="0" i="0" dirty="0" err="1" smtClean="0"/>
            <a:t>сполучення</a:t>
          </a:r>
          <a:endParaRPr lang="ru-RU" sz="2800" dirty="0"/>
        </a:p>
      </dgm:t>
    </dgm:pt>
    <dgm:pt modelId="{059DCB19-39D2-4C78-A3AC-D7AA376A2608}" type="parTrans" cxnId="{ACCF822C-ADFA-495C-AF88-C5C33C8B3640}">
      <dgm:prSet/>
      <dgm:spPr/>
    </dgm:pt>
    <dgm:pt modelId="{B24BDE14-F301-4735-B5F6-6F160C215E50}" type="sibTrans" cxnId="{ACCF822C-ADFA-495C-AF88-C5C33C8B3640}">
      <dgm:prSet/>
      <dgm:spPr/>
    </dgm:pt>
    <dgm:pt modelId="{9306DDA5-5799-401A-B68A-F4E95AF04699}">
      <dgm:prSet phldrT="[Текст]"/>
      <dgm:spPr/>
      <dgm:t>
        <a:bodyPr/>
        <a:lstStyle/>
        <a:p>
          <a:r>
            <a:rPr lang="ru-RU" b="0" i="0" dirty="0" err="1" smtClean="0"/>
            <a:t>Фразеологічні</a:t>
          </a:r>
          <a:r>
            <a:rPr lang="ru-RU" b="0" i="0" dirty="0" smtClean="0"/>
            <a:t> </a:t>
          </a:r>
          <a:r>
            <a:rPr lang="ru-RU" b="0" i="0" dirty="0" err="1" smtClean="0"/>
            <a:t>зрощення</a:t>
          </a:r>
          <a:endParaRPr lang="ru-RU" dirty="0"/>
        </a:p>
      </dgm:t>
    </dgm:pt>
    <dgm:pt modelId="{C98F7BC2-9336-464C-8829-A69BB6ACB7EE}" type="parTrans" cxnId="{CB342417-ED07-42A8-A7B1-A67EFBEB8074}">
      <dgm:prSet/>
      <dgm:spPr/>
    </dgm:pt>
    <dgm:pt modelId="{2C776884-028C-48EB-8253-BB481981206A}" type="sibTrans" cxnId="{CB342417-ED07-42A8-A7B1-A67EFBEB8074}">
      <dgm:prSet/>
      <dgm:spPr/>
    </dgm:pt>
    <dgm:pt modelId="{10271A4E-BB68-4D65-BAD5-58F5C2BFBD6A}" type="pres">
      <dgm:prSet presAssocID="{9464CD61-2661-4006-91D9-E89C01E8205B}" presName="Name0" presStyleCnt="0">
        <dgm:presLayoutVars>
          <dgm:dir/>
          <dgm:animLvl val="lvl"/>
          <dgm:resizeHandles val="exact"/>
        </dgm:presLayoutVars>
      </dgm:prSet>
      <dgm:spPr/>
    </dgm:pt>
    <dgm:pt modelId="{2CEA5ED6-41F9-47DA-A4EE-ED2E7F721398}" type="pres">
      <dgm:prSet presAssocID="{8DD28C6C-D999-4ABC-82D6-9BD644419D99}" presName="Name8" presStyleCnt="0"/>
      <dgm:spPr/>
    </dgm:pt>
    <dgm:pt modelId="{81FB9EA0-A14F-4D2D-B4A7-92E3F540128D}" type="pres">
      <dgm:prSet presAssocID="{8DD28C6C-D999-4ABC-82D6-9BD644419D99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6F55CA-40B1-40D8-AEAE-D050CD3AFDB7}" type="pres">
      <dgm:prSet presAssocID="{8DD28C6C-D999-4ABC-82D6-9BD644419D9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74E785-3F1E-49F6-8596-F5AAC0050A8C}" type="pres">
      <dgm:prSet presAssocID="{003D0715-30C2-4AA5-9271-CDB902D9E0B2}" presName="Name8" presStyleCnt="0"/>
      <dgm:spPr/>
    </dgm:pt>
    <dgm:pt modelId="{5683DCD0-D863-415B-BC69-395FCB342395}" type="pres">
      <dgm:prSet presAssocID="{003D0715-30C2-4AA5-9271-CDB902D9E0B2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092088-90E2-40DC-A3F7-6AD9D4AEEC6D}" type="pres">
      <dgm:prSet presAssocID="{003D0715-30C2-4AA5-9271-CDB902D9E0B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DC62DA-0771-4828-A0CE-F77A4E44A693}" type="pres">
      <dgm:prSet presAssocID="{9306DDA5-5799-401A-B68A-F4E95AF04699}" presName="Name8" presStyleCnt="0"/>
      <dgm:spPr/>
    </dgm:pt>
    <dgm:pt modelId="{BBF44C45-6AC6-48B8-A38C-3ABED87B3A79}" type="pres">
      <dgm:prSet presAssocID="{9306DDA5-5799-401A-B68A-F4E95AF04699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F5FCD8-3018-40DC-A098-640C2BAD2671}" type="pres">
      <dgm:prSet presAssocID="{9306DDA5-5799-401A-B68A-F4E95AF0469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73FFEB-2659-4EBB-8EC0-5003DA8EFC7C}" type="presOf" srcId="{8DD28C6C-D999-4ABC-82D6-9BD644419D99}" destId="{81FB9EA0-A14F-4D2D-B4A7-92E3F540128D}" srcOrd="0" destOrd="0" presId="urn:microsoft.com/office/officeart/2005/8/layout/pyramid1"/>
    <dgm:cxn modelId="{EC616D5B-3C5E-4E66-9EC6-3B1C9D8B0945}" type="presOf" srcId="{9306DDA5-5799-401A-B68A-F4E95AF04699}" destId="{BBF44C45-6AC6-48B8-A38C-3ABED87B3A79}" srcOrd="0" destOrd="0" presId="urn:microsoft.com/office/officeart/2005/8/layout/pyramid1"/>
    <dgm:cxn modelId="{9DCEA905-DCB7-4C1D-8412-A42CFA592020}" srcId="{9464CD61-2661-4006-91D9-E89C01E8205B}" destId="{8DD28C6C-D999-4ABC-82D6-9BD644419D99}" srcOrd="0" destOrd="0" parTransId="{67D0AE27-2ABE-44B2-9A7A-9C21B6E51BA1}" sibTransId="{B296A764-C924-450A-918A-ED0671ACADEB}"/>
    <dgm:cxn modelId="{CB342417-ED07-42A8-A7B1-A67EFBEB8074}" srcId="{9464CD61-2661-4006-91D9-E89C01E8205B}" destId="{9306DDA5-5799-401A-B68A-F4E95AF04699}" srcOrd="2" destOrd="0" parTransId="{C98F7BC2-9336-464C-8829-A69BB6ACB7EE}" sibTransId="{2C776884-028C-48EB-8253-BB481981206A}"/>
    <dgm:cxn modelId="{C19BADC7-A0FB-491D-9CB2-8632EE623C30}" type="presOf" srcId="{8DD28C6C-D999-4ABC-82D6-9BD644419D99}" destId="{926F55CA-40B1-40D8-AEAE-D050CD3AFDB7}" srcOrd="1" destOrd="0" presId="urn:microsoft.com/office/officeart/2005/8/layout/pyramid1"/>
    <dgm:cxn modelId="{A1FC4C88-3EEB-4B88-8BB1-C31244CBCF61}" type="presOf" srcId="{003D0715-30C2-4AA5-9271-CDB902D9E0B2}" destId="{04092088-90E2-40DC-A3F7-6AD9D4AEEC6D}" srcOrd="1" destOrd="0" presId="urn:microsoft.com/office/officeart/2005/8/layout/pyramid1"/>
    <dgm:cxn modelId="{54A6AB6F-F6FE-4C3C-B945-1FC84DC6935D}" type="presOf" srcId="{9306DDA5-5799-401A-B68A-F4E95AF04699}" destId="{38F5FCD8-3018-40DC-A098-640C2BAD2671}" srcOrd="1" destOrd="0" presId="urn:microsoft.com/office/officeart/2005/8/layout/pyramid1"/>
    <dgm:cxn modelId="{ACCF822C-ADFA-495C-AF88-C5C33C8B3640}" srcId="{9464CD61-2661-4006-91D9-E89C01E8205B}" destId="{003D0715-30C2-4AA5-9271-CDB902D9E0B2}" srcOrd="1" destOrd="0" parTransId="{059DCB19-39D2-4C78-A3AC-D7AA376A2608}" sibTransId="{B24BDE14-F301-4735-B5F6-6F160C215E50}"/>
    <dgm:cxn modelId="{DF5D6A6E-A7BC-4D9D-860A-B0098C75A8EE}" type="presOf" srcId="{9464CD61-2661-4006-91D9-E89C01E8205B}" destId="{10271A4E-BB68-4D65-BAD5-58F5C2BFBD6A}" srcOrd="0" destOrd="0" presId="urn:microsoft.com/office/officeart/2005/8/layout/pyramid1"/>
    <dgm:cxn modelId="{4200198D-57A2-43A1-B101-F9B49753F51A}" type="presOf" srcId="{003D0715-30C2-4AA5-9271-CDB902D9E0B2}" destId="{5683DCD0-D863-415B-BC69-395FCB342395}" srcOrd="0" destOrd="0" presId="urn:microsoft.com/office/officeart/2005/8/layout/pyramid1"/>
    <dgm:cxn modelId="{2A0E8F7D-35B8-45C2-A331-B408C52785EC}" type="presParOf" srcId="{10271A4E-BB68-4D65-BAD5-58F5C2BFBD6A}" destId="{2CEA5ED6-41F9-47DA-A4EE-ED2E7F721398}" srcOrd="0" destOrd="0" presId="urn:microsoft.com/office/officeart/2005/8/layout/pyramid1"/>
    <dgm:cxn modelId="{8B9D1E2A-FEF7-42DB-A2D5-BD6E2EE96132}" type="presParOf" srcId="{2CEA5ED6-41F9-47DA-A4EE-ED2E7F721398}" destId="{81FB9EA0-A14F-4D2D-B4A7-92E3F540128D}" srcOrd="0" destOrd="0" presId="urn:microsoft.com/office/officeart/2005/8/layout/pyramid1"/>
    <dgm:cxn modelId="{7DDA92F0-A885-4C89-8843-2DA3A99C90FC}" type="presParOf" srcId="{2CEA5ED6-41F9-47DA-A4EE-ED2E7F721398}" destId="{926F55CA-40B1-40D8-AEAE-D050CD3AFDB7}" srcOrd="1" destOrd="0" presId="urn:microsoft.com/office/officeart/2005/8/layout/pyramid1"/>
    <dgm:cxn modelId="{37B1E545-290E-4152-8849-5F810CAF800B}" type="presParOf" srcId="{10271A4E-BB68-4D65-BAD5-58F5C2BFBD6A}" destId="{BB74E785-3F1E-49F6-8596-F5AAC0050A8C}" srcOrd="1" destOrd="0" presId="urn:microsoft.com/office/officeart/2005/8/layout/pyramid1"/>
    <dgm:cxn modelId="{BCDADC11-1C77-4088-9CCE-114C85397711}" type="presParOf" srcId="{BB74E785-3F1E-49F6-8596-F5AAC0050A8C}" destId="{5683DCD0-D863-415B-BC69-395FCB342395}" srcOrd="0" destOrd="0" presId="urn:microsoft.com/office/officeart/2005/8/layout/pyramid1"/>
    <dgm:cxn modelId="{5C95C548-0579-4121-8205-23E041D02FD3}" type="presParOf" srcId="{BB74E785-3F1E-49F6-8596-F5AAC0050A8C}" destId="{04092088-90E2-40DC-A3F7-6AD9D4AEEC6D}" srcOrd="1" destOrd="0" presId="urn:microsoft.com/office/officeart/2005/8/layout/pyramid1"/>
    <dgm:cxn modelId="{292D2F97-987C-4F76-AB2B-B2702F0D4270}" type="presParOf" srcId="{10271A4E-BB68-4D65-BAD5-58F5C2BFBD6A}" destId="{38DC62DA-0771-4828-A0CE-F77A4E44A693}" srcOrd="2" destOrd="0" presId="urn:microsoft.com/office/officeart/2005/8/layout/pyramid1"/>
    <dgm:cxn modelId="{51C3AA66-B60F-4A95-8B09-7C303956A0C4}" type="presParOf" srcId="{38DC62DA-0771-4828-A0CE-F77A4E44A693}" destId="{BBF44C45-6AC6-48B8-A38C-3ABED87B3A79}" srcOrd="0" destOrd="0" presId="urn:microsoft.com/office/officeart/2005/8/layout/pyramid1"/>
    <dgm:cxn modelId="{81833CBB-3DE0-49D6-9BBA-CB4A3187A866}" type="presParOf" srcId="{38DC62DA-0771-4828-A0CE-F77A4E44A693}" destId="{38F5FCD8-3018-40DC-A098-640C2BAD2671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06215C-E627-4064-AFDE-2BA1D3C4A807}" type="doc">
      <dgm:prSet loTypeId="urn:microsoft.com/office/officeart/2005/8/layout/vList3" loCatId="list" qsTypeId="urn:microsoft.com/office/officeart/2005/8/quickstyle/3d1" qsCatId="3D" csTypeId="urn:microsoft.com/office/officeart/2005/8/colors/colorful3" csCatId="colorful" phldr="1"/>
      <dgm:spPr/>
    </dgm:pt>
    <dgm:pt modelId="{251D2D23-E620-4C1C-A249-4AEED8656945}">
      <dgm:prSet phldrT="[Текст]"/>
      <dgm:spPr/>
      <dgm:t>
        <a:bodyPr/>
        <a:lstStyle/>
        <a:p>
          <a:r>
            <a:rPr lang="ru-RU" b="0" i="0" dirty="0" smtClean="0"/>
            <a:t>“</a:t>
          </a:r>
          <a:r>
            <a:rPr lang="ru-RU" b="0" i="0" dirty="0" err="1" smtClean="0"/>
            <a:t>Він</a:t>
          </a:r>
          <a:r>
            <a:rPr lang="ru-RU" b="0" i="0" dirty="0" smtClean="0"/>
            <a:t> </a:t>
          </a:r>
          <a:r>
            <a:rPr lang="ru-RU" b="0" i="0" dirty="0" err="1" smtClean="0"/>
            <a:t>відразу</a:t>
          </a:r>
          <a:r>
            <a:rPr lang="ru-RU" b="0" i="0" dirty="0" smtClean="0"/>
            <a:t> </a:t>
          </a:r>
          <a:r>
            <a:rPr lang="ru-RU" b="0" i="0" dirty="0" err="1" smtClean="0"/>
            <a:t>запалився</a:t>
          </a:r>
          <a:r>
            <a:rPr lang="ru-RU" b="0" i="0" dirty="0" smtClean="0"/>
            <a:t> </a:t>
          </a:r>
          <a:r>
            <a:rPr lang="ru-RU" b="0" i="0" dirty="0" err="1" smtClean="0"/>
            <a:t>бажанням</a:t>
          </a:r>
          <a:r>
            <a:rPr lang="ru-RU" b="0" i="0" dirty="0" smtClean="0"/>
            <a:t> </a:t>
          </a:r>
          <a:r>
            <a:rPr lang="ru-RU" b="0" i="0" dirty="0" err="1" smtClean="0"/>
            <a:t>вилити</a:t>
          </a:r>
          <a:r>
            <a:rPr lang="ru-RU" b="0" i="0" dirty="0" smtClean="0"/>
            <a:t> </a:t>
          </a:r>
          <a:r>
            <a:rPr lang="ru-RU" b="0" i="0" dirty="0" err="1" smtClean="0"/>
            <a:t>хоч</a:t>
          </a:r>
          <a:r>
            <a:rPr lang="ru-RU" b="0" i="0" dirty="0" smtClean="0"/>
            <a:t> раз перед живою, чужою </a:t>
          </a:r>
          <a:r>
            <a:rPr lang="ru-RU" b="0" i="0" dirty="0" err="1" smtClean="0"/>
            <a:t>людиною</a:t>
          </a:r>
          <a:r>
            <a:rPr lang="ru-RU" b="0" i="0" dirty="0" smtClean="0"/>
            <a:t> свою душу” (Степан Васильченко)</a:t>
          </a:r>
          <a:endParaRPr lang="ru-RU" dirty="0"/>
        </a:p>
      </dgm:t>
    </dgm:pt>
    <dgm:pt modelId="{AC1477C8-B939-4F7D-A687-32DE26F96A8C}" type="parTrans" cxnId="{FF468D59-1BC9-4EE7-89AD-C593ADC2A85C}">
      <dgm:prSet/>
      <dgm:spPr/>
    </dgm:pt>
    <dgm:pt modelId="{4D2A95C9-47BB-48AE-B88B-BE5B3F302514}" type="sibTrans" cxnId="{FF468D59-1BC9-4EE7-89AD-C593ADC2A85C}">
      <dgm:prSet/>
      <dgm:spPr/>
    </dgm:pt>
    <dgm:pt modelId="{50F1486F-4A02-44C4-9B62-02DD4DEEB42F}">
      <dgm:prSet phldrT="[Текст]"/>
      <dgm:spPr/>
      <dgm:t>
        <a:bodyPr/>
        <a:lstStyle/>
        <a:p>
          <a:r>
            <a:rPr lang="ru-RU" b="0" i="0" dirty="0" smtClean="0"/>
            <a:t>“А </a:t>
          </a:r>
          <a:r>
            <a:rPr lang="ru-RU" b="0" i="0" dirty="0" err="1" smtClean="0"/>
            <a:t>мені</a:t>
          </a:r>
          <a:r>
            <a:rPr lang="ru-RU" b="0" i="0" dirty="0" smtClean="0"/>
            <a:t> так </a:t>
          </a:r>
          <a:r>
            <a:rPr lang="ru-RU" b="0" i="0" dirty="0" err="1" smtClean="0"/>
            <a:t>і</a:t>
          </a:r>
          <a:r>
            <a:rPr lang="ru-RU" b="0" i="0" dirty="0" smtClean="0"/>
            <a:t> </a:t>
          </a:r>
          <a:r>
            <a:rPr lang="ru-RU" b="0" i="0" dirty="0" err="1" smtClean="0"/>
            <a:t>кортить</a:t>
          </a:r>
          <a:r>
            <a:rPr lang="ru-RU" b="0" i="0" dirty="0" smtClean="0"/>
            <a:t> </a:t>
          </a:r>
          <a:r>
            <a:rPr lang="ru-RU" b="0" i="0" dirty="0" err="1" smtClean="0"/>
            <a:t>розпитати</a:t>
          </a:r>
          <a:r>
            <a:rPr lang="ru-RU" b="0" i="0" dirty="0" smtClean="0"/>
            <a:t> про </a:t>
          </a:r>
          <a:r>
            <a:rPr lang="ru-RU" b="0" i="0" dirty="0" err="1" smtClean="0"/>
            <a:t>Марію</a:t>
          </a:r>
          <a:r>
            <a:rPr lang="ru-RU" b="0" i="0" dirty="0" smtClean="0"/>
            <a:t>, так </a:t>
          </a:r>
          <a:r>
            <a:rPr lang="ru-RU" b="0" i="0" dirty="0" err="1" smtClean="0"/>
            <a:t>і</a:t>
          </a:r>
          <a:r>
            <a:rPr lang="ru-RU" b="0" i="0" dirty="0" smtClean="0"/>
            <a:t> крутиться на </a:t>
          </a:r>
          <a:r>
            <a:rPr lang="ru-RU" b="0" i="0" dirty="0" err="1" smtClean="0"/>
            <a:t>язиці</a:t>
          </a:r>
          <a:r>
            <a:rPr lang="ru-RU" b="0" i="0" dirty="0" smtClean="0"/>
            <a:t> </a:t>
          </a:r>
          <a:r>
            <a:rPr lang="ru-RU" b="0" i="0" dirty="0" err="1" smtClean="0"/>
            <a:t>ймення</a:t>
          </a:r>
          <a:r>
            <a:rPr lang="ru-RU" b="0" i="0" dirty="0" smtClean="0"/>
            <a:t> </a:t>
          </a:r>
          <a:r>
            <a:rPr lang="ru-RU" b="0" i="0" dirty="0" err="1" smtClean="0"/>
            <a:t>її</a:t>
          </a:r>
          <a:r>
            <a:rPr lang="ru-RU" b="0" i="0" dirty="0" smtClean="0"/>
            <a:t>, та </a:t>
          </a:r>
          <a:r>
            <a:rPr lang="ru-RU" b="0" i="0" dirty="0" err="1" smtClean="0"/>
            <a:t>ніяково</a:t>
          </a:r>
          <a:r>
            <a:rPr lang="ru-RU" b="0" i="0" dirty="0" smtClean="0"/>
            <a:t> </a:t>
          </a:r>
          <a:r>
            <a:rPr lang="ru-RU" b="0" i="0" dirty="0" err="1" smtClean="0"/>
            <a:t>розпитувати</a:t>
          </a:r>
          <a:r>
            <a:rPr lang="ru-RU" b="0" i="0" dirty="0" smtClean="0"/>
            <a:t>” (Михайло </a:t>
          </a:r>
          <a:r>
            <a:rPr lang="ru-RU" b="0" i="0" dirty="0" err="1" smtClean="0"/>
            <a:t>Коцюбинський</a:t>
          </a:r>
          <a:r>
            <a:rPr lang="ru-RU" b="0" i="0" dirty="0" smtClean="0"/>
            <a:t>)</a:t>
          </a:r>
          <a:endParaRPr lang="ru-RU" dirty="0"/>
        </a:p>
      </dgm:t>
    </dgm:pt>
    <dgm:pt modelId="{2ECCC125-3FD9-42FC-B7A6-80FFFB0358F4}" type="parTrans" cxnId="{6F6E58F0-16D7-4573-8F9E-084E1571791B}">
      <dgm:prSet/>
      <dgm:spPr/>
    </dgm:pt>
    <dgm:pt modelId="{563B8332-D84F-4F12-AB82-FCE89C8B060B}" type="sibTrans" cxnId="{6F6E58F0-16D7-4573-8F9E-084E1571791B}">
      <dgm:prSet/>
      <dgm:spPr/>
    </dgm:pt>
    <dgm:pt modelId="{D58FFE5B-FDF0-4577-9FB1-8219083104B3}">
      <dgm:prSet phldrT="[Текст]"/>
      <dgm:spPr/>
      <dgm:t>
        <a:bodyPr/>
        <a:lstStyle/>
        <a:p>
          <a:r>
            <a:rPr lang="ru-RU" b="0" i="0" dirty="0" smtClean="0"/>
            <a:t>“З перших же </a:t>
          </a:r>
          <a:r>
            <a:rPr lang="ru-RU" b="0" i="0" dirty="0" err="1" smtClean="0"/>
            <a:t>днів</a:t>
          </a:r>
          <a:r>
            <a:rPr lang="ru-RU" b="0" i="0" dirty="0" smtClean="0"/>
            <a:t> </a:t>
          </a:r>
          <a:r>
            <a:rPr lang="ru-RU" b="0" i="0" dirty="0" err="1" smtClean="0"/>
            <a:t>закохався</a:t>
          </a:r>
          <a:r>
            <a:rPr lang="ru-RU" b="0" i="0" dirty="0" smtClean="0"/>
            <a:t> в </a:t>
          </a:r>
          <a:r>
            <a:rPr lang="ru-RU" b="0" i="0" dirty="0" err="1" smtClean="0"/>
            <a:t>неї</a:t>
          </a:r>
          <a:r>
            <a:rPr lang="ru-RU" b="0" i="0" dirty="0" smtClean="0"/>
            <a:t>, як сам </a:t>
          </a:r>
          <a:r>
            <a:rPr lang="ru-RU" b="0" i="0" dirty="0" err="1" smtClean="0"/>
            <a:t>признався</a:t>
          </a:r>
          <a:r>
            <a:rPr lang="ru-RU" b="0" i="0" dirty="0" smtClean="0"/>
            <a:t> </a:t>
          </a:r>
          <a:r>
            <a:rPr lang="ru-RU" b="0" i="0" dirty="0" err="1" smtClean="0"/>
            <a:t>собі</a:t>
          </a:r>
          <a:r>
            <a:rPr lang="ru-RU" b="0" i="0" dirty="0" smtClean="0"/>
            <a:t>, по </a:t>
          </a:r>
          <a:r>
            <a:rPr lang="ru-RU" b="0" i="0" dirty="0" err="1" smtClean="0"/>
            <a:t>самі</a:t>
          </a:r>
          <a:r>
            <a:rPr lang="ru-RU" b="0" i="0" dirty="0" smtClean="0"/>
            <a:t> </a:t>
          </a:r>
          <a:r>
            <a:rPr lang="ru-RU" b="0" i="0" dirty="0" err="1" smtClean="0"/>
            <a:t>вуха</a:t>
          </a:r>
          <a:r>
            <a:rPr lang="ru-RU" b="0" i="0" dirty="0" smtClean="0"/>
            <a:t>” (</a:t>
          </a:r>
          <a:r>
            <a:rPr lang="ru-RU" b="0" i="0" dirty="0" err="1" smtClean="0"/>
            <a:t>Андрій</a:t>
          </a:r>
          <a:r>
            <a:rPr lang="ru-RU" b="0" i="0" dirty="0" smtClean="0"/>
            <a:t> Головко).</a:t>
          </a:r>
          <a:endParaRPr lang="ru-RU" dirty="0"/>
        </a:p>
      </dgm:t>
    </dgm:pt>
    <dgm:pt modelId="{3FDC642A-FB8E-4318-A383-A88C65E6F2C6}" type="parTrans" cxnId="{A7CCAA90-DB89-4545-A422-A237D250BCE1}">
      <dgm:prSet/>
      <dgm:spPr/>
    </dgm:pt>
    <dgm:pt modelId="{2B1E94A7-E812-4DAA-9B1F-76DE35FBDD0E}" type="sibTrans" cxnId="{A7CCAA90-DB89-4545-A422-A237D250BCE1}">
      <dgm:prSet/>
      <dgm:spPr/>
    </dgm:pt>
    <dgm:pt modelId="{BE553513-2B13-40C4-A339-ABE777ADAD11}" type="pres">
      <dgm:prSet presAssocID="{6206215C-E627-4064-AFDE-2BA1D3C4A807}" presName="linearFlow" presStyleCnt="0">
        <dgm:presLayoutVars>
          <dgm:dir/>
          <dgm:resizeHandles val="exact"/>
        </dgm:presLayoutVars>
      </dgm:prSet>
      <dgm:spPr/>
    </dgm:pt>
    <dgm:pt modelId="{6D0E1F60-DF9C-43B5-B9CE-15F24F7980F5}" type="pres">
      <dgm:prSet presAssocID="{251D2D23-E620-4C1C-A249-4AEED8656945}" presName="composite" presStyleCnt="0"/>
      <dgm:spPr/>
    </dgm:pt>
    <dgm:pt modelId="{EA2F0EEC-BAD6-4BB1-A58E-B4C893BCECC2}" type="pres">
      <dgm:prSet presAssocID="{251D2D23-E620-4C1C-A249-4AEED8656945}" presName="imgShp" presStyleLbl="fgImgPlace1" presStyleIdx="0" presStyleCnt="3"/>
      <dgm:spPr/>
    </dgm:pt>
    <dgm:pt modelId="{DA280480-B565-46AC-BD3C-E1EA05F0E082}" type="pres">
      <dgm:prSet presAssocID="{251D2D23-E620-4C1C-A249-4AEED8656945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1F2309-EB48-4AC0-BD3B-57E697DCE7FD}" type="pres">
      <dgm:prSet presAssocID="{4D2A95C9-47BB-48AE-B88B-BE5B3F302514}" presName="spacing" presStyleCnt="0"/>
      <dgm:spPr/>
    </dgm:pt>
    <dgm:pt modelId="{2EBB6196-1C90-43A9-BF84-7D36B235603D}" type="pres">
      <dgm:prSet presAssocID="{50F1486F-4A02-44C4-9B62-02DD4DEEB42F}" presName="composite" presStyleCnt="0"/>
      <dgm:spPr/>
    </dgm:pt>
    <dgm:pt modelId="{93DE1B9A-ED91-41AC-9AEE-49C306B572AE}" type="pres">
      <dgm:prSet presAssocID="{50F1486F-4A02-44C4-9B62-02DD4DEEB42F}" presName="imgShp" presStyleLbl="fgImgPlace1" presStyleIdx="1" presStyleCnt="3"/>
      <dgm:spPr/>
    </dgm:pt>
    <dgm:pt modelId="{5377E039-AAAC-45D8-858C-4FE390198E55}" type="pres">
      <dgm:prSet presAssocID="{50F1486F-4A02-44C4-9B62-02DD4DEEB42F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DBABFC-15FE-4000-A088-41A8FBD7BBBF}" type="pres">
      <dgm:prSet presAssocID="{563B8332-D84F-4F12-AB82-FCE89C8B060B}" presName="spacing" presStyleCnt="0"/>
      <dgm:spPr/>
    </dgm:pt>
    <dgm:pt modelId="{7CBCA3F4-0687-4133-8E81-CDF7F3ADFF07}" type="pres">
      <dgm:prSet presAssocID="{D58FFE5B-FDF0-4577-9FB1-8219083104B3}" presName="composite" presStyleCnt="0"/>
      <dgm:spPr/>
    </dgm:pt>
    <dgm:pt modelId="{D0E11FD7-FEF3-43D2-B223-A049FDEE4E18}" type="pres">
      <dgm:prSet presAssocID="{D58FFE5B-FDF0-4577-9FB1-8219083104B3}" presName="imgShp" presStyleLbl="fgImgPlace1" presStyleIdx="2" presStyleCnt="3"/>
      <dgm:spPr/>
    </dgm:pt>
    <dgm:pt modelId="{831C0AB1-B37A-4596-93F8-CD1085ACE55F}" type="pres">
      <dgm:prSet presAssocID="{D58FFE5B-FDF0-4577-9FB1-8219083104B3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468D59-1BC9-4EE7-89AD-C593ADC2A85C}" srcId="{6206215C-E627-4064-AFDE-2BA1D3C4A807}" destId="{251D2D23-E620-4C1C-A249-4AEED8656945}" srcOrd="0" destOrd="0" parTransId="{AC1477C8-B939-4F7D-A687-32DE26F96A8C}" sibTransId="{4D2A95C9-47BB-48AE-B88B-BE5B3F302514}"/>
    <dgm:cxn modelId="{5D44FFB7-1D65-4822-A05F-29776B66E3D6}" type="presOf" srcId="{50F1486F-4A02-44C4-9B62-02DD4DEEB42F}" destId="{5377E039-AAAC-45D8-858C-4FE390198E55}" srcOrd="0" destOrd="0" presId="urn:microsoft.com/office/officeart/2005/8/layout/vList3"/>
    <dgm:cxn modelId="{6F6E58F0-16D7-4573-8F9E-084E1571791B}" srcId="{6206215C-E627-4064-AFDE-2BA1D3C4A807}" destId="{50F1486F-4A02-44C4-9B62-02DD4DEEB42F}" srcOrd="1" destOrd="0" parTransId="{2ECCC125-3FD9-42FC-B7A6-80FFFB0358F4}" sibTransId="{563B8332-D84F-4F12-AB82-FCE89C8B060B}"/>
    <dgm:cxn modelId="{A7CCAA90-DB89-4545-A422-A237D250BCE1}" srcId="{6206215C-E627-4064-AFDE-2BA1D3C4A807}" destId="{D58FFE5B-FDF0-4577-9FB1-8219083104B3}" srcOrd="2" destOrd="0" parTransId="{3FDC642A-FB8E-4318-A383-A88C65E6F2C6}" sibTransId="{2B1E94A7-E812-4DAA-9B1F-76DE35FBDD0E}"/>
    <dgm:cxn modelId="{627F5B13-8F68-4A17-BB57-EB33C0DC6A10}" type="presOf" srcId="{D58FFE5B-FDF0-4577-9FB1-8219083104B3}" destId="{831C0AB1-B37A-4596-93F8-CD1085ACE55F}" srcOrd="0" destOrd="0" presId="urn:microsoft.com/office/officeart/2005/8/layout/vList3"/>
    <dgm:cxn modelId="{74096993-82CF-4DCD-9A3A-9DF44788AF5F}" type="presOf" srcId="{251D2D23-E620-4C1C-A249-4AEED8656945}" destId="{DA280480-B565-46AC-BD3C-E1EA05F0E082}" srcOrd="0" destOrd="0" presId="urn:microsoft.com/office/officeart/2005/8/layout/vList3"/>
    <dgm:cxn modelId="{CD909F8C-22CE-4FAB-A6CC-2A364F50ADF0}" type="presOf" srcId="{6206215C-E627-4064-AFDE-2BA1D3C4A807}" destId="{BE553513-2B13-40C4-A339-ABE777ADAD11}" srcOrd="0" destOrd="0" presId="urn:microsoft.com/office/officeart/2005/8/layout/vList3"/>
    <dgm:cxn modelId="{FE5C87A5-0528-4C49-B02C-452FE557A31C}" type="presParOf" srcId="{BE553513-2B13-40C4-A339-ABE777ADAD11}" destId="{6D0E1F60-DF9C-43B5-B9CE-15F24F7980F5}" srcOrd="0" destOrd="0" presId="urn:microsoft.com/office/officeart/2005/8/layout/vList3"/>
    <dgm:cxn modelId="{D63E0D20-14AD-47AB-A9B8-3E7EEB6ED744}" type="presParOf" srcId="{6D0E1F60-DF9C-43B5-B9CE-15F24F7980F5}" destId="{EA2F0EEC-BAD6-4BB1-A58E-B4C893BCECC2}" srcOrd="0" destOrd="0" presId="urn:microsoft.com/office/officeart/2005/8/layout/vList3"/>
    <dgm:cxn modelId="{99A17612-975E-46F2-8B40-7944729C52AC}" type="presParOf" srcId="{6D0E1F60-DF9C-43B5-B9CE-15F24F7980F5}" destId="{DA280480-B565-46AC-BD3C-E1EA05F0E082}" srcOrd="1" destOrd="0" presId="urn:microsoft.com/office/officeart/2005/8/layout/vList3"/>
    <dgm:cxn modelId="{0229648E-E4CA-4CF2-ADB7-5BA29847C9BC}" type="presParOf" srcId="{BE553513-2B13-40C4-A339-ABE777ADAD11}" destId="{461F2309-EB48-4AC0-BD3B-57E697DCE7FD}" srcOrd="1" destOrd="0" presId="urn:microsoft.com/office/officeart/2005/8/layout/vList3"/>
    <dgm:cxn modelId="{04DE8346-BF52-4C71-BF47-ABC7DEC775F1}" type="presParOf" srcId="{BE553513-2B13-40C4-A339-ABE777ADAD11}" destId="{2EBB6196-1C90-43A9-BF84-7D36B235603D}" srcOrd="2" destOrd="0" presId="urn:microsoft.com/office/officeart/2005/8/layout/vList3"/>
    <dgm:cxn modelId="{40533371-FEBE-4BEE-B852-D85B3501E3F8}" type="presParOf" srcId="{2EBB6196-1C90-43A9-BF84-7D36B235603D}" destId="{93DE1B9A-ED91-41AC-9AEE-49C306B572AE}" srcOrd="0" destOrd="0" presId="urn:microsoft.com/office/officeart/2005/8/layout/vList3"/>
    <dgm:cxn modelId="{0475E558-17AD-4131-B6B0-E04F42D9451A}" type="presParOf" srcId="{2EBB6196-1C90-43A9-BF84-7D36B235603D}" destId="{5377E039-AAAC-45D8-858C-4FE390198E55}" srcOrd="1" destOrd="0" presId="urn:microsoft.com/office/officeart/2005/8/layout/vList3"/>
    <dgm:cxn modelId="{E02515A5-8C93-4AA1-BAF1-D9EAC069A2A7}" type="presParOf" srcId="{BE553513-2B13-40C4-A339-ABE777ADAD11}" destId="{BADBABFC-15FE-4000-A088-41A8FBD7BBBF}" srcOrd="3" destOrd="0" presId="urn:microsoft.com/office/officeart/2005/8/layout/vList3"/>
    <dgm:cxn modelId="{FE701DBE-2F45-4545-8C63-A7BD4011EE5B}" type="presParOf" srcId="{BE553513-2B13-40C4-A339-ABE777ADAD11}" destId="{7CBCA3F4-0687-4133-8E81-CDF7F3ADFF07}" srcOrd="4" destOrd="0" presId="urn:microsoft.com/office/officeart/2005/8/layout/vList3"/>
    <dgm:cxn modelId="{1A570DFC-EAB0-4B37-834C-D6F97C2D529A}" type="presParOf" srcId="{7CBCA3F4-0687-4133-8E81-CDF7F3ADFF07}" destId="{D0E11FD7-FEF3-43D2-B223-A049FDEE4E18}" srcOrd="0" destOrd="0" presId="urn:microsoft.com/office/officeart/2005/8/layout/vList3"/>
    <dgm:cxn modelId="{9F111DB4-866A-48EF-8161-2F724EDD1F2F}" type="presParOf" srcId="{7CBCA3F4-0687-4133-8E81-CDF7F3ADFF07}" destId="{831C0AB1-B37A-4596-93F8-CD1085ACE55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FB9EA0-A14F-4D2D-B4A7-92E3F540128D}">
      <dsp:nvSpPr>
        <dsp:cNvPr id="0" name=""/>
        <dsp:cNvSpPr/>
      </dsp:nvSpPr>
      <dsp:spPr>
        <a:xfrm>
          <a:off x="2743199" y="0"/>
          <a:ext cx="2743200" cy="1463145"/>
        </a:xfrm>
        <a:prstGeom prst="trapezoid">
          <a:avLst>
            <a:gd name="adj" fmla="val 93743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b="0" i="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err="1" smtClean="0"/>
            <a:t>Фразеологічні</a:t>
          </a:r>
          <a:endParaRPr lang="ru-RU" sz="1600" b="0" i="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 </a:t>
          </a:r>
          <a:r>
            <a:rPr lang="ru-RU" sz="1600" b="0" i="0" kern="1200" dirty="0" err="1" smtClean="0"/>
            <a:t>єдності</a:t>
          </a:r>
          <a:endParaRPr lang="ru-RU" sz="1600" kern="1200" dirty="0"/>
        </a:p>
      </dsp:txBody>
      <dsp:txXfrm>
        <a:off x="2743199" y="0"/>
        <a:ext cx="2743200" cy="1463145"/>
      </dsp:txXfrm>
    </dsp:sp>
    <dsp:sp modelId="{5683DCD0-D863-415B-BC69-395FCB342395}">
      <dsp:nvSpPr>
        <dsp:cNvPr id="0" name=""/>
        <dsp:cNvSpPr/>
      </dsp:nvSpPr>
      <dsp:spPr>
        <a:xfrm>
          <a:off x="1371599" y="1463145"/>
          <a:ext cx="5486400" cy="1463145"/>
        </a:xfrm>
        <a:prstGeom prst="trapezoid">
          <a:avLst>
            <a:gd name="adj" fmla="val 93743"/>
          </a:avLst>
        </a:prstGeom>
        <a:gradFill rotWithShape="0">
          <a:gsLst>
            <a:gs pos="0">
              <a:schemeClr val="accent3">
                <a:hueOff val="-568678"/>
                <a:satOff val="-2344"/>
                <a:lumOff val="-491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-568678"/>
                <a:satOff val="-2344"/>
                <a:lumOff val="-491"/>
                <a:alphaOff val="0"/>
                <a:tint val="86000"/>
                <a:satMod val="115000"/>
              </a:schemeClr>
            </a:gs>
            <a:gs pos="100000">
              <a:schemeClr val="accent3">
                <a:hueOff val="-568678"/>
                <a:satOff val="-2344"/>
                <a:lumOff val="-491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-568678"/>
              <a:satOff val="-2344"/>
              <a:lumOff val="-491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i="0" kern="1200" dirty="0" err="1" smtClean="0"/>
            <a:t>Фразеологічні</a:t>
          </a:r>
          <a:r>
            <a:rPr lang="ru-RU" sz="2800" b="0" i="0" kern="1200" dirty="0" smtClean="0"/>
            <a:t> </a:t>
          </a:r>
          <a:r>
            <a:rPr lang="ru-RU" sz="2800" b="0" i="0" kern="1200" dirty="0" err="1" smtClean="0"/>
            <a:t>сполучення</a:t>
          </a:r>
          <a:endParaRPr lang="ru-RU" sz="2800" kern="1200" dirty="0"/>
        </a:p>
      </dsp:txBody>
      <dsp:txXfrm>
        <a:off x="2331719" y="1463145"/>
        <a:ext cx="3566160" cy="1463145"/>
      </dsp:txXfrm>
    </dsp:sp>
    <dsp:sp modelId="{BBF44C45-6AC6-48B8-A38C-3ABED87B3A79}">
      <dsp:nvSpPr>
        <dsp:cNvPr id="0" name=""/>
        <dsp:cNvSpPr/>
      </dsp:nvSpPr>
      <dsp:spPr>
        <a:xfrm>
          <a:off x="0" y="2926291"/>
          <a:ext cx="8229600" cy="1463145"/>
        </a:xfrm>
        <a:prstGeom prst="trapezoid">
          <a:avLst>
            <a:gd name="adj" fmla="val 93743"/>
          </a:avLst>
        </a:prstGeom>
        <a:gradFill rotWithShape="0">
          <a:gsLst>
            <a:gs pos="0">
              <a:schemeClr val="accent3">
                <a:hueOff val="-1137357"/>
                <a:satOff val="-4689"/>
                <a:lumOff val="-983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-1137357"/>
                <a:satOff val="-4689"/>
                <a:lumOff val="-983"/>
                <a:alphaOff val="0"/>
                <a:tint val="86000"/>
                <a:satMod val="115000"/>
              </a:schemeClr>
            </a:gs>
            <a:gs pos="100000">
              <a:schemeClr val="accent3">
                <a:hueOff val="-1137357"/>
                <a:satOff val="-4689"/>
                <a:lumOff val="-983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-1137357"/>
              <a:satOff val="-4689"/>
              <a:lumOff val="-983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b="0" i="0" kern="1200" dirty="0" err="1" smtClean="0"/>
            <a:t>Фразеологічні</a:t>
          </a:r>
          <a:r>
            <a:rPr lang="ru-RU" sz="4800" b="0" i="0" kern="1200" dirty="0" smtClean="0"/>
            <a:t> </a:t>
          </a:r>
          <a:r>
            <a:rPr lang="ru-RU" sz="4800" b="0" i="0" kern="1200" dirty="0" err="1" smtClean="0"/>
            <a:t>зрощення</a:t>
          </a:r>
          <a:endParaRPr lang="ru-RU" sz="4800" kern="1200" dirty="0"/>
        </a:p>
      </dsp:txBody>
      <dsp:txXfrm>
        <a:off x="1440179" y="2926291"/>
        <a:ext cx="5349240" cy="146314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280480-B565-46AC-BD3C-E1EA05F0E082}">
      <dsp:nvSpPr>
        <dsp:cNvPr id="0" name=""/>
        <dsp:cNvSpPr/>
      </dsp:nvSpPr>
      <dsp:spPr>
        <a:xfrm rot="10800000">
          <a:off x="1683361" y="1236"/>
          <a:ext cx="5472684" cy="1219612"/>
        </a:xfrm>
        <a:prstGeom prst="homePlat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7815" tIns="72390" rIns="135128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0" i="0" kern="1200" dirty="0" smtClean="0"/>
            <a:t>“</a:t>
          </a:r>
          <a:r>
            <a:rPr lang="ru-RU" sz="1900" b="0" i="0" kern="1200" dirty="0" err="1" smtClean="0"/>
            <a:t>Він</a:t>
          </a:r>
          <a:r>
            <a:rPr lang="ru-RU" sz="1900" b="0" i="0" kern="1200" dirty="0" smtClean="0"/>
            <a:t> </a:t>
          </a:r>
          <a:r>
            <a:rPr lang="ru-RU" sz="1900" b="0" i="0" kern="1200" dirty="0" err="1" smtClean="0"/>
            <a:t>відразу</a:t>
          </a:r>
          <a:r>
            <a:rPr lang="ru-RU" sz="1900" b="0" i="0" kern="1200" dirty="0" smtClean="0"/>
            <a:t> </a:t>
          </a:r>
          <a:r>
            <a:rPr lang="ru-RU" sz="1900" b="0" i="0" kern="1200" dirty="0" err="1" smtClean="0"/>
            <a:t>запалився</a:t>
          </a:r>
          <a:r>
            <a:rPr lang="ru-RU" sz="1900" b="0" i="0" kern="1200" dirty="0" smtClean="0"/>
            <a:t> </a:t>
          </a:r>
          <a:r>
            <a:rPr lang="ru-RU" sz="1900" b="0" i="0" kern="1200" dirty="0" err="1" smtClean="0"/>
            <a:t>бажанням</a:t>
          </a:r>
          <a:r>
            <a:rPr lang="ru-RU" sz="1900" b="0" i="0" kern="1200" dirty="0" smtClean="0"/>
            <a:t> </a:t>
          </a:r>
          <a:r>
            <a:rPr lang="ru-RU" sz="1900" b="0" i="0" kern="1200" dirty="0" err="1" smtClean="0"/>
            <a:t>вилити</a:t>
          </a:r>
          <a:r>
            <a:rPr lang="ru-RU" sz="1900" b="0" i="0" kern="1200" dirty="0" smtClean="0"/>
            <a:t> </a:t>
          </a:r>
          <a:r>
            <a:rPr lang="ru-RU" sz="1900" b="0" i="0" kern="1200" dirty="0" err="1" smtClean="0"/>
            <a:t>хоч</a:t>
          </a:r>
          <a:r>
            <a:rPr lang="ru-RU" sz="1900" b="0" i="0" kern="1200" dirty="0" smtClean="0"/>
            <a:t> раз перед живою, чужою </a:t>
          </a:r>
          <a:r>
            <a:rPr lang="ru-RU" sz="1900" b="0" i="0" kern="1200" dirty="0" err="1" smtClean="0"/>
            <a:t>людиною</a:t>
          </a:r>
          <a:r>
            <a:rPr lang="ru-RU" sz="1900" b="0" i="0" kern="1200" dirty="0" smtClean="0"/>
            <a:t> свою душу” (Степан Васильченко)</a:t>
          </a:r>
          <a:endParaRPr lang="ru-RU" sz="1900" kern="1200" dirty="0"/>
        </a:p>
      </dsp:txBody>
      <dsp:txXfrm rot="10800000">
        <a:off x="1683361" y="1236"/>
        <a:ext cx="5472684" cy="1219612"/>
      </dsp:txXfrm>
    </dsp:sp>
    <dsp:sp modelId="{EA2F0EEC-BAD6-4BB1-A58E-B4C893BCECC2}">
      <dsp:nvSpPr>
        <dsp:cNvPr id="0" name=""/>
        <dsp:cNvSpPr/>
      </dsp:nvSpPr>
      <dsp:spPr>
        <a:xfrm>
          <a:off x="1073554" y="1236"/>
          <a:ext cx="1219612" cy="1219612"/>
        </a:xfrm>
        <a:prstGeom prst="ellipse">
          <a:avLst/>
        </a:prstGeom>
        <a:gradFill rotWithShape="0">
          <a:gsLst>
            <a:gs pos="0">
              <a:schemeClr val="accent3">
                <a:tint val="50000"/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tint val="50000"/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3">
                <a:tint val="50000"/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tint val="5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5377E039-AAAC-45D8-858C-4FE390198E55}">
      <dsp:nvSpPr>
        <dsp:cNvPr id="0" name=""/>
        <dsp:cNvSpPr/>
      </dsp:nvSpPr>
      <dsp:spPr>
        <a:xfrm rot="10800000">
          <a:off x="1683361" y="1584912"/>
          <a:ext cx="5472684" cy="1219612"/>
        </a:xfrm>
        <a:prstGeom prst="homePlate">
          <a:avLst/>
        </a:prstGeom>
        <a:gradFill rotWithShape="0">
          <a:gsLst>
            <a:gs pos="0">
              <a:schemeClr val="accent3">
                <a:hueOff val="-568678"/>
                <a:satOff val="-2344"/>
                <a:lumOff val="-491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-568678"/>
                <a:satOff val="-2344"/>
                <a:lumOff val="-491"/>
                <a:alphaOff val="0"/>
                <a:tint val="86000"/>
                <a:satMod val="115000"/>
              </a:schemeClr>
            </a:gs>
            <a:gs pos="100000">
              <a:schemeClr val="accent3">
                <a:hueOff val="-568678"/>
                <a:satOff val="-2344"/>
                <a:lumOff val="-491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-568678"/>
              <a:satOff val="-2344"/>
              <a:lumOff val="-491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7815" tIns="72390" rIns="135128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0" i="0" kern="1200" dirty="0" smtClean="0"/>
            <a:t>“А </a:t>
          </a:r>
          <a:r>
            <a:rPr lang="ru-RU" sz="1900" b="0" i="0" kern="1200" dirty="0" err="1" smtClean="0"/>
            <a:t>мені</a:t>
          </a:r>
          <a:r>
            <a:rPr lang="ru-RU" sz="1900" b="0" i="0" kern="1200" dirty="0" smtClean="0"/>
            <a:t> так </a:t>
          </a:r>
          <a:r>
            <a:rPr lang="ru-RU" sz="1900" b="0" i="0" kern="1200" dirty="0" err="1" smtClean="0"/>
            <a:t>і</a:t>
          </a:r>
          <a:r>
            <a:rPr lang="ru-RU" sz="1900" b="0" i="0" kern="1200" dirty="0" smtClean="0"/>
            <a:t> </a:t>
          </a:r>
          <a:r>
            <a:rPr lang="ru-RU" sz="1900" b="0" i="0" kern="1200" dirty="0" err="1" smtClean="0"/>
            <a:t>кортить</a:t>
          </a:r>
          <a:r>
            <a:rPr lang="ru-RU" sz="1900" b="0" i="0" kern="1200" dirty="0" smtClean="0"/>
            <a:t> </a:t>
          </a:r>
          <a:r>
            <a:rPr lang="ru-RU" sz="1900" b="0" i="0" kern="1200" dirty="0" err="1" smtClean="0"/>
            <a:t>розпитати</a:t>
          </a:r>
          <a:r>
            <a:rPr lang="ru-RU" sz="1900" b="0" i="0" kern="1200" dirty="0" smtClean="0"/>
            <a:t> про </a:t>
          </a:r>
          <a:r>
            <a:rPr lang="ru-RU" sz="1900" b="0" i="0" kern="1200" dirty="0" err="1" smtClean="0"/>
            <a:t>Марію</a:t>
          </a:r>
          <a:r>
            <a:rPr lang="ru-RU" sz="1900" b="0" i="0" kern="1200" dirty="0" smtClean="0"/>
            <a:t>, так </a:t>
          </a:r>
          <a:r>
            <a:rPr lang="ru-RU" sz="1900" b="0" i="0" kern="1200" dirty="0" err="1" smtClean="0"/>
            <a:t>і</a:t>
          </a:r>
          <a:r>
            <a:rPr lang="ru-RU" sz="1900" b="0" i="0" kern="1200" dirty="0" smtClean="0"/>
            <a:t> крутиться на </a:t>
          </a:r>
          <a:r>
            <a:rPr lang="ru-RU" sz="1900" b="0" i="0" kern="1200" dirty="0" err="1" smtClean="0"/>
            <a:t>язиці</a:t>
          </a:r>
          <a:r>
            <a:rPr lang="ru-RU" sz="1900" b="0" i="0" kern="1200" dirty="0" smtClean="0"/>
            <a:t> </a:t>
          </a:r>
          <a:r>
            <a:rPr lang="ru-RU" sz="1900" b="0" i="0" kern="1200" dirty="0" err="1" smtClean="0"/>
            <a:t>ймення</a:t>
          </a:r>
          <a:r>
            <a:rPr lang="ru-RU" sz="1900" b="0" i="0" kern="1200" dirty="0" smtClean="0"/>
            <a:t> </a:t>
          </a:r>
          <a:r>
            <a:rPr lang="ru-RU" sz="1900" b="0" i="0" kern="1200" dirty="0" err="1" smtClean="0"/>
            <a:t>її</a:t>
          </a:r>
          <a:r>
            <a:rPr lang="ru-RU" sz="1900" b="0" i="0" kern="1200" dirty="0" smtClean="0"/>
            <a:t>, та </a:t>
          </a:r>
          <a:r>
            <a:rPr lang="ru-RU" sz="1900" b="0" i="0" kern="1200" dirty="0" err="1" smtClean="0"/>
            <a:t>ніяково</a:t>
          </a:r>
          <a:r>
            <a:rPr lang="ru-RU" sz="1900" b="0" i="0" kern="1200" dirty="0" smtClean="0"/>
            <a:t> </a:t>
          </a:r>
          <a:r>
            <a:rPr lang="ru-RU" sz="1900" b="0" i="0" kern="1200" dirty="0" err="1" smtClean="0"/>
            <a:t>розпитувати</a:t>
          </a:r>
          <a:r>
            <a:rPr lang="ru-RU" sz="1900" b="0" i="0" kern="1200" dirty="0" smtClean="0"/>
            <a:t>” (Михайло </a:t>
          </a:r>
          <a:r>
            <a:rPr lang="ru-RU" sz="1900" b="0" i="0" kern="1200" dirty="0" err="1" smtClean="0"/>
            <a:t>Коцюбинський</a:t>
          </a:r>
          <a:r>
            <a:rPr lang="ru-RU" sz="1900" b="0" i="0" kern="1200" dirty="0" smtClean="0"/>
            <a:t>)</a:t>
          </a:r>
          <a:endParaRPr lang="ru-RU" sz="1900" kern="1200" dirty="0"/>
        </a:p>
      </dsp:txBody>
      <dsp:txXfrm rot="10800000">
        <a:off x="1683361" y="1584912"/>
        <a:ext cx="5472684" cy="1219612"/>
      </dsp:txXfrm>
    </dsp:sp>
    <dsp:sp modelId="{93DE1B9A-ED91-41AC-9AEE-49C306B572AE}">
      <dsp:nvSpPr>
        <dsp:cNvPr id="0" name=""/>
        <dsp:cNvSpPr/>
      </dsp:nvSpPr>
      <dsp:spPr>
        <a:xfrm>
          <a:off x="1073554" y="1584912"/>
          <a:ext cx="1219612" cy="1219612"/>
        </a:xfrm>
        <a:prstGeom prst="ellipse">
          <a:avLst/>
        </a:prstGeom>
        <a:gradFill rotWithShape="0">
          <a:gsLst>
            <a:gs pos="0">
              <a:schemeClr val="accent3">
                <a:tint val="50000"/>
                <a:hueOff val="-943728"/>
                <a:satOff val="-3892"/>
                <a:lumOff val="-414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tint val="50000"/>
                <a:hueOff val="-943728"/>
                <a:satOff val="-3892"/>
                <a:lumOff val="-414"/>
                <a:alphaOff val="0"/>
                <a:tint val="86000"/>
                <a:satMod val="115000"/>
              </a:schemeClr>
            </a:gs>
            <a:gs pos="100000">
              <a:schemeClr val="accent3">
                <a:tint val="50000"/>
                <a:hueOff val="-943728"/>
                <a:satOff val="-3892"/>
                <a:lumOff val="-414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tint val="50000"/>
              <a:hueOff val="-943728"/>
              <a:satOff val="-3892"/>
              <a:lumOff val="-414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831C0AB1-B37A-4596-93F8-CD1085ACE55F}">
      <dsp:nvSpPr>
        <dsp:cNvPr id="0" name=""/>
        <dsp:cNvSpPr/>
      </dsp:nvSpPr>
      <dsp:spPr>
        <a:xfrm rot="10800000">
          <a:off x="1683361" y="3168587"/>
          <a:ext cx="5472684" cy="1219612"/>
        </a:xfrm>
        <a:prstGeom prst="homePlate">
          <a:avLst/>
        </a:prstGeom>
        <a:gradFill rotWithShape="0">
          <a:gsLst>
            <a:gs pos="0">
              <a:schemeClr val="accent3">
                <a:hueOff val="-1137357"/>
                <a:satOff val="-4689"/>
                <a:lumOff val="-983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hueOff val="-1137357"/>
                <a:satOff val="-4689"/>
                <a:lumOff val="-983"/>
                <a:alphaOff val="0"/>
                <a:tint val="86000"/>
                <a:satMod val="115000"/>
              </a:schemeClr>
            </a:gs>
            <a:gs pos="100000">
              <a:schemeClr val="accent3">
                <a:hueOff val="-1137357"/>
                <a:satOff val="-4689"/>
                <a:lumOff val="-983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-1137357"/>
              <a:satOff val="-4689"/>
              <a:lumOff val="-983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7815" tIns="72390" rIns="135128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0" i="0" kern="1200" dirty="0" smtClean="0"/>
            <a:t>“З перших же </a:t>
          </a:r>
          <a:r>
            <a:rPr lang="ru-RU" sz="1900" b="0" i="0" kern="1200" dirty="0" err="1" smtClean="0"/>
            <a:t>днів</a:t>
          </a:r>
          <a:r>
            <a:rPr lang="ru-RU" sz="1900" b="0" i="0" kern="1200" dirty="0" smtClean="0"/>
            <a:t> </a:t>
          </a:r>
          <a:r>
            <a:rPr lang="ru-RU" sz="1900" b="0" i="0" kern="1200" dirty="0" err="1" smtClean="0"/>
            <a:t>закохався</a:t>
          </a:r>
          <a:r>
            <a:rPr lang="ru-RU" sz="1900" b="0" i="0" kern="1200" dirty="0" smtClean="0"/>
            <a:t> в </a:t>
          </a:r>
          <a:r>
            <a:rPr lang="ru-RU" sz="1900" b="0" i="0" kern="1200" dirty="0" err="1" smtClean="0"/>
            <a:t>неї</a:t>
          </a:r>
          <a:r>
            <a:rPr lang="ru-RU" sz="1900" b="0" i="0" kern="1200" dirty="0" smtClean="0"/>
            <a:t>, як сам </a:t>
          </a:r>
          <a:r>
            <a:rPr lang="ru-RU" sz="1900" b="0" i="0" kern="1200" dirty="0" err="1" smtClean="0"/>
            <a:t>признався</a:t>
          </a:r>
          <a:r>
            <a:rPr lang="ru-RU" sz="1900" b="0" i="0" kern="1200" dirty="0" smtClean="0"/>
            <a:t> </a:t>
          </a:r>
          <a:r>
            <a:rPr lang="ru-RU" sz="1900" b="0" i="0" kern="1200" dirty="0" err="1" smtClean="0"/>
            <a:t>собі</a:t>
          </a:r>
          <a:r>
            <a:rPr lang="ru-RU" sz="1900" b="0" i="0" kern="1200" dirty="0" smtClean="0"/>
            <a:t>, по </a:t>
          </a:r>
          <a:r>
            <a:rPr lang="ru-RU" sz="1900" b="0" i="0" kern="1200" dirty="0" err="1" smtClean="0"/>
            <a:t>самі</a:t>
          </a:r>
          <a:r>
            <a:rPr lang="ru-RU" sz="1900" b="0" i="0" kern="1200" dirty="0" smtClean="0"/>
            <a:t> </a:t>
          </a:r>
          <a:r>
            <a:rPr lang="ru-RU" sz="1900" b="0" i="0" kern="1200" dirty="0" err="1" smtClean="0"/>
            <a:t>вуха</a:t>
          </a:r>
          <a:r>
            <a:rPr lang="ru-RU" sz="1900" b="0" i="0" kern="1200" dirty="0" smtClean="0"/>
            <a:t>” (</a:t>
          </a:r>
          <a:r>
            <a:rPr lang="ru-RU" sz="1900" b="0" i="0" kern="1200" dirty="0" err="1" smtClean="0"/>
            <a:t>Андрій</a:t>
          </a:r>
          <a:r>
            <a:rPr lang="ru-RU" sz="1900" b="0" i="0" kern="1200" dirty="0" smtClean="0"/>
            <a:t> Головко).</a:t>
          </a:r>
          <a:endParaRPr lang="ru-RU" sz="1900" kern="1200" dirty="0"/>
        </a:p>
      </dsp:txBody>
      <dsp:txXfrm rot="10800000">
        <a:off x="1683361" y="3168587"/>
        <a:ext cx="5472684" cy="1219612"/>
      </dsp:txXfrm>
    </dsp:sp>
    <dsp:sp modelId="{D0E11FD7-FEF3-43D2-B223-A049FDEE4E18}">
      <dsp:nvSpPr>
        <dsp:cNvPr id="0" name=""/>
        <dsp:cNvSpPr/>
      </dsp:nvSpPr>
      <dsp:spPr>
        <a:xfrm>
          <a:off x="1073554" y="3168587"/>
          <a:ext cx="1219612" cy="1219612"/>
        </a:xfrm>
        <a:prstGeom prst="ellipse">
          <a:avLst/>
        </a:prstGeom>
        <a:gradFill rotWithShape="0">
          <a:gsLst>
            <a:gs pos="0">
              <a:schemeClr val="accent3">
                <a:tint val="50000"/>
                <a:hueOff val="-1887457"/>
                <a:satOff val="-7784"/>
                <a:lumOff val="-827"/>
                <a:alphaOff val="0"/>
                <a:tint val="98000"/>
                <a:shade val="25000"/>
                <a:satMod val="250000"/>
              </a:schemeClr>
            </a:gs>
            <a:gs pos="68000">
              <a:schemeClr val="accent3">
                <a:tint val="50000"/>
                <a:hueOff val="-1887457"/>
                <a:satOff val="-7784"/>
                <a:lumOff val="-827"/>
                <a:alphaOff val="0"/>
                <a:tint val="86000"/>
                <a:satMod val="115000"/>
              </a:schemeClr>
            </a:gs>
            <a:gs pos="100000">
              <a:schemeClr val="accent3">
                <a:tint val="50000"/>
                <a:hueOff val="-1887457"/>
                <a:satOff val="-7784"/>
                <a:lumOff val="-827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tint val="50000"/>
              <a:hueOff val="-1887457"/>
              <a:satOff val="-7784"/>
              <a:lumOff val="-827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F1A6-928B-4138-AD1F-8D708A5E6472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7049E-A532-44A6-8B91-A11FEADE932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F1A6-928B-4138-AD1F-8D708A5E6472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7049E-A532-44A6-8B91-A11FEADE93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F1A6-928B-4138-AD1F-8D708A5E6472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7049E-A532-44A6-8B91-A11FEADE93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F1A6-928B-4138-AD1F-8D708A5E6472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7049E-A532-44A6-8B91-A11FEADE93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F1A6-928B-4138-AD1F-8D708A5E6472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7049E-A532-44A6-8B91-A11FEADE932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F1A6-928B-4138-AD1F-8D708A5E6472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7049E-A532-44A6-8B91-A11FEADE93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F1A6-928B-4138-AD1F-8D708A5E6472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7049E-A532-44A6-8B91-A11FEADE93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F1A6-928B-4138-AD1F-8D708A5E6472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7049E-A532-44A6-8B91-A11FEADE93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F1A6-928B-4138-AD1F-8D708A5E6472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7049E-A532-44A6-8B91-A11FEADE93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F1A6-928B-4138-AD1F-8D708A5E6472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7049E-A532-44A6-8B91-A11FEADE93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9F1A6-928B-4138-AD1F-8D708A5E6472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187049E-A532-44A6-8B91-A11FEADE932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59F1A6-928B-4138-AD1F-8D708A5E6472}" type="datetimeFigureOut">
              <a:rPr lang="ru-RU" smtClean="0"/>
              <a:t>21.02.2013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87049E-A532-44A6-8B91-A11FEADE932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zumniki.ru/frazeologizmy.html" TargetMode="External"/><Relationship Id="rId2" Type="http://schemas.openxmlformats.org/officeDocument/2006/relationships/hyperlink" Target="http://uk.wikipedia.org/wiki/%D0%A4%D1%80%D0%B0%D0%B7%D0%B5%D0%BE%D0%BB%D0%BE%D0%B3%D1%96%D0%B7%D0%B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Презентац</a:t>
            </a:r>
            <a:r>
              <a:rPr lang="uk-UA" dirty="0" err="1" smtClean="0"/>
              <a:t>ія</a:t>
            </a:r>
            <a:r>
              <a:rPr lang="uk-UA" dirty="0" smtClean="0"/>
              <a:t> на тему:</a:t>
            </a:r>
            <a:br>
              <a:rPr lang="uk-UA" dirty="0" smtClean="0"/>
            </a:br>
            <a:r>
              <a:rPr lang="uk-UA" dirty="0" err="1" smtClean="0"/>
              <a:t>“Фразеологізми”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учениці 6(10)-Б класу</a:t>
            </a:r>
          </a:p>
          <a:p>
            <a:r>
              <a:rPr lang="uk-UA" dirty="0" smtClean="0"/>
              <a:t>Сумської гімназії №1</a:t>
            </a:r>
          </a:p>
          <a:p>
            <a:r>
              <a:rPr lang="uk-UA" dirty="0" err="1" smtClean="0"/>
              <a:t>Гончаренко</a:t>
            </a:r>
            <a:r>
              <a:rPr lang="uk-UA" dirty="0" smtClean="0"/>
              <a:t> Руслани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Корисні посилання: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http://uk.wikipedia.org/wiki/%</a:t>
            </a:r>
            <a:r>
              <a:rPr lang="en-US" dirty="0" smtClean="0">
                <a:hlinkClick r:id="rId2"/>
              </a:rPr>
              <a:t>D0%A4%D1%80%D0%B0%D0%B7%D0%B5%D0%BE%D0%BB%D0%BE%D0%B3%D1%96%D0%B7%D0%BC</a:t>
            </a:r>
            <a:endParaRPr lang="uk-UA" dirty="0" smtClean="0"/>
          </a:p>
          <a:p>
            <a:r>
              <a:rPr lang="en-US" dirty="0" smtClean="0">
                <a:hlinkClick r:id="rId3"/>
              </a:rPr>
              <a:t>http://www.razumniki.ru/frazeologizmy.html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62843" y="1942202"/>
            <a:ext cx="8229600" cy="4389120"/>
          </a:xfrm>
        </p:spPr>
        <p:txBody>
          <a:bodyPr/>
          <a:lstStyle/>
          <a:p>
            <a:r>
              <a:rPr lang="ru-RU" dirty="0" err="1" smtClean="0"/>
              <a:t>Фразеологізм</a:t>
            </a:r>
            <a:r>
              <a:rPr lang="ru-RU" dirty="0" smtClean="0"/>
              <a:t> — </a:t>
            </a:r>
            <a:r>
              <a:rPr lang="ru-RU" dirty="0" err="1" smtClean="0"/>
              <a:t>семантично</a:t>
            </a:r>
            <a:r>
              <a:rPr lang="ru-RU" dirty="0" smtClean="0"/>
              <a:t> </a:t>
            </a:r>
            <a:r>
              <a:rPr lang="ru-RU" dirty="0" err="1" smtClean="0"/>
              <a:t>пов’язане</a:t>
            </a:r>
            <a:r>
              <a:rPr lang="ru-RU" dirty="0" smtClean="0"/>
              <a:t> </a:t>
            </a:r>
            <a:r>
              <a:rPr lang="ru-RU" dirty="0" err="1" smtClean="0"/>
              <a:t>сполучення</a:t>
            </a:r>
            <a:r>
              <a:rPr lang="ru-RU" dirty="0" smtClean="0"/>
              <a:t> </a:t>
            </a:r>
            <a:r>
              <a:rPr lang="ru-RU" dirty="0" err="1" smtClean="0"/>
              <a:t>слів</a:t>
            </a:r>
            <a:r>
              <a:rPr lang="ru-RU" dirty="0" smtClean="0"/>
              <a:t>, яке,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подібних</a:t>
            </a:r>
            <a:r>
              <a:rPr lang="ru-RU" dirty="0" smtClean="0"/>
              <a:t> до </a:t>
            </a:r>
            <a:r>
              <a:rPr lang="ru-RU" dirty="0" err="1" smtClean="0"/>
              <a:t>нього</a:t>
            </a:r>
            <a:r>
              <a:rPr lang="ru-RU" dirty="0" smtClean="0"/>
              <a:t> за формою </a:t>
            </a:r>
            <a:r>
              <a:rPr lang="ru-RU" dirty="0" err="1" smtClean="0"/>
              <a:t>синтаксичних</a:t>
            </a:r>
            <a:r>
              <a:rPr lang="ru-RU" dirty="0" smtClean="0"/>
              <a:t> структур (</a:t>
            </a:r>
            <a:r>
              <a:rPr lang="ru-RU" dirty="0" err="1" smtClean="0"/>
              <a:t>висловів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 </a:t>
            </a:r>
            <a:r>
              <a:rPr lang="ru-RU" dirty="0" err="1" smtClean="0"/>
              <a:t>речень</a:t>
            </a:r>
            <a:r>
              <a:rPr lang="ru-RU" dirty="0" smtClean="0"/>
              <a:t>), не </a:t>
            </a:r>
            <a:r>
              <a:rPr lang="ru-RU" dirty="0" err="1" smtClean="0"/>
              <a:t>виникає</a:t>
            </a:r>
            <a:r>
              <a:rPr lang="ru-RU" dirty="0" smtClean="0"/>
              <a:t> в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мовлення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загальних</a:t>
            </a:r>
            <a:r>
              <a:rPr lang="ru-RU" dirty="0" smtClean="0"/>
              <a:t> </a:t>
            </a:r>
            <a:r>
              <a:rPr lang="ru-RU" dirty="0" err="1" smtClean="0"/>
              <a:t>граматичних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значеннєвих</a:t>
            </a:r>
            <a:r>
              <a:rPr lang="ru-RU" dirty="0" smtClean="0"/>
              <a:t> </a:t>
            </a:r>
            <a:r>
              <a:rPr lang="ru-RU" dirty="0" err="1" smtClean="0"/>
              <a:t>закономірностей</a:t>
            </a:r>
            <a:r>
              <a:rPr lang="ru-RU" dirty="0" smtClean="0"/>
              <a:t> </a:t>
            </a:r>
            <a:r>
              <a:rPr lang="ru-RU" dirty="0" err="1" smtClean="0"/>
              <a:t>поєднання</a:t>
            </a:r>
            <a:r>
              <a:rPr lang="ru-RU" dirty="0" smtClean="0"/>
              <a:t> лексем, а </a:t>
            </a:r>
            <a:r>
              <a:rPr lang="ru-RU" dirty="0" err="1" smtClean="0"/>
              <a:t>відтворюється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усталеної</a:t>
            </a:r>
            <a:r>
              <a:rPr lang="ru-RU" dirty="0" smtClean="0"/>
              <a:t>, </a:t>
            </a:r>
            <a:r>
              <a:rPr lang="ru-RU" dirty="0" err="1" smtClean="0"/>
              <a:t>неподільної</a:t>
            </a:r>
            <a:r>
              <a:rPr lang="ru-RU" dirty="0" smtClean="0"/>
              <a:t>, </a:t>
            </a:r>
            <a:r>
              <a:rPr lang="ru-RU" dirty="0" err="1" smtClean="0"/>
              <a:t>цілісної</a:t>
            </a:r>
            <a:r>
              <a:rPr lang="ru-RU" dirty="0" smtClean="0"/>
              <a:t> </a:t>
            </a:r>
            <a:r>
              <a:rPr lang="ru-RU" dirty="0" err="1" smtClean="0"/>
              <a:t>конструкції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C:\Users\Руслана\AppData\Local\Microsoft\Windows\Temporary Internet Files\Content.IE5\U0RWV1OM\MC90030011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37475" y="5037137"/>
            <a:ext cx="1406525" cy="182086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Інше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: </a:t>
            </a:r>
            <a:r>
              <a:rPr lang="ru-RU" b="1" dirty="0" err="1" smtClean="0"/>
              <a:t>фразеологізми</a:t>
            </a:r>
            <a:r>
              <a:rPr lang="ru-RU" dirty="0" smtClean="0"/>
              <a:t> — (</a:t>
            </a:r>
            <a:r>
              <a:rPr lang="ru-RU" dirty="0" err="1" smtClean="0"/>
              <a:t>фразеологічні</a:t>
            </a:r>
            <a:r>
              <a:rPr lang="ru-RU" dirty="0" smtClean="0"/>
              <a:t> </a:t>
            </a:r>
            <a:r>
              <a:rPr lang="ru-RU" dirty="0" err="1" smtClean="0"/>
              <a:t>звороти</a:t>
            </a:r>
            <a:r>
              <a:rPr lang="ru-RU" dirty="0" smtClean="0"/>
              <a:t>) </a:t>
            </a:r>
            <a:r>
              <a:rPr lang="ru-RU" dirty="0" err="1" smtClean="0"/>
              <a:t>стійкі</a:t>
            </a:r>
            <a:r>
              <a:rPr lang="ru-RU" dirty="0" smtClean="0"/>
              <a:t> </a:t>
            </a:r>
            <a:r>
              <a:rPr lang="ru-RU" dirty="0" err="1" smtClean="0"/>
              <a:t>словосполучення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сприймаються</a:t>
            </a:r>
            <a:r>
              <a:rPr lang="ru-RU" dirty="0" smtClean="0"/>
              <a:t> як </a:t>
            </a:r>
            <a:r>
              <a:rPr lang="ru-RU" dirty="0" err="1" smtClean="0"/>
              <a:t>єдине</a:t>
            </a:r>
            <a:r>
              <a:rPr lang="ru-RU" dirty="0" smtClean="0"/>
              <a:t> </a:t>
            </a:r>
            <a:r>
              <a:rPr lang="ru-RU" dirty="0" err="1" smtClean="0"/>
              <a:t>ціле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вживаються</a:t>
            </a:r>
            <a:r>
              <a:rPr lang="ru-RU" dirty="0" smtClean="0"/>
              <a:t> </a:t>
            </a:r>
            <a:r>
              <a:rPr lang="ru-RU" dirty="0" err="1" smtClean="0"/>
              <a:t>носіями</a:t>
            </a:r>
            <a:r>
              <a:rPr lang="ru-RU" dirty="0" smtClean="0"/>
              <a:t> </a:t>
            </a:r>
            <a:r>
              <a:rPr lang="ru-RU" dirty="0" err="1" smtClean="0"/>
              <a:t>мови</a:t>
            </a:r>
            <a:r>
              <a:rPr lang="ru-RU" dirty="0" smtClean="0"/>
              <a:t> в </a:t>
            </a:r>
            <a:r>
              <a:rPr lang="ru-RU" dirty="0" err="1" smtClean="0"/>
              <a:t>усталеному</a:t>
            </a:r>
            <a:r>
              <a:rPr lang="ru-RU" dirty="0" smtClean="0"/>
              <a:t> </a:t>
            </a:r>
            <a:r>
              <a:rPr lang="ru-RU" dirty="0" err="1" smtClean="0"/>
              <a:t>оформленні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0" name="Picture 2" descr="C:\Users\Руслана\AppData\Local\Microsoft\Windows\Temporary Internet Files\Content.IE5\BMC54ETL\MC90019859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9700" y="4845050"/>
            <a:ext cx="2654300" cy="201295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Розрізняють</a:t>
            </a:r>
            <a:r>
              <a:rPr lang="ru-RU" dirty="0" smtClean="0"/>
              <a:t> три </a:t>
            </a:r>
            <a:r>
              <a:rPr lang="ru-RU" dirty="0" err="1" smtClean="0"/>
              <a:t>типи</a:t>
            </a:r>
            <a:r>
              <a:rPr lang="ru-RU" dirty="0" smtClean="0"/>
              <a:t> </a:t>
            </a:r>
            <a:r>
              <a:rPr lang="ru-RU" dirty="0" err="1" smtClean="0"/>
              <a:t>фразеологізмів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FB9EA0-A14F-4D2D-B4A7-92E3F54012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81FB9EA0-A14F-4D2D-B4A7-92E3F54012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83DCD0-D863-415B-BC69-395FCB3423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5683DCD0-D863-415B-BC69-395FCB34239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F44C45-6AC6-48B8-A38C-3ABED87B3A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BBF44C45-6AC6-48B8-A38C-3ABED87B3A7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Фразеологічний</a:t>
            </a:r>
            <a:r>
              <a:rPr lang="ru-RU" dirty="0" smtClean="0"/>
              <a:t> </a:t>
            </a:r>
            <a:r>
              <a:rPr lang="ru-RU" dirty="0" err="1" smtClean="0"/>
              <a:t>єдність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стійкий</a:t>
            </a:r>
            <a:r>
              <a:rPr lang="ru-RU" dirty="0" smtClean="0"/>
              <a:t> оборот, в </a:t>
            </a:r>
            <a:r>
              <a:rPr lang="ru-RU" dirty="0" err="1" smtClean="0"/>
              <a:t>якому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, </a:t>
            </a:r>
            <a:r>
              <a:rPr lang="ru-RU" dirty="0" err="1" smtClean="0"/>
              <a:t>виразно</a:t>
            </a:r>
            <a:r>
              <a:rPr lang="ru-RU" dirty="0" smtClean="0"/>
              <a:t> </a:t>
            </a:r>
            <a:r>
              <a:rPr lang="ru-RU" dirty="0" err="1" smtClean="0"/>
              <a:t>зберігаються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семантичної</a:t>
            </a:r>
            <a:r>
              <a:rPr lang="ru-RU" dirty="0" smtClean="0"/>
              <a:t> </a:t>
            </a:r>
            <a:r>
              <a:rPr lang="ru-RU" dirty="0" err="1" smtClean="0"/>
              <a:t>роздільності</a:t>
            </a:r>
            <a:r>
              <a:rPr lang="ru-RU" dirty="0" smtClean="0"/>
              <a:t> </a:t>
            </a:r>
            <a:r>
              <a:rPr lang="ru-RU" dirty="0" err="1" smtClean="0"/>
              <a:t>компонентів</a:t>
            </a:r>
            <a:r>
              <a:rPr lang="ru-RU" dirty="0" smtClean="0"/>
              <a:t>. Для </a:t>
            </a:r>
            <a:r>
              <a:rPr lang="ru-RU" dirty="0" err="1" smtClean="0"/>
              <a:t>фразеологічного</a:t>
            </a:r>
            <a:r>
              <a:rPr lang="ru-RU" dirty="0" smtClean="0"/>
              <a:t> </a:t>
            </a:r>
            <a:r>
              <a:rPr lang="ru-RU" dirty="0" err="1" smtClean="0"/>
              <a:t>єдності</a:t>
            </a:r>
            <a:r>
              <a:rPr lang="ru-RU" dirty="0" smtClean="0"/>
              <a:t> характерна </a:t>
            </a:r>
            <a:r>
              <a:rPr lang="ru-RU" dirty="0" err="1" smtClean="0"/>
              <a:t>образність</a:t>
            </a:r>
            <a:r>
              <a:rPr lang="ru-RU" dirty="0" smtClean="0"/>
              <a:t>; </a:t>
            </a:r>
            <a:r>
              <a:rPr lang="ru-RU" dirty="0" err="1" smtClean="0"/>
              <a:t>кожне</a:t>
            </a:r>
            <a:r>
              <a:rPr lang="ru-RU" dirty="0" smtClean="0"/>
              <a:t> слово </a:t>
            </a:r>
            <a:r>
              <a:rPr lang="ru-RU" dirty="0" err="1" smtClean="0"/>
              <a:t>такої</a:t>
            </a:r>
            <a:r>
              <a:rPr lang="ru-RU" dirty="0" smtClean="0"/>
              <a:t> </a:t>
            </a:r>
            <a:r>
              <a:rPr lang="ru-RU" dirty="0" err="1" smtClean="0"/>
              <a:t>фрази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в </a:t>
            </a:r>
            <a:r>
              <a:rPr lang="ru-RU" dirty="0" err="1" smtClean="0"/>
              <a:t>сукупності</a:t>
            </a:r>
            <a:r>
              <a:rPr lang="ru-RU" dirty="0" smtClean="0"/>
              <a:t> вони </a:t>
            </a:r>
            <a:r>
              <a:rPr lang="ru-RU" dirty="0" err="1" smtClean="0"/>
              <a:t>набувають</a:t>
            </a:r>
            <a:r>
              <a:rPr lang="ru-RU" dirty="0" smtClean="0"/>
              <a:t> </a:t>
            </a:r>
            <a:r>
              <a:rPr lang="ru-RU" dirty="0" err="1" smtClean="0"/>
              <a:t>переносне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.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фразеологізми</a:t>
            </a:r>
            <a:r>
              <a:rPr lang="ru-RU" dirty="0" smtClean="0"/>
              <a:t> такого типу </a:t>
            </a:r>
            <a:r>
              <a:rPr lang="ru-RU" dirty="0" err="1" smtClean="0"/>
              <a:t>єстежками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/>
              <a:t>метафоричним</a:t>
            </a:r>
            <a:r>
              <a:rPr lang="ru-RU" dirty="0" smtClean="0"/>
              <a:t> </a:t>
            </a:r>
            <a:r>
              <a:rPr lang="ru-RU" dirty="0" err="1" smtClean="0"/>
              <a:t>значенням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 </a:t>
            </a:r>
            <a:r>
              <a:rPr lang="ru-RU" dirty="0" err="1" smtClean="0"/>
              <a:t>граніт</a:t>
            </a:r>
            <a:r>
              <a:rPr lang="ru-RU" dirty="0" smtClean="0"/>
              <a:t> науки, </a:t>
            </a:r>
            <a:r>
              <a:rPr lang="ru-RU" dirty="0" err="1" smtClean="0"/>
              <a:t>плисти</a:t>
            </a:r>
            <a:r>
              <a:rPr lang="ru-RU" dirty="0" smtClean="0"/>
              <a:t> за </a:t>
            </a:r>
            <a:r>
              <a:rPr lang="ru-RU" dirty="0" err="1" smtClean="0"/>
              <a:t>течією</a:t>
            </a:r>
            <a:r>
              <a:rPr lang="ru-RU" dirty="0" smtClean="0"/>
              <a:t>, </a:t>
            </a:r>
            <a:r>
              <a:rPr lang="ru-RU" dirty="0" err="1" smtClean="0"/>
              <a:t>закинути</a:t>
            </a:r>
            <a:r>
              <a:rPr lang="ru-RU" dirty="0" smtClean="0"/>
              <a:t> </a:t>
            </a:r>
            <a:r>
              <a:rPr lang="ru-RU" dirty="0" err="1" smtClean="0"/>
              <a:t>вудку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err="1" smtClean="0"/>
              <a:t>Фразеологізми</a:t>
            </a:r>
            <a:r>
              <a:rPr lang="ru-RU" sz="3600" b="1" dirty="0" smtClean="0"/>
              <a:t> в </a:t>
            </a:r>
            <a:r>
              <a:rPr lang="ru-RU" sz="3600" b="1" dirty="0" err="1" smtClean="0"/>
              <a:t>українській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літературі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A2F0EEC-BAD6-4BB1-A58E-B4C893BCEC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EA2F0EEC-BAD6-4BB1-A58E-B4C893BCEC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280480-B565-46AC-BD3C-E1EA05F0E0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DA280480-B565-46AC-BD3C-E1EA05F0E0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DE1B9A-ED91-41AC-9AEE-49C306B572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93DE1B9A-ED91-41AC-9AEE-49C306B572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77E039-AAAC-45D8-858C-4FE390198E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graphicEl>
                                              <a:dgm id="{5377E039-AAAC-45D8-858C-4FE390198E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0E11FD7-FEF3-43D2-B223-A049FDEE4E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D0E11FD7-FEF3-43D2-B223-A049FDEE4E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1C0AB1-B37A-4596-93F8-CD1085ACE5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graphicEl>
                                              <a:dgm id="{831C0AB1-B37A-4596-93F8-CD1085ACE5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Фразеологізми зі словом </a:t>
            </a:r>
            <a:r>
              <a:rPr lang="uk-UA" dirty="0" err="1" smtClean="0"/>
              <a:t>“рука”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7" name="Picture 5" descr="C:\Users\Руслана\AppData\Local\Microsoft\Windows\Temporary Internet Files\Content.IE5\BMC54ETL\MC90038261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060848"/>
            <a:ext cx="4568825" cy="45688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Бути </a:t>
            </a:r>
            <a:r>
              <a:rPr lang="ru-RU" dirty="0" err="1" smtClean="0"/>
              <a:t>під</a:t>
            </a:r>
            <a:r>
              <a:rPr lang="ru-RU" dirty="0" smtClean="0"/>
              <a:t> рукою</a:t>
            </a:r>
          </a:p>
          <a:p>
            <a:r>
              <a:rPr lang="ru-RU" dirty="0" err="1" smtClean="0"/>
              <a:t>Гріти</a:t>
            </a:r>
            <a:r>
              <a:rPr lang="ru-RU" dirty="0" smtClean="0"/>
              <a:t> </a:t>
            </a:r>
            <a:r>
              <a:rPr lang="ru-RU" dirty="0" smtClean="0"/>
              <a:t>руки</a:t>
            </a:r>
          </a:p>
          <a:p>
            <a:r>
              <a:rPr lang="ru-RU" dirty="0" err="1" smtClean="0"/>
              <a:t>Тримати</a:t>
            </a:r>
            <a:r>
              <a:rPr lang="ru-RU" dirty="0" smtClean="0"/>
              <a:t> в руках</a:t>
            </a:r>
          </a:p>
          <a:p>
            <a:r>
              <a:rPr lang="ru-RU" dirty="0" smtClean="0"/>
              <a:t>Як рукою </a:t>
            </a:r>
            <a:r>
              <a:rPr lang="ru-RU" dirty="0" err="1" smtClean="0"/>
              <a:t>зняло</a:t>
            </a:r>
            <a:endParaRPr lang="ru-RU" dirty="0" smtClean="0"/>
          </a:p>
          <a:p>
            <a:r>
              <a:rPr lang="ru-RU" dirty="0" smtClean="0"/>
              <a:t>На руках </a:t>
            </a:r>
            <a:r>
              <a:rPr lang="ru-RU" dirty="0" err="1" smtClean="0"/>
              <a:t>носити</a:t>
            </a:r>
            <a:endParaRPr lang="ru-RU" dirty="0" smtClean="0"/>
          </a:p>
          <a:p>
            <a:r>
              <a:rPr lang="ru-RU" dirty="0" smtClean="0"/>
              <a:t>Не </a:t>
            </a:r>
            <a:r>
              <a:rPr lang="ru-RU" dirty="0" err="1" smtClean="0"/>
              <a:t>покладаючи</a:t>
            </a:r>
            <a:r>
              <a:rPr lang="ru-RU" dirty="0" smtClean="0"/>
              <a:t> рук</a:t>
            </a:r>
          </a:p>
          <a:p>
            <a:r>
              <a:rPr lang="ru-RU" dirty="0" err="1" smtClean="0"/>
              <a:t>Підвернутися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руку</a:t>
            </a:r>
          </a:p>
          <a:p>
            <a:r>
              <a:rPr lang="ru-RU" dirty="0" err="1" smtClean="0"/>
              <a:t>Потрапити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гарячу</a:t>
            </a:r>
            <a:r>
              <a:rPr lang="ru-RU" dirty="0" smtClean="0"/>
              <a:t> руку</a:t>
            </a:r>
          </a:p>
          <a:p>
            <a:r>
              <a:rPr lang="ru-RU" dirty="0" smtClean="0"/>
              <a:t>Рука не </a:t>
            </a:r>
            <a:r>
              <a:rPr lang="ru-RU" dirty="0" err="1" smtClean="0"/>
              <a:t>піднімається</a:t>
            </a:r>
            <a:endParaRPr lang="ru-RU" dirty="0" smtClean="0"/>
          </a:p>
          <a:p>
            <a:r>
              <a:rPr lang="ru-RU" dirty="0" smtClean="0"/>
              <a:t>Рука об руку</a:t>
            </a:r>
          </a:p>
          <a:p>
            <a:r>
              <a:rPr lang="ru-RU" dirty="0" smtClean="0"/>
              <a:t>Рука руку </a:t>
            </a:r>
            <a:r>
              <a:rPr lang="ru-RU" dirty="0" err="1" smtClean="0"/>
              <a:t>миє</a:t>
            </a:r>
            <a:endParaRPr lang="ru-RU" dirty="0" smtClean="0"/>
          </a:p>
          <a:p>
            <a:r>
              <a:rPr lang="ru-RU" dirty="0" smtClean="0"/>
              <a:t>Руки не </a:t>
            </a:r>
            <a:r>
              <a:rPr lang="ru-RU" dirty="0" err="1" smtClean="0"/>
              <a:t>доходять</a:t>
            </a:r>
            <a:endParaRPr lang="ru-RU" dirty="0" smtClean="0"/>
          </a:p>
          <a:p>
            <a:r>
              <a:rPr lang="ru-RU" dirty="0" smtClean="0"/>
              <a:t>Руки </a:t>
            </a:r>
            <a:r>
              <a:rPr lang="ru-RU" dirty="0" err="1" smtClean="0"/>
              <a:t>сверблять</a:t>
            </a:r>
            <a:endParaRPr lang="ru-RU" dirty="0" smtClean="0"/>
          </a:p>
          <a:p>
            <a:r>
              <a:rPr lang="ru-RU" dirty="0" smtClean="0"/>
              <a:t>Рукою </a:t>
            </a:r>
            <a:r>
              <a:rPr lang="ru-RU" dirty="0" smtClean="0"/>
              <a:t>подати</a:t>
            </a:r>
          </a:p>
          <a:p>
            <a:r>
              <a:rPr lang="ru-RU" dirty="0" err="1" smtClean="0"/>
              <a:t>Вхопитися</a:t>
            </a:r>
            <a:r>
              <a:rPr lang="ru-RU" dirty="0" smtClean="0"/>
              <a:t> </a:t>
            </a:r>
            <a:r>
              <a:rPr lang="ru-RU" dirty="0" err="1" smtClean="0"/>
              <a:t>обома</a:t>
            </a:r>
            <a:r>
              <a:rPr lang="ru-RU" dirty="0" smtClean="0"/>
              <a:t> руками</a:t>
            </a:r>
          </a:p>
          <a:p>
            <a:r>
              <a:rPr lang="ru-RU" dirty="0" smtClean="0"/>
              <a:t>Чужими руками жар </a:t>
            </a:r>
            <a:r>
              <a:rPr lang="ru-RU" dirty="0" err="1" smtClean="0"/>
              <a:t>загрібати</a:t>
            </a:r>
            <a:endParaRPr lang="ru-RU" dirty="0" smtClean="0"/>
          </a:p>
          <a:p>
            <a:r>
              <a:rPr lang="ru-RU" dirty="0" err="1" smtClean="0"/>
              <a:t>Золоті</a:t>
            </a:r>
            <a:r>
              <a:rPr lang="ru-RU" dirty="0" smtClean="0"/>
              <a:t> руки</a:t>
            </a:r>
            <a:endParaRPr lang="ru-RU" dirty="0"/>
          </a:p>
        </p:txBody>
      </p:sp>
      <p:pic>
        <p:nvPicPr>
          <p:cNvPr id="4099" name="Picture 3" descr="C:\Users\Руслана\AppData\Local\Microsoft\Windows\Temporary Internet Files\Content.IE5\BMC54ETL\MC90029793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628800"/>
            <a:ext cx="2155527" cy="413787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frazeologizmy_v_kartinka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495980"/>
            <a:ext cx="7413370" cy="6362020"/>
          </a:xfrm>
        </p:spPr>
      </p:pic>
      <p:sp>
        <p:nvSpPr>
          <p:cNvPr id="5" name="TextBox 4"/>
          <p:cNvSpPr txBox="1"/>
          <p:nvPr/>
        </p:nvSpPr>
        <p:spPr>
          <a:xfrm>
            <a:off x="971600" y="213285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Водити за ніс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419872" y="2060848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Розвісити вуха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940152" y="206084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Точити зуби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827584" y="414908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Клювати носом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347864" y="4293096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Робити з мухи слона</a:t>
            </a:r>
            <a:endParaRPr lang="ru-RU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5796136" y="414908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Прикусити язика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971600" y="638132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Чесати язики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868144" y="630932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Не в своїй тарілці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</TotalTime>
  <Words>233</Words>
  <Application>Microsoft Office PowerPoint</Application>
  <PresentationFormat>Экран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Презентація на тему: “Фразеологізми”</vt:lpstr>
      <vt:lpstr>Слайд 2</vt:lpstr>
      <vt:lpstr>Слайд 3</vt:lpstr>
      <vt:lpstr>Розрізняють три типи фразеологізмів:</vt:lpstr>
      <vt:lpstr>Слайд 5</vt:lpstr>
      <vt:lpstr>    Фразеологізми в українській літературі </vt:lpstr>
      <vt:lpstr>Фразеологізми зі словом “рука”</vt:lpstr>
      <vt:lpstr>Слайд 8</vt:lpstr>
      <vt:lpstr>Слайд 9</vt:lpstr>
      <vt:lpstr>Корисні посилання: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“Фразеологізми”</dc:title>
  <dc:creator>Руслана</dc:creator>
  <cp:lastModifiedBy>Руслана</cp:lastModifiedBy>
  <cp:revision>3</cp:revision>
  <dcterms:created xsi:type="dcterms:W3CDTF">2013-02-21T16:33:29Z</dcterms:created>
  <dcterms:modified xsi:type="dcterms:W3CDTF">2013-02-21T17:03:28Z</dcterms:modified>
</cp:coreProperties>
</file>