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14" autoAdjust="0"/>
  </p:normalViewPr>
  <p:slideViewPr>
    <p:cSldViewPr>
      <p:cViewPr varScale="1">
        <p:scale>
          <a:sx n="76" d="100"/>
          <a:sy n="76" d="100"/>
        </p:scale>
        <p:origin x="-10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6D8BB-D5B6-4FF8-AB3B-089D90FA45E5}" type="datetimeFigureOut">
              <a:rPr lang="ru-RU" smtClean="0"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A58F5-9D85-4F61-B62A-6BE8AD7ED6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58F5-9D85-4F61-B62A-6BE8AD7ED6D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700808"/>
            <a:ext cx="6723315" cy="36317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Микола </a:t>
            </a:r>
          </a:p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Вороний</a:t>
            </a:r>
            <a:endParaRPr lang="ru-RU" sz="115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04661" y="1020433"/>
            <a:ext cx="6701473" cy="4830882"/>
            <a:chOff x="1004661" y="1020433"/>
            <a:chExt cx="6701473" cy="4830882"/>
          </a:xfrm>
        </p:grpSpPr>
        <p:pic>
          <p:nvPicPr>
            <p:cNvPr id="13314" name="Picture 2" descr="http://upload.wikimedia.org/wikipedia/uk/thumb/6/62/%D0%92%D0%BE%D1%80%D0%BE%D0%BD%D0%B8%D0%B9_%D0%9C%D0%B8%D0%BA.jpg/200px-%D0%92%D0%BE%D1%80%D0%BE%D0%BD%D0%B8%D0%B9_%D0%9C%D0%B8%D0%B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069822">
              <a:off x="1004661" y="1020433"/>
              <a:ext cx="3674482" cy="4464496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13316" name="Picture 4" descr="http://rq.foto.radikal.ru/0709/62/828f696fdef7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85638">
              <a:off x="4321758" y="1329392"/>
              <a:ext cx="3384376" cy="4521923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sp>
        <p:nvSpPr>
          <p:cNvPr id="7" name="Прямоугольник 6"/>
          <p:cNvSpPr/>
          <p:nvPr/>
        </p:nvSpPr>
        <p:spPr>
          <a:xfrm>
            <a:off x="5220072" y="260648"/>
            <a:ext cx="2945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1871-1938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orinka.at.ua/_ph/3/645238820.jpg"/>
          <p:cNvPicPr>
            <a:picLocks noChangeAspect="1" noChangeArrowheads="1"/>
          </p:cNvPicPr>
          <p:nvPr/>
        </p:nvPicPr>
        <p:blipFill>
          <a:blip r:embed="rId3" cstate="print"/>
          <a:srcRect l="14631" t="5172" r="14650" b="32758"/>
          <a:stretch>
            <a:fillRect/>
          </a:stretch>
        </p:blipFill>
        <p:spPr bwMode="auto">
          <a:xfrm rot="230551">
            <a:off x="5562213" y="2083026"/>
            <a:ext cx="3141625" cy="38999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6120680" cy="24482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Цікаві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факти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 життя</a:t>
            </a: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письменника: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068960"/>
            <a:ext cx="521995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Микола Вороний був цікавою </a:t>
            </a:r>
          </a:p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людиною, навіть мав такі</a:t>
            </a:r>
          </a:p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літературні псевдоніми:</a:t>
            </a:r>
          </a:p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Арлекін, Віщий Олег, </a:t>
            </a:r>
            <a:r>
              <a:rPr lang="uk-U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Микольчик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</a:t>
            </a:r>
          </a:p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Сіріус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ін.</a:t>
            </a:r>
          </a:p>
          <a:p>
            <a:endParaRPr lang="uk-UA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8300799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•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батько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походив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кріпаків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сам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ремісником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 вела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родовід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ректора</a:t>
            </a:r>
          </a:p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Києво-Могилянської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академії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Колачинського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88840"/>
            <a:ext cx="7550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Ще в гімназії захоплювався творчістю Т. Шевченка</a:t>
            </a:r>
          </a:p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театром  М. Кропивницького.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140968"/>
            <a:ext cx="7237879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• Цікавився політикою, а 1917 року був одним із</a:t>
            </a:r>
          </a:p>
          <a:p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засновиників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Української Центральної Ради.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4437112"/>
            <a:ext cx="76569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1917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один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засновників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режисерів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Українського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національного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театру,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відкрив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сезон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постановкою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Пригвождених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В.Винниченка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836712"/>
            <a:ext cx="713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• Коли жив в Варшаві зблизився 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польськими</a:t>
            </a:r>
            <a:endParaRPr lang="ru-RU" sz="2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письменниками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Ю. 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Тувімом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Л. </a:t>
            </a:r>
            <a:r>
              <a:rPr lang="ru-RU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Стаффом</a:t>
            </a:r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.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844824"/>
            <a:ext cx="7039619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 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1897 —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актор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трупи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М.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Кропивницького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Саксаганського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О.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Васильєва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інших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Член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РУП.</a:t>
            </a:r>
          </a:p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3284984"/>
            <a:ext cx="5859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• Був актором трупи Кропивницького</a:t>
            </a:r>
            <a:endParaRPr lang="ru-RU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312" y="4077072"/>
            <a:ext cx="8553688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Перу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М. Вороного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належить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низка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перекладів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світової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поезії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зокрема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Інтернаціоналу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</a:t>
            </a: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«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Марсельєзи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 «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Варшав'янки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творів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Словацького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endParaRPr lang="ru-RU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Пушкіна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Гумильова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Верлена,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Метерлінка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102424" cy="2308324"/>
          </a:xfrm>
          <a:prstGeom prst="rect">
            <a:avLst/>
          </a:prstGeom>
        </p:spPr>
        <p:txBody>
          <a:bodyPr wrap="square">
            <a:prstTxWarp prst="textDouble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•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Мав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намір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виїхати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Болгарії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 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вступити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Софійського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університету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куди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вабила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постать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улюбленця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революційної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молоді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М.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Драгоманова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Але в день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його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приїзду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Львова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надійшла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телеграма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що</a:t>
            </a:r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М. Драгоманов помер.</a:t>
            </a:r>
            <a:endParaRPr lang="ru-RU" sz="2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3789040"/>
            <a:ext cx="7322004" cy="1569660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/>
            </a:prstTxWarp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1989 року М. Вороного, за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клопотанням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Спілки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письменників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реабілітовано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Після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реабілітації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М. Вороного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вийшли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книги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Вибрані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поезії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«Твори», «Театр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драма».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232</Words>
  <Application>Microsoft Office PowerPoint</Application>
  <PresentationFormat>Экран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19</cp:revision>
  <dcterms:modified xsi:type="dcterms:W3CDTF">2013-04-11T18:08:19Z</dcterms:modified>
</cp:coreProperties>
</file>