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CC7895-8099-434E-8A69-B073102E2BF4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5007A1-C4F8-428E-B27C-9214AD1F4B5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Характеристика образ</a:t>
            </a:r>
            <a:r>
              <a:rPr lang="uk-UA" dirty="0" err="1" smtClean="0"/>
              <a:t>ів</a:t>
            </a:r>
            <a:r>
              <a:rPr lang="uk-UA" dirty="0" smtClean="0"/>
              <a:t> у творі </a:t>
            </a:r>
            <a:r>
              <a:rPr lang="uk-UA" dirty="0" err="1" smtClean="0"/>
              <a:t>“Кайдашева</a:t>
            </a:r>
            <a:r>
              <a:rPr lang="uk-UA" dirty="0" smtClean="0"/>
              <a:t> сім’я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112" y="0"/>
            <a:ext cx="490688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Але </a:t>
            </a:r>
            <a:r>
              <a:rPr lang="ru-RU" dirty="0" err="1" smtClean="0"/>
              <a:t>нове</a:t>
            </a:r>
            <a:r>
              <a:rPr lang="ru-RU" dirty="0" smtClean="0"/>
              <a:t> становище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одруження</a:t>
            </a:r>
            <a:r>
              <a:rPr lang="ru-RU" dirty="0" smtClean="0"/>
              <a:t> вносить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корективи</a:t>
            </a:r>
            <a:r>
              <a:rPr lang="ru-RU" dirty="0" smtClean="0"/>
              <a:t>.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хазяйнувати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. </a:t>
            </a:r>
            <a:r>
              <a:rPr lang="ru-RU" dirty="0" err="1" smtClean="0"/>
              <a:t>Лаврін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обминути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сімейних</a:t>
            </a:r>
            <a:r>
              <a:rPr lang="ru-RU" dirty="0" smtClean="0"/>
              <a:t> </a:t>
            </a:r>
            <a:r>
              <a:rPr lang="ru-RU" dirty="0" err="1" smtClean="0"/>
              <a:t>чвар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братові</a:t>
            </a:r>
            <a:r>
              <a:rPr lang="ru-RU" dirty="0" smtClean="0"/>
              <a:t> грушею, </a:t>
            </a:r>
            <a:r>
              <a:rPr lang="ru-RU" dirty="0" err="1" smtClean="0"/>
              <a:t>сподіваючись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груші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міркування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Лавріна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безумовні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, </a:t>
            </a:r>
            <a:r>
              <a:rPr lang="ru-RU" dirty="0" err="1" smtClean="0"/>
              <a:t>пристосовуючись</a:t>
            </a:r>
            <a:r>
              <a:rPr lang="ru-RU" dirty="0" smtClean="0"/>
              <a:t> до умов </a:t>
            </a:r>
            <a:r>
              <a:rPr lang="ru-RU" dirty="0" err="1" smtClean="0"/>
              <a:t>дрібновласницького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00458-i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5266244"/>
          </a:xfrm>
          <a:prstGeom prst="rect">
            <a:avLst/>
          </a:prstGeom>
        </p:spPr>
      </p:pic>
      <p:pic>
        <p:nvPicPr>
          <p:cNvPr id="5" name="Рисунок 4" descr="1000458-i_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32757"/>
            <a:ext cx="4355976" cy="512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Мотря</a:t>
            </a:r>
            <a:r>
              <a:rPr lang="ru-RU" dirty="0" smtClean="0"/>
              <a:t> — </a:t>
            </a:r>
            <a:r>
              <a:rPr lang="ru-RU" dirty="0" err="1" smtClean="0"/>
              <a:t>розумна</a:t>
            </a:r>
            <a:r>
              <a:rPr lang="ru-RU" dirty="0" smtClean="0"/>
              <a:t>, </a:t>
            </a:r>
            <a:r>
              <a:rPr lang="ru-RU" dirty="0" err="1" smtClean="0"/>
              <a:t>вродлива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чепурна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. </a:t>
            </a:r>
            <a:r>
              <a:rPr lang="ru-RU" dirty="0" err="1" smtClean="0"/>
              <a:t>Фізично</a:t>
            </a:r>
            <a:r>
              <a:rPr lang="ru-RU" dirty="0" smtClean="0"/>
              <a:t> здорова, вона любила </a:t>
            </a:r>
            <a:r>
              <a:rPr lang="ru-RU" dirty="0" err="1" smtClean="0"/>
              <a:t>працю</a:t>
            </a:r>
            <a:r>
              <a:rPr lang="ru-RU" dirty="0" smtClean="0"/>
              <a:t>. «</a:t>
            </a:r>
            <a:r>
              <a:rPr lang="ru-RU" dirty="0" err="1" smtClean="0"/>
              <a:t>Діло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горіло</a:t>
            </a:r>
            <a:r>
              <a:rPr lang="ru-RU" dirty="0" smtClean="0"/>
              <a:t> в </a:t>
            </a:r>
            <a:r>
              <a:rPr lang="ru-RU" dirty="0" err="1" smtClean="0"/>
              <a:t>Мотриних</a:t>
            </a:r>
            <a:r>
              <a:rPr lang="ru-RU" dirty="0" smtClean="0"/>
              <a:t> руках», — </a:t>
            </a:r>
            <a:r>
              <a:rPr lang="ru-RU" dirty="0" err="1" smtClean="0"/>
              <a:t>каже</a:t>
            </a:r>
            <a:r>
              <a:rPr lang="ru-RU" dirty="0" smtClean="0"/>
              <a:t> автор. </a:t>
            </a:r>
            <a:br>
              <a:rPr lang="ru-RU" dirty="0" smtClean="0"/>
            </a:b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 smtClean="0"/>
              <a:t>час вона </a:t>
            </a:r>
            <a:r>
              <a:rPr lang="ru-RU" dirty="0" err="1" smtClean="0"/>
              <a:t>змовчувала</a:t>
            </a:r>
            <a:r>
              <a:rPr lang="ru-RU" dirty="0" smtClean="0"/>
              <a:t> </a:t>
            </a:r>
            <a:r>
              <a:rPr lang="ru-RU" dirty="0" err="1" smtClean="0"/>
              <a:t>свекрусі</a:t>
            </a:r>
            <a:r>
              <a:rPr lang="ru-RU" dirty="0" smtClean="0"/>
              <a:t>, </a:t>
            </a:r>
            <a:r>
              <a:rPr lang="ru-RU" dirty="0" err="1" smtClean="0"/>
              <a:t>виявляючи</a:t>
            </a:r>
            <a:r>
              <a:rPr lang="ru-RU" dirty="0" smtClean="0"/>
              <a:t> свою </a:t>
            </a:r>
            <a:r>
              <a:rPr lang="ru-RU" dirty="0" err="1" smtClean="0"/>
              <a:t>чемність</a:t>
            </a:r>
            <a:r>
              <a:rPr lang="ru-RU" dirty="0" smtClean="0"/>
              <a:t>. І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як </a:t>
            </a:r>
            <a:r>
              <a:rPr lang="ru-RU" dirty="0" err="1" smtClean="0"/>
              <a:t>відчула</a:t>
            </a:r>
            <a:r>
              <a:rPr lang="ru-RU" dirty="0" smtClean="0"/>
              <a:t> себе не </a:t>
            </a:r>
            <a:r>
              <a:rPr lang="ru-RU" dirty="0" err="1" smtClean="0"/>
              <a:t>господинею</a:t>
            </a:r>
            <a:r>
              <a:rPr lang="ru-RU" dirty="0" smtClean="0"/>
              <a:t>, а наймичкою в </a:t>
            </a:r>
            <a:r>
              <a:rPr lang="ru-RU" dirty="0" err="1" smtClean="0"/>
              <a:t>Кайдашів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терпець</a:t>
            </a:r>
            <a:r>
              <a:rPr lang="ru-RU" dirty="0" smtClean="0"/>
              <a:t> </a:t>
            </a:r>
            <a:r>
              <a:rPr lang="ru-RU" dirty="0" err="1" smtClean="0"/>
              <a:t>увірвався</a:t>
            </a:r>
            <a:r>
              <a:rPr lang="ru-RU" dirty="0" smtClean="0"/>
              <a:t>. </a:t>
            </a:r>
            <a:r>
              <a:rPr lang="ru-RU" dirty="0" err="1" smtClean="0"/>
              <a:t>Захищаючи</a:t>
            </a:r>
            <a:r>
              <a:rPr lang="ru-RU" dirty="0" smtClean="0"/>
              <a:t> свою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гідність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«не </a:t>
            </a:r>
            <a:r>
              <a:rPr lang="ru-RU" dirty="0" err="1" smtClean="0"/>
              <a:t>з'їла</a:t>
            </a:r>
            <a:r>
              <a:rPr lang="ru-RU" dirty="0" smtClean="0"/>
              <a:t> свекруха, люта </a:t>
            </a:r>
            <a:r>
              <a:rPr lang="ru-RU" dirty="0" err="1" smtClean="0"/>
              <a:t>змія</a:t>
            </a:r>
            <a:r>
              <a:rPr lang="ru-RU" dirty="0" smtClean="0"/>
              <a:t>, </a:t>
            </a:r>
            <a:r>
              <a:rPr lang="ru-RU" dirty="0" err="1" smtClean="0"/>
              <a:t>вік</a:t>
            </a:r>
            <a:r>
              <a:rPr lang="ru-RU" dirty="0" smtClean="0"/>
              <a:t> молоденький», </a:t>
            </a:r>
            <a:r>
              <a:rPr lang="ru-RU" dirty="0" err="1" smtClean="0"/>
              <a:t>Мотря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Вона </a:t>
            </a:r>
            <a:r>
              <a:rPr lang="ru-RU" dirty="0" err="1" smtClean="0"/>
              <a:t>стає</a:t>
            </a:r>
            <a:r>
              <a:rPr lang="ru-RU" dirty="0" smtClean="0"/>
              <a:t> сварливою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жорстокою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яка в </a:t>
            </a:r>
            <a:r>
              <a:rPr lang="ru-RU" dirty="0" err="1" smtClean="0"/>
              <a:t>сімейних</a:t>
            </a:r>
            <a:r>
              <a:rPr lang="ru-RU" dirty="0" smtClean="0"/>
              <a:t> </a:t>
            </a:r>
            <a:r>
              <a:rPr lang="ru-RU" dirty="0" err="1" smtClean="0"/>
              <a:t>суперечках</a:t>
            </a:r>
            <a:r>
              <a:rPr lang="ru-RU" dirty="0" smtClean="0"/>
              <a:t> не </a:t>
            </a:r>
            <a:r>
              <a:rPr lang="ru-RU" dirty="0" err="1" smtClean="0"/>
              <a:t>зупиняється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перед </a:t>
            </a:r>
            <a:r>
              <a:rPr lang="ru-RU" dirty="0" err="1" smtClean="0"/>
              <a:t>чим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того як </a:t>
            </a:r>
            <a:r>
              <a:rPr lang="ru-RU" dirty="0" err="1" smtClean="0"/>
              <a:t>Мотря</a:t>
            </a:r>
            <a:r>
              <a:rPr lang="ru-RU" dirty="0" smtClean="0"/>
              <a:t> </a:t>
            </a:r>
            <a:r>
              <a:rPr lang="ru-RU" dirty="0" err="1" smtClean="0"/>
              <a:t>вибила</a:t>
            </a:r>
            <a:r>
              <a:rPr lang="ru-RU" dirty="0" smtClean="0"/>
              <a:t> око </a:t>
            </a:r>
            <a:r>
              <a:rPr lang="ru-RU" dirty="0" err="1" smtClean="0"/>
              <a:t>свекрусі</a:t>
            </a:r>
            <a:r>
              <a:rPr lang="ru-RU" dirty="0" smtClean="0"/>
              <a:t>, </a:t>
            </a:r>
            <a:r>
              <a:rPr lang="ru-RU" dirty="0" err="1" smtClean="0"/>
              <a:t>селяни</a:t>
            </a:r>
            <a:r>
              <a:rPr lang="ru-RU" dirty="0" smtClean="0"/>
              <a:t> почали </a:t>
            </a:r>
            <a:r>
              <a:rPr lang="ru-RU" dirty="0" err="1" smtClean="0"/>
              <a:t>кепкувати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Мотрі</a:t>
            </a:r>
            <a:r>
              <a:rPr lang="ru-RU" dirty="0" smtClean="0"/>
              <a:t> як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лютої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 обирали Карпа </a:t>
            </a:r>
            <a:r>
              <a:rPr lang="ru-RU" dirty="0" err="1" smtClean="0"/>
              <a:t>десяцьким</a:t>
            </a:r>
            <a:r>
              <a:rPr lang="ru-RU" dirty="0" smtClean="0"/>
              <a:t>, </a:t>
            </a:r>
            <a:r>
              <a:rPr lang="ru-RU" dirty="0" err="1" smtClean="0"/>
              <a:t>дехто</a:t>
            </a:r>
            <a:r>
              <a:rPr lang="ru-RU" dirty="0" smtClean="0"/>
              <a:t> в жарт </a:t>
            </a:r>
            <a:r>
              <a:rPr lang="ru-RU" dirty="0" err="1" smtClean="0"/>
              <a:t>радив</a:t>
            </a:r>
            <a:r>
              <a:rPr lang="ru-RU" dirty="0" smtClean="0"/>
              <a:t> обрати </a:t>
            </a:r>
            <a:r>
              <a:rPr lang="ru-RU" dirty="0" err="1" smtClean="0"/>
              <a:t>Мотрю</a:t>
            </a:r>
            <a:r>
              <a:rPr lang="ru-RU" dirty="0" smtClean="0"/>
              <a:t>, 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відповідали</a:t>
            </a:r>
            <a:r>
              <a:rPr lang="ru-RU" dirty="0" smtClean="0"/>
              <a:t>: «Не </a:t>
            </a:r>
            <a:r>
              <a:rPr lang="ru-RU" dirty="0" err="1" smtClean="0"/>
              <a:t>можна</a:t>
            </a:r>
            <a:r>
              <a:rPr lang="ru-RU" dirty="0" smtClean="0"/>
              <a:t>, вона </a:t>
            </a:r>
            <a:r>
              <a:rPr lang="ru-RU" dirty="0" err="1" smtClean="0"/>
              <a:t>повибиває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бабам </a:t>
            </a:r>
            <a:r>
              <a:rPr lang="ru-RU" dirty="0" err="1" smtClean="0"/>
              <a:t>очі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0458-i_0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75545"/>
            <a:ext cx="4932040" cy="4182455"/>
          </a:xfrm>
        </p:spPr>
      </p:pic>
      <p:pic>
        <p:nvPicPr>
          <p:cNvPr id="5" name="Рисунок 4" descr="1000458-i_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784" y="1590965"/>
            <a:ext cx="4430216" cy="5267035"/>
          </a:xfrm>
          <a:prstGeom prst="rect">
            <a:avLst/>
          </a:prstGeom>
        </p:spPr>
      </p:pic>
      <p:pic>
        <p:nvPicPr>
          <p:cNvPr id="6" name="Рисунок 5" descr="1000458-i_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-315416"/>
            <a:ext cx="378166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Мелашка</a:t>
            </a:r>
            <a:r>
              <a:rPr lang="ru-RU" dirty="0" smtClean="0"/>
              <a:t>,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персонажами,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позитивних</a:t>
            </a:r>
            <a:r>
              <a:rPr lang="ru-RU" dirty="0" smtClean="0"/>
              <a:t> рис.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автор </a:t>
            </a:r>
            <a:r>
              <a:rPr lang="ru-RU" dirty="0" err="1" smtClean="0"/>
              <a:t>співчуває</a:t>
            </a:r>
            <a:r>
              <a:rPr lang="ru-RU" dirty="0" smtClean="0"/>
              <a:t> </a:t>
            </a:r>
            <a:r>
              <a:rPr lang="ru-RU" dirty="0" err="1" smtClean="0"/>
              <a:t>героїні</a:t>
            </a:r>
            <a:r>
              <a:rPr lang="ru-RU" dirty="0" smtClean="0"/>
              <a:t>, </a:t>
            </a:r>
            <a:r>
              <a:rPr lang="ru-RU" dirty="0" err="1" smtClean="0"/>
              <a:t>змальовує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привабливими</a:t>
            </a:r>
            <a:r>
              <a:rPr lang="ru-RU" dirty="0" smtClean="0"/>
              <a:t>, </a:t>
            </a:r>
            <a:r>
              <a:rPr lang="ru-RU" dirty="0" err="1" smtClean="0"/>
              <a:t>теплими</a:t>
            </a:r>
            <a:r>
              <a:rPr lang="ru-RU" dirty="0" smtClean="0"/>
              <a:t> </a:t>
            </a:r>
            <a:r>
              <a:rPr lang="ru-RU" dirty="0" err="1" smtClean="0"/>
              <a:t>барвами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Мотрі</a:t>
            </a:r>
            <a:r>
              <a:rPr lang="ru-RU" dirty="0" smtClean="0"/>
              <a:t>, </a:t>
            </a:r>
            <a:r>
              <a:rPr lang="ru-RU" dirty="0" err="1" smtClean="0"/>
              <a:t>Мелашка</a:t>
            </a:r>
            <a:r>
              <a:rPr lang="ru-RU" dirty="0" smtClean="0"/>
              <a:t> походить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убогої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,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 простора хата </a:t>
            </a:r>
            <a:r>
              <a:rPr lang="ru-RU" dirty="0" err="1" smtClean="0"/>
              <a:t>Кайдашів</a:t>
            </a:r>
            <a:r>
              <a:rPr lang="ru-RU" dirty="0" smtClean="0"/>
              <a:t> </a:t>
            </a:r>
            <a:r>
              <a:rPr lang="ru-RU" dirty="0" err="1" smtClean="0"/>
              <a:t>здалася</a:t>
            </a:r>
            <a:r>
              <a:rPr lang="ru-RU" dirty="0" smtClean="0"/>
              <a:t> </a:t>
            </a:r>
            <a:r>
              <a:rPr lang="ru-RU" dirty="0" err="1" smtClean="0"/>
              <a:t>раєм</a:t>
            </a:r>
            <a:r>
              <a:rPr lang="ru-RU" dirty="0" smtClean="0"/>
              <a:t>. У </a:t>
            </a:r>
            <a:r>
              <a:rPr lang="ru-RU" dirty="0" err="1" smtClean="0"/>
              <a:t>поведінці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Мелашки</a:t>
            </a:r>
            <a:r>
              <a:rPr lang="ru-RU" dirty="0" smtClean="0"/>
              <a:t> </a:t>
            </a:r>
            <a:r>
              <a:rPr lang="ru-RU" dirty="0" err="1" smtClean="0"/>
              <a:t>підкреслюється</a:t>
            </a:r>
            <a:r>
              <a:rPr lang="ru-RU" dirty="0" smtClean="0"/>
              <a:t> </a:t>
            </a:r>
            <a:r>
              <a:rPr lang="ru-RU" dirty="0" err="1" smtClean="0"/>
              <a:t>привітність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лагідність</a:t>
            </a:r>
            <a:r>
              <a:rPr lang="ru-RU" dirty="0" smtClean="0"/>
              <a:t>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змалював</a:t>
            </a:r>
            <a:r>
              <a:rPr lang="ru-RU" dirty="0" smtClean="0"/>
              <a:t> </a:t>
            </a:r>
            <a:r>
              <a:rPr lang="ru-RU" dirty="0" err="1" smtClean="0"/>
              <a:t>Мелашку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поетичною</a:t>
            </a:r>
            <a:r>
              <a:rPr lang="ru-RU" dirty="0" smtClean="0"/>
              <a:t> </a:t>
            </a:r>
            <a:r>
              <a:rPr lang="ru-RU" dirty="0" err="1" smtClean="0"/>
              <a:t>душею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ласкавим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. Часом вона в свою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несамохіть</a:t>
            </a:r>
            <a:r>
              <a:rPr lang="ru-RU" dirty="0" smtClean="0"/>
              <a:t> вкидала слова </a:t>
            </a:r>
            <a:r>
              <a:rPr lang="ru-RU" dirty="0" err="1" smtClean="0"/>
              <a:t>пісень</a:t>
            </a:r>
            <a:r>
              <a:rPr lang="ru-RU" dirty="0" smtClean="0"/>
              <a:t>». </a:t>
            </a:r>
            <a:br>
              <a:rPr lang="ru-RU" dirty="0" smtClean="0"/>
            </a:br>
            <a:r>
              <a:rPr lang="ru-RU" dirty="0" err="1" smtClean="0"/>
              <a:t>Умови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виростала</a:t>
            </a:r>
            <a:r>
              <a:rPr lang="ru-RU" dirty="0" smtClean="0"/>
              <a:t> </a:t>
            </a:r>
            <a:r>
              <a:rPr lang="ru-RU" dirty="0" err="1" smtClean="0"/>
              <a:t>Мелашка</a:t>
            </a: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гірші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жили </a:t>
            </a:r>
            <a:r>
              <a:rPr lang="ru-RU" dirty="0" err="1" smtClean="0"/>
              <a:t>Кайдаші</a:t>
            </a:r>
            <a:r>
              <a:rPr lang="ru-RU" dirty="0" smtClean="0"/>
              <a:t>. Для показу </a:t>
            </a:r>
            <a:r>
              <a:rPr lang="ru-RU" dirty="0" err="1" smtClean="0"/>
              <a:t>бідності</a:t>
            </a:r>
            <a:r>
              <a:rPr lang="ru-RU" dirty="0" smtClean="0"/>
              <a:t> </a:t>
            </a:r>
            <a:r>
              <a:rPr lang="ru-RU" dirty="0" err="1" smtClean="0"/>
              <a:t>Балашів</a:t>
            </a:r>
            <a:r>
              <a:rPr lang="ru-RU" dirty="0" smtClean="0"/>
              <a:t> 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влучні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: </a:t>
            </a:r>
            <a:r>
              <a:rPr lang="ru-RU" dirty="0" err="1" smtClean="0"/>
              <a:t>похилена</a:t>
            </a:r>
            <a:r>
              <a:rPr lang="ru-RU" dirty="0" smtClean="0"/>
              <a:t> стара хата, купа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треться</a:t>
            </a:r>
            <a:r>
              <a:rPr lang="ru-RU" dirty="0" smtClean="0"/>
              <a:t> обстрижена од </a:t>
            </a:r>
            <a:r>
              <a:rPr lang="ru-RU" dirty="0" err="1" smtClean="0"/>
              <a:t>голови</a:t>
            </a:r>
            <a:r>
              <a:rPr lang="ru-RU" dirty="0" smtClean="0"/>
              <a:t> до самого хвоста </a:t>
            </a:r>
            <a:r>
              <a:rPr lang="ru-RU" dirty="0" err="1" smtClean="0"/>
              <a:t>кішка</a:t>
            </a:r>
            <a:r>
              <a:rPr lang="ru-RU" dirty="0" smtClean="0"/>
              <a:t>, </a:t>
            </a:r>
            <a:r>
              <a:rPr lang="ru-RU" dirty="0" err="1" smtClean="0"/>
              <a:t>хліб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dirty="0" smtClean="0"/>
              <a:t> як земля, </a:t>
            </a:r>
            <a:r>
              <a:rPr lang="ru-RU" dirty="0" err="1" smtClean="0"/>
              <a:t>глевкий</a:t>
            </a:r>
            <a:r>
              <a:rPr lang="ru-RU" dirty="0" smtClean="0"/>
              <a:t> та </a:t>
            </a:r>
            <a:r>
              <a:rPr lang="ru-RU" dirty="0" err="1" smtClean="0"/>
              <a:t>несмачний</a:t>
            </a:r>
            <a:r>
              <a:rPr lang="ru-RU" dirty="0" smtClean="0"/>
              <a:t>». </a:t>
            </a:r>
            <a:r>
              <a:rPr lang="ru-RU" dirty="0" err="1" smtClean="0"/>
              <a:t>Тяжке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випало</a:t>
            </a:r>
            <a:r>
              <a:rPr lang="ru-RU" dirty="0" smtClean="0"/>
              <a:t> на долю </a:t>
            </a:r>
            <a:r>
              <a:rPr lang="ru-RU" dirty="0" err="1" smtClean="0"/>
              <a:t>Мелашки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свекрухи, яка поводиться </a:t>
            </a:r>
            <a:r>
              <a:rPr lang="ru-RU" dirty="0" err="1" smtClean="0"/>
              <a:t>з</a:t>
            </a:r>
            <a:r>
              <a:rPr lang="ru-RU" dirty="0" smtClean="0"/>
              <a:t> нею,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наймичкою, а «словами </a:t>
            </a:r>
            <a:r>
              <a:rPr lang="ru-RU" dirty="0" err="1" smtClean="0"/>
              <a:t>б'є</a:t>
            </a:r>
            <a:r>
              <a:rPr lang="ru-RU" dirty="0" smtClean="0"/>
              <a:t> </a:t>
            </a:r>
            <a:r>
              <a:rPr lang="ru-RU" dirty="0" err="1" smtClean="0"/>
              <a:t>гірше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кулаками». Свекруха не пускала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неділю</a:t>
            </a:r>
            <a:r>
              <a:rPr lang="ru-RU" dirty="0" smtClean="0"/>
              <a:t> на </a:t>
            </a:r>
            <a:r>
              <a:rPr lang="ru-RU" dirty="0" err="1" smtClean="0"/>
              <a:t>побачення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батьками, </a:t>
            </a:r>
            <a:r>
              <a:rPr lang="ru-RU" dirty="0" err="1" smtClean="0"/>
              <a:t>Мелашка</a:t>
            </a:r>
            <a:r>
              <a:rPr lang="ru-RU" dirty="0" smtClean="0"/>
              <a:t> </a:t>
            </a:r>
            <a:r>
              <a:rPr lang="ru-RU" dirty="0" err="1" smtClean="0"/>
              <a:t>відчувала</a:t>
            </a:r>
            <a:r>
              <a:rPr lang="ru-RU" dirty="0" smtClean="0"/>
              <a:t> себе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невільницею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13-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923928" cy="3986711"/>
          </a:xfrm>
          <a:prstGeom prst="rect">
            <a:avLst/>
          </a:prstGeom>
        </p:spPr>
      </p:pic>
      <p:pic>
        <p:nvPicPr>
          <p:cNvPr id="5" name="Рисунок 4" descr="1000458-i_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56791"/>
            <a:ext cx="3600400" cy="4220337"/>
          </a:xfrm>
          <a:prstGeom prst="rect">
            <a:avLst/>
          </a:prstGeom>
        </p:spPr>
      </p:pic>
      <p:pic>
        <p:nvPicPr>
          <p:cNvPr id="6" name="Рисунок 5" descr="1000458-i_0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17032"/>
            <a:ext cx="4211960" cy="355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935480"/>
            <a:ext cx="4618856" cy="4389120"/>
          </a:xfrm>
        </p:spPr>
        <p:txBody>
          <a:bodyPr/>
          <a:lstStyle/>
          <a:p>
            <a:r>
              <a:rPr lang="ru-RU" dirty="0" smtClean="0"/>
              <a:t>І. 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переконаний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ідеалом</a:t>
            </a:r>
            <a:r>
              <a:rPr lang="ru-RU" dirty="0" smtClean="0"/>
              <a:t> </a:t>
            </a:r>
            <a:r>
              <a:rPr lang="ru-RU" dirty="0" err="1" smtClean="0"/>
              <a:t>мрій</a:t>
            </a:r>
            <a:r>
              <a:rPr lang="ru-RU" dirty="0" smtClean="0"/>
              <a:t> земного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багатого</a:t>
            </a:r>
            <a:r>
              <a:rPr lang="ru-RU" dirty="0" smtClean="0"/>
              <a:t> </a:t>
            </a:r>
            <a:r>
              <a:rPr lang="ru-RU" dirty="0" err="1" smtClean="0"/>
              <a:t>господаря-хлібороба</a:t>
            </a:r>
            <a:r>
              <a:rPr lang="ru-RU" dirty="0" smtClean="0"/>
              <a:t>.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твори І. </a:t>
            </a:r>
            <a:r>
              <a:rPr lang="ru-RU" dirty="0" err="1" smtClean="0"/>
              <a:t>Нечуя-Левицького</a:t>
            </a:r>
            <a:r>
              <a:rPr lang="ru-RU" dirty="0" smtClean="0"/>
              <a:t> на теми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села. </a:t>
            </a:r>
            <a:endParaRPr lang="ru-RU" dirty="0"/>
          </a:p>
        </p:txBody>
      </p:sp>
      <p:pic>
        <p:nvPicPr>
          <p:cNvPr id="5" name="Рисунок 4" descr="nec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37477"/>
            <a:ext cx="4267200" cy="67205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95936" y="17240"/>
            <a:ext cx="4690864" cy="68407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Омелько</a:t>
            </a:r>
            <a:r>
              <a:rPr lang="ru-RU" dirty="0" smtClean="0"/>
              <a:t> — </a:t>
            </a:r>
            <a:r>
              <a:rPr lang="ru-RU" dirty="0" err="1" smtClean="0"/>
              <a:t>працьовитий</a:t>
            </a:r>
            <a:r>
              <a:rPr lang="ru-RU" dirty="0" smtClean="0"/>
              <a:t> селянин, </a:t>
            </a:r>
            <a:r>
              <a:rPr lang="ru-RU" dirty="0" err="1" smtClean="0"/>
              <a:t>виснажений</a:t>
            </a:r>
            <a:r>
              <a:rPr lang="ru-RU" dirty="0" smtClean="0"/>
              <a:t> панщиною</a:t>
            </a:r>
            <a:r>
              <a:rPr lang="ru-RU" dirty="0" smtClean="0"/>
              <a:t>.</a:t>
            </a:r>
            <a:r>
              <a:rPr lang="ru-RU" dirty="0" smtClean="0"/>
              <a:t> Ставши </a:t>
            </a:r>
            <a:r>
              <a:rPr lang="ru-RU" dirty="0" err="1" smtClean="0"/>
              <a:t>хазяїном</a:t>
            </a:r>
            <a:r>
              <a:rPr lang="ru-RU" dirty="0" smtClean="0"/>
              <a:t>, </a:t>
            </a:r>
            <a:r>
              <a:rPr lang="ru-RU" dirty="0" err="1" smtClean="0"/>
              <a:t>Кайдаш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. </a:t>
            </a:r>
            <a:r>
              <a:rPr lang="ru-RU" dirty="0" err="1" smtClean="0"/>
              <a:t>Набожність</a:t>
            </a:r>
            <a:r>
              <a:rPr lang="ru-RU" dirty="0" smtClean="0"/>
              <a:t> </a:t>
            </a:r>
            <a:r>
              <a:rPr lang="ru-RU" dirty="0" err="1" smtClean="0"/>
              <a:t>уживається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пияцтвом</a:t>
            </a:r>
            <a:r>
              <a:rPr lang="ru-RU" dirty="0" smtClean="0"/>
              <a:t>.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церкви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звертав</a:t>
            </a:r>
            <a:r>
              <a:rPr lang="ru-RU" dirty="0" smtClean="0"/>
              <a:t> у шинок </a:t>
            </a:r>
            <a:r>
              <a:rPr lang="ru-RU" dirty="0" err="1" smtClean="0"/>
              <a:t>запивати</a:t>
            </a:r>
            <a:r>
              <a:rPr lang="ru-RU" dirty="0" smtClean="0"/>
              <a:t> «</a:t>
            </a:r>
            <a:r>
              <a:rPr lang="ru-RU" dirty="0" err="1" smtClean="0"/>
              <a:t>давнє</a:t>
            </a:r>
            <a:r>
              <a:rPr lang="ru-RU" dirty="0" smtClean="0"/>
              <a:t> </a:t>
            </a:r>
            <a:r>
              <a:rPr lang="ru-RU" dirty="0" err="1" smtClean="0"/>
              <a:t>панщане</a:t>
            </a:r>
            <a:r>
              <a:rPr lang="ru-RU" dirty="0" smtClean="0"/>
              <a:t> горе».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майстерно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, як </a:t>
            </a:r>
            <a:r>
              <a:rPr lang="ru-RU" dirty="0" err="1" smtClean="0"/>
              <a:t>втрачається</a:t>
            </a:r>
            <a:r>
              <a:rPr lang="ru-RU" dirty="0" smtClean="0"/>
              <a:t> межа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виявами</a:t>
            </a:r>
            <a:r>
              <a:rPr lang="ru-RU" dirty="0" smtClean="0"/>
              <a:t> </a:t>
            </a:r>
            <a:r>
              <a:rPr lang="ru-RU" dirty="0" err="1" smtClean="0"/>
              <a:t>забобонності</a:t>
            </a:r>
            <a:r>
              <a:rPr lang="ru-RU" dirty="0" smtClean="0"/>
              <a:t> </a:t>
            </a:r>
            <a:r>
              <a:rPr lang="ru-RU" dirty="0" err="1" smtClean="0"/>
              <a:t>Кайдаша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хворобливого</a:t>
            </a:r>
            <a:r>
              <a:rPr lang="ru-RU" dirty="0" smtClean="0"/>
              <a:t> стану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перепою.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Кайдаш</a:t>
            </a:r>
            <a:r>
              <a:rPr lang="ru-RU" dirty="0" smtClean="0"/>
              <a:t> не </a:t>
            </a:r>
            <a:r>
              <a:rPr lang="ru-RU" dirty="0" err="1" smtClean="0"/>
              <a:t>смішний</a:t>
            </a:r>
            <a:r>
              <a:rPr lang="ru-RU" dirty="0" smtClean="0"/>
              <a:t>, а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співчуття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 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соціальними</a:t>
            </a:r>
            <a:r>
              <a:rPr lang="ru-RU" dirty="0" smtClean="0"/>
              <a:t> факторами,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наголошує</a:t>
            </a:r>
            <a:r>
              <a:rPr lang="ru-RU" dirty="0" smtClean="0"/>
              <a:t> на них, а </a:t>
            </a:r>
            <a:r>
              <a:rPr lang="ru-RU" dirty="0" err="1" smtClean="0"/>
              <a:t>зосереджується</a:t>
            </a:r>
            <a:r>
              <a:rPr lang="ru-RU" dirty="0" smtClean="0"/>
              <a:t> на </a:t>
            </a:r>
            <a:r>
              <a:rPr lang="ru-RU" dirty="0" err="1" smtClean="0"/>
              <a:t>розкритті</a:t>
            </a:r>
            <a:r>
              <a:rPr lang="ru-RU" dirty="0" smtClean="0"/>
              <a:t> самого характеру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виявленнях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ідеал</a:t>
            </a:r>
            <a:r>
              <a:rPr lang="ru-RU" dirty="0" smtClean="0"/>
              <a:t> «</a:t>
            </a:r>
            <a:r>
              <a:rPr lang="ru-RU" dirty="0" err="1" smtClean="0"/>
              <a:t>господаря-хлібороба</a:t>
            </a:r>
            <a:r>
              <a:rPr lang="ru-RU" dirty="0" smtClean="0"/>
              <a:t>»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зреалізуватися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кріпаччини</a:t>
            </a:r>
            <a:r>
              <a:rPr lang="ru-RU" dirty="0" smtClean="0"/>
              <a:t>. З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ru-RU" dirty="0" err="1" smtClean="0"/>
              <a:t>Кайдашева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» видно, як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неоднозначно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відроджувався</a:t>
            </a:r>
            <a:r>
              <a:rPr lang="ru-RU" dirty="0" smtClean="0"/>
              <a:t> в </a:t>
            </a:r>
            <a:r>
              <a:rPr lang="ru-RU" dirty="0" err="1" smtClean="0"/>
              <a:t>посткріпацьких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коли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безправ'я</a:t>
            </a:r>
            <a:r>
              <a:rPr lang="ru-RU" dirty="0" smtClean="0"/>
              <a:t>, </a:t>
            </a:r>
            <a:r>
              <a:rPr lang="ru-RU" dirty="0" err="1" smtClean="0"/>
              <a:t>безземелля</a:t>
            </a:r>
            <a:r>
              <a:rPr lang="ru-RU" dirty="0" smtClean="0"/>
              <a:t> </a:t>
            </a:r>
            <a:r>
              <a:rPr lang="ru-RU" dirty="0" err="1" smtClean="0"/>
              <a:t>знищили</a:t>
            </a:r>
            <a:r>
              <a:rPr lang="ru-RU" dirty="0" smtClean="0"/>
              <a:t> </a:t>
            </a:r>
            <a:r>
              <a:rPr lang="ru-RU" dirty="0" err="1" smtClean="0"/>
              <a:t>інстинкт</a:t>
            </a:r>
            <a:r>
              <a:rPr lang="ru-RU" dirty="0" smtClean="0"/>
              <a:t> господаря. </a:t>
            </a:r>
            <a:endParaRPr lang="ru-RU" dirty="0"/>
          </a:p>
        </p:txBody>
      </p:sp>
      <p:pic>
        <p:nvPicPr>
          <p:cNvPr id="5" name="Рисунок 4" descr="1000458-i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51455" cy="3477616"/>
          </a:xfrm>
          <a:prstGeom prst="rect">
            <a:avLst/>
          </a:prstGeom>
        </p:spPr>
      </p:pic>
      <p:pic>
        <p:nvPicPr>
          <p:cNvPr id="6" name="Рисунок 5" descr="1000458-i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5067"/>
            <a:ext cx="4067944" cy="48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0"/>
            <a:ext cx="4834880" cy="6324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індивідуальність</a:t>
            </a:r>
            <a:r>
              <a:rPr lang="ru-RU" dirty="0" smtClean="0"/>
              <a:t>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в </a:t>
            </a:r>
            <a:r>
              <a:rPr lang="ru-RU" dirty="0" err="1" smtClean="0"/>
              <a:t>образі</a:t>
            </a:r>
            <a:r>
              <a:rPr lang="ru-RU" dirty="0" smtClean="0"/>
              <a:t> </a:t>
            </a:r>
            <a:r>
              <a:rPr lang="ru-RU" b="1" dirty="0" err="1" smtClean="0"/>
              <a:t>Марусі</a:t>
            </a:r>
            <a:r>
              <a:rPr lang="ru-RU" dirty="0" smtClean="0"/>
              <a:t>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змальовує</a:t>
            </a:r>
            <a:r>
              <a:rPr lang="ru-RU" dirty="0" smtClean="0"/>
              <a:t> портрет </a:t>
            </a:r>
            <a:r>
              <a:rPr lang="ru-RU" dirty="0" err="1" smtClean="0"/>
              <a:t>Кайдашихи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докладно</a:t>
            </a:r>
            <a:r>
              <a:rPr lang="ru-RU" dirty="0" smtClean="0"/>
              <a:t> </a:t>
            </a:r>
            <a:r>
              <a:rPr lang="ru-RU" dirty="0" err="1" smtClean="0"/>
              <a:t>розкриває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поведінку</a:t>
            </a:r>
            <a:r>
              <a:rPr lang="ru-RU" dirty="0" smtClean="0"/>
              <a:t>, </a:t>
            </a:r>
            <a:r>
              <a:rPr lang="ru-RU" dirty="0" err="1" smtClean="0"/>
              <a:t>вчинки</a:t>
            </a:r>
            <a:r>
              <a:rPr lang="ru-RU" dirty="0" smtClean="0"/>
              <a:t>. Не все в </a:t>
            </a:r>
            <a:r>
              <a:rPr lang="ru-RU" dirty="0" err="1" smtClean="0"/>
              <a:t>образі</a:t>
            </a:r>
            <a:r>
              <a:rPr lang="ru-RU" dirty="0" smtClean="0"/>
              <a:t> </a:t>
            </a:r>
            <a:r>
              <a:rPr lang="ru-RU" dirty="0" err="1" smtClean="0"/>
              <a:t>Кайдашихи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.</a:t>
            </a:r>
            <a:r>
              <a:rPr lang="ru-RU" dirty="0" smtClean="0"/>
              <a:t>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працьовитою,,вміла</a:t>
            </a:r>
            <a:r>
              <a:rPr lang="ru-RU" dirty="0" smtClean="0"/>
              <a:t> </a:t>
            </a:r>
            <a:r>
              <a:rPr lang="ru-RU" dirty="0" err="1" smtClean="0"/>
              <a:t>майстерно</a:t>
            </a:r>
            <a:r>
              <a:rPr lang="ru-RU" dirty="0" smtClean="0"/>
              <a:t> </a:t>
            </a:r>
            <a:r>
              <a:rPr lang="ru-RU" dirty="0" err="1" smtClean="0"/>
              <a:t>куховарити</a:t>
            </a:r>
            <a:r>
              <a:rPr lang="ru-RU" dirty="0" smtClean="0"/>
              <a:t>, любила </a:t>
            </a:r>
            <a:r>
              <a:rPr lang="ru-RU" dirty="0" err="1" smtClean="0"/>
              <a:t>улещувати</a:t>
            </a:r>
            <a:r>
              <a:rPr lang="ru-RU" dirty="0" smtClean="0"/>
              <a:t> </a:t>
            </a:r>
            <a:r>
              <a:rPr lang="ru-RU" dirty="0" err="1" smtClean="0"/>
              <a:t>панів</a:t>
            </a:r>
            <a:r>
              <a:rPr lang="ru-RU" dirty="0" smtClean="0"/>
              <a:t>,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солодкою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манірною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розмові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людьми, </a:t>
            </a:r>
            <a:r>
              <a:rPr lang="ru-RU" dirty="0" err="1" smtClean="0"/>
              <a:t>біднішими</a:t>
            </a:r>
            <a:r>
              <a:rPr lang="ru-RU" dirty="0" smtClean="0"/>
              <a:t> за себе, Маруся </a:t>
            </a:r>
            <a:r>
              <a:rPr lang="ru-RU" dirty="0" err="1" smtClean="0"/>
              <a:t>виявляла</a:t>
            </a:r>
            <a:r>
              <a:rPr lang="ru-RU" dirty="0" smtClean="0"/>
              <a:t> себе </a:t>
            </a:r>
            <a:r>
              <a:rPr lang="ru-RU" dirty="0" err="1" smtClean="0"/>
              <a:t>зверхньо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неприховано</a:t>
            </a:r>
            <a:r>
              <a:rPr lang="ru-RU" dirty="0" smtClean="0"/>
              <a:t> </a:t>
            </a:r>
            <a:r>
              <a:rPr lang="ru-RU" dirty="0" err="1" smtClean="0"/>
              <a:t>зневажливо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91015_theat_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1432" cy="4031432"/>
          </a:xfrm>
          <a:prstGeom prst="rect">
            <a:avLst/>
          </a:prstGeom>
        </p:spPr>
      </p:pic>
      <p:pic>
        <p:nvPicPr>
          <p:cNvPr id="5" name="Рисунок 4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4347"/>
            <a:ext cx="4279269" cy="355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6450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«Маруся </a:t>
            </a:r>
            <a:r>
              <a:rPr lang="ru-RU" dirty="0" err="1" smtClean="0"/>
              <a:t>Кайдашиха</a:t>
            </a:r>
            <a:r>
              <a:rPr lang="ru-RU" dirty="0" smtClean="0"/>
              <a:t> </a:t>
            </a:r>
            <a:r>
              <a:rPr lang="ru-RU" dirty="0" err="1" smtClean="0"/>
              <a:t>замолоду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служила у </a:t>
            </a:r>
            <a:r>
              <a:rPr lang="ru-RU" dirty="0" err="1" smtClean="0"/>
              <a:t>дворі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пана,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взяли </a:t>
            </a:r>
            <a:r>
              <a:rPr lang="ru-RU" dirty="0" err="1" smtClean="0"/>
              <a:t>дівкою</a:t>
            </a:r>
            <a:r>
              <a:rPr lang="ru-RU" dirty="0" smtClean="0"/>
              <a:t>. Вона </a:t>
            </a:r>
            <a:r>
              <a:rPr lang="ru-RU" dirty="0" err="1" smtClean="0"/>
              <a:t>вміла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добре </a:t>
            </a:r>
            <a:r>
              <a:rPr lang="ru-RU" dirty="0" err="1" smtClean="0"/>
              <a:t>куховарити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брали до </a:t>
            </a:r>
            <a:r>
              <a:rPr lang="ru-RU" dirty="0" err="1" smtClean="0"/>
              <a:t>панів</a:t>
            </a:r>
            <a:r>
              <a:rPr lang="ru-RU" dirty="0" smtClean="0"/>
              <a:t> за </a:t>
            </a:r>
            <a:r>
              <a:rPr lang="ru-RU" dirty="0" err="1" smtClean="0"/>
              <a:t>куховарку</a:t>
            </a:r>
            <a:r>
              <a:rPr lang="ru-RU" dirty="0" smtClean="0"/>
              <a:t> на </a:t>
            </a:r>
            <a:r>
              <a:rPr lang="ru-RU" dirty="0" err="1" smtClean="0"/>
              <a:t>весілля</a:t>
            </a:r>
            <a:r>
              <a:rPr lang="ru-RU" dirty="0" smtClean="0"/>
              <a:t>, </a:t>
            </a:r>
            <a:r>
              <a:rPr lang="ru-RU" dirty="0" err="1" smtClean="0"/>
              <a:t>хрестини</a:t>
            </a:r>
            <a:r>
              <a:rPr lang="ru-RU" dirty="0" smtClean="0"/>
              <a:t> та на </a:t>
            </a:r>
            <a:r>
              <a:rPr lang="ru-RU" dirty="0" err="1" smtClean="0"/>
              <a:t>храми</a:t>
            </a:r>
            <a:r>
              <a:rPr lang="ru-RU" dirty="0" smtClean="0"/>
              <a:t>. Вона </a:t>
            </a:r>
            <a:r>
              <a:rPr lang="ru-RU" dirty="0" err="1" smtClean="0"/>
              <a:t>довго</a:t>
            </a:r>
            <a:r>
              <a:rPr lang="ru-RU" dirty="0" smtClean="0"/>
              <a:t> терлась коло </a:t>
            </a:r>
            <a:r>
              <a:rPr lang="ru-RU" dirty="0" err="1" smtClean="0"/>
              <a:t>панів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набралась од них </a:t>
            </a:r>
            <a:r>
              <a:rPr lang="ru-RU" dirty="0" err="1" smtClean="0"/>
              <a:t>трохи</a:t>
            </a:r>
            <a:r>
              <a:rPr lang="ru-RU" dirty="0" smtClean="0"/>
              <a:t> панства.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звичайності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селянки у </a:t>
            </a:r>
            <a:r>
              <a:rPr lang="ru-RU" dirty="0" err="1" smtClean="0"/>
              <a:t>неї</a:t>
            </a:r>
            <a:r>
              <a:rPr lang="ru-RU" dirty="0" smtClean="0"/>
              <a:t> пристало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солодке, аж </a:t>
            </a:r>
            <a:r>
              <a:rPr lang="ru-RU" dirty="0" err="1" smtClean="0"/>
              <a:t>нудне</a:t>
            </a:r>
            <a:r>
              <a:rPr lang="ru-RU" dirty="0" smtClean="0"/>
              <a:t>. Але як </a:t>
            </a:r>
            <a:r>
              <a:rPr lang="ru-RU" dirty="0" err="1" smtClean="0"/>
              <a:t>тільки</a:t>
            </a:r>
            <a:r>
              <a:rPr lang="ru-RU" dirty="0" smtClean="0"/>
              <a:t> вона </a:t>
            </a:r>
            <a:r>
              <a:rPr lang="ru-RU" dirty="0" err="1" smtClean="0"/>
              <a:t>трохи</a:t>
            </a:r>
            <a:r>
              <a:rPr lang="ru-RU" dirty="0" smtClean="0"/>
              <a:t> сердилась,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спадала та солодка </a:t>
            </a:r>
            <a:r>
              <a:rPr lang="ru-RU" dirty="0" err="1" smtClean="0"/>
              <a:t>луска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вона лаялась </a:t>
            </a:r>
            <a:r>
              <a:rPr lang="ru-RU" dirty="0" err="1" smtClean="0"/>
              <a:t>і</a:t>
            </a:r>
            <a:r>
              <a:rPr lang="ru-RU" dirty="0" smtClean="0"/>
              <a:t> кричала на весь рот. Маруся </a:t>
            </a:r>
            <a:r>
              <a:rPr lang="ru-RU" dirty="0" err="1" smtClean="0"/>
              <a:t>була</a:t>
            </a:r>
            <a:r>
              <a:rPr lang="ru-RU" dirty="0" smtClean="0"/>
              <a:t> сердита.» </a:t>
            </a:r>
            <a:endParaRPr lang="ru-RU" dirty="0"/>
          </a:p>
        </p:txBody>
      </p:sp>
      <p:pic>
        <p:nvPicPr>
          <p:cNvPr id="4" name="Рисунок 3" descr="091018_theat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3573016" cy="3573016"/>
          </a:xfrm>
          <a:prstGeom prst="rect">
            <a:avLst/>
          </a:prstGeom>
        </p:spPr>
      </p:pic>
      <p:pic>
        <p:nvPicPr>
          <p:cNvPr id="5" name="Рисунок 4" descr="teatr_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98316"/>
            <a:ext cx="5940152" cy="445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3651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панів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Марусю </a:t>
            </a:r>
            <a:r>
              <a:rPr lang="ru-RU" dirty="0" err="1" smtClean="0"/>
              <a:t>егоїстичною</a:t>
            </a:r>
            <a:r>
              <a:rPr lang="ru-RU" dirty="0" smtClean="0"/>
              <a:t>, злою, </a:t>
            </a:r>
            <a:r>
              <a:rPr lang="ru-RU" dirty="0" err="1" smtClean="0"/>
              <a:t>лицемірною</a:t>
            </a:r>
            <a:r>
              <a:rPr lang="ru-RU" dirty="0" smtClean="0"/>
              <a:t>, </a:t>
            </a:r>
            <a:r>
              <a:rPr lang="ru-RU" dirty="0" err="1" smtClean="0"/>
              <a:t>заздрісною</a:t>
            </a:r>
            <a:r>
              <a:rPr lang="ru-RU" dirty="0" smtClean="0"/>
              <a:t>. </a:t>
            </a:r>
            <a:r>
              <a:rPr lang="ru-RU" dirty="0" err="1" smtClean="0"/>
              <a:t>Показуючи</a:t>
            </a:r>
            <a:r>
              <a:rPr lang="ru-RU" dirty="0" smtClean="0"/>
              <a:t>, як вона </a:t>
            </a:r>
            <a:r>
              <a:rPr lang="ru-RU" dirty="0" err="1" smtClean="0"/>
              <a:t>наслідує</a:t>
            </a:r>
            <a:r>
              <a:rPr lang="ru-RU" dirty="0" smtClean="0"/>
              <a:t> </a:t>
            </a:r>
            <a:r>
              <a:rPr lang="ru-RU" dirty="0" err="1" smtClean="0"/>
              <a:t>панів</a:t>
            </a:r>
            <a:r>
              <a:rPr lang="ru-RU" dirty="0" smtClean="0"/>
              <a:t> у </a:t>
            </a:r>
            <a:r>
              <a:rPr lang="ru-RU" dirty="0" err="1" smtClean="0"/>
              <a:t>ставленні</a:t>
            </a:r>
            <a:r>
              <a:rPr lang="ru-RU" dirty="0" smtClean="0"/>
              <a:t> до </a:t>
            </a:r>
            <a:r>
              <a:rPr lang="ru-RU" dirty="0" err="1" smtClean="0"/>
              <a:t>невісток</a:t>
            </a:r>
            <a:r>
              <a:rPr lang="ru-RU" dirty="0" smtClean="0"/>
              <a:t>, автор </a:t>
            </a:r>
            <a:r>
              <a:rPr lang="ru-RU" dirty="0" err="1" smtClean="0"/>
              <a:t>недарма</a:t>
            </a:r>
            <a:r>
              <a:rPr lang="ru-RU" dirty="0" smtClean="0"/>
              <a:t> </a:t>
            </a:r>
            <a:r>
              <a:rPr lang="ru-RU" dirty="0" err="1" smtClean="0"/>
              <a:t>вживає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влучне</a:t>
            </a:r>
            <a:r>
              <a:rPr lang="ru-RU" dirty="0" smtClean="0"/>
              <a:t> </a:t>
            </a:r>
            <a:r>
              <a:rPr lang="ru-RU" dirty="0" err="1" smtClean="0"/>
              <a:t>порівняння</a:t>
            </a:r>
            <a:r>
              <a:rPr lang="ru-RU" dirty="0" smtClean="0"/>
              <a:t>: «Вона стояла над </a:t>
            </a:r>
            <a:r>
              <a:rPr lang="ru-RU" dirty="0" err="1" smtClean="0"/>
              <a:t>душею</a:t>
            </a:r>
            <a:r>
              <a:rPr lang="ru-RU" dirty="0" smtClean="0"/>
              <a:t> у </a:t>
            </a:r>
            <a:r>
              <a:rPr lang="ru-RU" dirty="0" err="1" smtClean="0"/>
              <a:t>Мотрі</a:t>
            </a:r>
            <a:r>
              <a:rPr lang="ru-RU" dirty="0" smtClean="0"/>
              <a:t>, </a:t>
            </a:r>
            <a:r>
              <a:rPr lang="ru-RU" dirty="0" err="1" smtClean="0"/>
              <a:t>наче</a:t>
            </a:r>
            <a:r>
              <a:rPr lang="ru-RU" dirty="0" smtClean="0"/>
              <a:t> </a:t>
            </a:r>
            <a:r>
              <a:rPr lang="ru-RU" dirty="0" err="1" smtClean="0"/>
              <a:t>осавула</a:t>
            </a:r>
            <a:r>
              <a:rPr lang="ru-RU" dirty="0" smtClean="0"/>
              <a:t> на </a:t>
            </a:r>
            <a:r>
              <a:rPr lang="ru-RU" dirty="0" err="1" smtClean="0"/>
              <a:t>панщині</a:t>
            </a:r>
            <a:r>
              <a:rPr lang="ru-RU" dirty="0" smtClean="0"/>
              <a:t>, а сама не бралась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холодну</a:t>
            </a:r>
            <a:r>
              <a:rPr lang="ru-RU" dirty="0" smtClean="0"/>
              <a:t> воду»: 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лицемірства</a:t>
            </a:r>
            <a:r>
              <a:rPr lang="ru-RU" dirty="0" smtClean="0"/>
              <a:t>, </a:t>
            </a:r>
            <a:r>
              <a:rPr lang="ru-RU" dirty="0" err="1" smtClean="0"/>
              <a:t>улесливості</a:t>
            </a:r>
            <a:r>
              <a:rPr lang="ru-RU" dirty="0" smtClean="0"/>
              <a:t> до </a:t>
            </a:r>
            <a:r>
              <a:rPr lang="ru-RU" dirty="0" err="1" smtClean="0"/>
              <a:t>гиіву</a:t>
            </a:r>
            <a:r>
              <a:rPr lang="ru-RU" dirty="0" smtClean="0"/>
              <a:t> — </a:t>
            </a:r>
            <a:r>
              <a:rPr lang="ru-RU" dirty="0" err="1" smtClean="0"/>
              <a:t>також</a:t>
            </a:r>
            <a:r>
              <a:rPr lang="ru-RU" dirty="0" smtClean="0"/>
              <a:t> риса, яку </a:t>
            </a:r>
            <a:r>
              <a:rPr lang="ru-RU" dirty="0" err="1" smtClean="0"/>
              <a:t>Кайдащиха</a:t>
            </a:r>
            <a:r>
              <a:rPr lang="ru-RU" dirty="0" smtClean="0"/>
              <a:t> </a:t>
            </a:r>
            <a:r>
              <a:rPr lang="ru-RU" dirty="0" err="1" smtClean="0"/>
              <a:t>запозичила</a:t>
            </a:r>
            <a:r>
              <a:rPr lang="ru-RU" dirty="0" smtClean="0"/>
              <a:t> у </a:t>
            </a:r>
            <a:r>
              <a:rPr lang="ru-RU" dirty="0" err="1" smtClean="0"/>
              <a:t>панів</a:t>
            </a:r>
            <a:r>
              <a:rPr lang="ru-RU" dirty="0" smtClean="0"/>
              <a:t>: «Минув </a:t>
            </a:r>
            <a:r>
              <a:rPr lang="ru-RU" dirty="0" err="1" smtClean="0"/>
              <a:t>тиждень</a:t>
            </a:r>
            <a:r>
              <a:rPr lang="ru-RU" dirty="0" smtClean="0"/>
              <a:t>, </a:t>
            </a:r>
            <a:r>
              <a:rPr lang="ru-RU" dirty="0" err="1" smtClean="0"/>
              <a:t>Кайдашйха</a:t>
            </a:r>
            <a:r>
              <a:rPr lang="ru-RU" dirty="0" smtClean="0"/>
              <a:t> перестала </a:t>
            </a:r>
            <a:r>
              <a:rPr lang="ru-RU" dirty="0" err="1" smtClean="0"/>
              <a:t>звати</a:t>
            </a:r>
            <a:r>
              <a:rPr lang="ru-RU" dirty="0" smtClean="0"/>
              <a:t> </a:t>
            </a:r>
            <a:r>
              <a:rPr lang="ru-RU" dirty="0" err="1" smtClean="0"/>
              <a:t>Мотрю</a:t>
            </a:r>
            <a:r>
              <a:rPr lang="ru-RU" dirty="0" smtClean="0"/>
              <a:t> </a:t>
            </a:r>
            <a:r>
              <a:rPr lang="ru-RU" dirty="0" err="1" smtClean="0"/>
              <a:t>серденьком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орудувала</a:t>
            </a:r>
            <a:r>
              <a:rPr lang="ru-RU" dirty="0" smtClean="0"/>
              <a:t> нею, </a:t>
            </a:r>
            <a:r>
              <a:rPr lang="ru-RU" dirty="0" err="1" smtClean="0"/>
              <a:t>наче</a:t>
            </a:r>
            <a:r>
              <a:rPr lang="ru-RU" dirty="0" smtClean="0"/>
              <a:t> наймичкою»</a:t>
            </a:r>
            <a:endParaRPr lang="ru-RU" dirty="0"/>
          </a:p>
        </p:txBody>
      </p:sp>
      <p:pic>
        <p:nvPicPr>
          <p:cNvPr id="5" name="Рисунок 4" descr="1000458-i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5595084" cy="4581128"/>
          </a:xfrm>
          <a:prstGeom prst="rect">
            <a:avLst/>
          </a:prstGeom>
        </p:spPr>
      </p:pic>
      <p:pic>
        <p:nvPicPr>
          <p:cNvPr id="6" name="Рисунок 5" descr="1000458-i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55336"/>
            <a:ext cx="5580112" cy="460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сварки у </a:t>
            </a:r>
            <a:r>
              <a:rPr lang="ru-RU" dirty="0" err="1" smtClean="0"/>
              <a:t>сім'ї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колотнечі</a:t>
            </a:r>
            <a:r>
              <a:rPr lang="ru-RU" dirty="0" smtClean="0"/>
              <a:t> </a:t>
            </a:r>
            <a:r>
              <a:rPr lang="ru-RU" dirty="0" err="1" smtClean="0"/>
              <a:t>розпочинались</a:t>
            </a:r>
            <a:r>
              <a:rPr lang="ru-RU" dirty="0" smtClean="0"/>
              <a:t> через </a:t>
            </a:r>
            <a:r>
              <a:rPr lang="ru-RU" dirty="0" err="1" smtClean="0"/>
              <a:t>Кайдашиху</a:t>
            </a:r>
            <a:r>
              <a:rPr lang="ru-RU" dirty="0" smtClean="0"/>
              <a:t>. І </a:t>
            </a:r>
            <a:r>
              <a:rPr lang="ru-RU" dirty="0" err="1" smtClean="0"/>
              <a:t>під</a:t>
            </a:r>
            <a:r>
              <a:rPr lang="ru-RU" dirty="0" smtClean="0"/>
              <a:t> час сварок вона </a:t>
            </a:r>
            <a:r>
              <a:rPr lang="ru-RU" dirty="0" err="1" smtClean="0"/>
              <a:t>потрапляла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у </a:t>
            </a:r>
            <a:r>
              <a:rPr lang="ru-RU" dirty="0" err="1" smtClean="0"/>
              <a:t>смішне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сумне</a:t>
            </a:r>
            <a:r>
              <a:rPr lang="ru-RU" dirty="0" smtClean="0"/>
              <a:t> становище. Так,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однієї</a:t>
            </a:r>
            <a:r>
              <a:rPr lang="ru-RU" dirty="0" smtClean="0"/>
              <a:t> «</a:t>
            </a:r>
            <a:r>
              <a:rPr lang="ru-RU" dirty="0" err="1" smtClean="0"/>
              <a:t>баталії</a:t>
            </a:r>
            <a:r>
              <a:rPr lang="ru-RU" dirty="0" smtClean="0"/>
              <a:t>» за горшки </a:t>
            </a:r>
            <a:r>
              <a:rPr lang="ru-RU" dirty="0" err="1" smtClean="0"/>
              <a:t>Мотря</a:t>
            </a:r>
            <a:r>
              <a:rPr lang="ru-RU" dirty="0" smtClean="0"/>
              <a:t> </a:t>
            </a:r>
            <a:r>
              <a:rPr lang="ru-RU" dirty="0" err="1" smtClean="0"/>
              <a:t>вибила</a:t>
            </a:r>
            <a:r>
              <a:rPr lang="ru-RU" dirty="0" smtClean="0"/>
              <a:t> </a:t>
            </a:r>
            <a:r>
              <a:rPr lang="ru-RU" dirty="0" err="1" smtClean="0"/>
              <a:t>свекрусі</a:t>
            </a:r>
            <a:r>
              <a:rPr lang="ru-RU" dirty="0" smtClean="0"/>
              <a:t> око. А </a:t>
            </a:r>
            <a:r>
              <a:rPr lang="ru-RU" dirty="0" err="1" smtClean="0"/>
              <a:t>читач</a:t>
            </a:r>
            <a:r>
              <a:rPr lang="ru-RU" dirty="0" smtClean="0"/>
              <a:t> не </a:t>
            </a:r>
            <a:r>
              <a:rPr lang="ru-RU" dirty="0" err="1" smtClean="0"/>
              <a:t>співчуває</a:t>
            </a:r>
            <a:r>
              <a:rPr lang="ru-RU" dirty="0" smtClean="0"/>
              <a:t> </a:t>
            </a:r>
            <a:r>
              <a:rPr lang="ru-RU" dirty="0" err="1" smtClean="0"/>
              <a:t>Марусі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сварка, </a:t>
            </a:r>
            <a:r>
              <a:rPr lang="ru-RU" dirty="0" err="1" smtClean="0"/>
              <a:t>що</a:t>
            </a:r>
            <a:r>
              <a:rPr lang="ru-RU" dirty="0" smtClean="0"/>
              <a:t> довела </a:t>
            </a:r>
            <a:r>
              <a:rPr lang="ru-RU" dirty="0" err="1" smtClean="0"/>
              <a:t>жінку</a:t>
            </a:r>
            <a:r>
              <a:rPr lang="ru-RU" dirty="0" smtClean="0"/>
              <a:t> до </a:t>
            </a:r>
            <a:r>
              <a:rPr lang="ru-RU" dirty="0" err="1" smtClean="0"/>
              <a:t>каліцтва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розпочата</a:t>
            </a:r>
            <a:r>
              <a:rPr lang="ru-RU" dirty="0" smtClean="0"/>
              <a:t> нею ж. </a:t>
            </a:r>
            <a:r>
              <a:rPr lang="ru-RU" dirty="0" err="1" smtClean="0"/>
              <a:t>Селяни</a:t>
            </a:r>
            <a:r>
              <a:rPr lang="ru-RU" dirty="0" smtClean="0"/>
              <a:t> прозвали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видроокою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надав</a:t>
            </a:r>
            <a:r>
              <a:rPr lang="ru-RU" dirty="0" smtClean="0"/>
              <a:t> рис </a:t>
            </a:r>
            <a:r>
              <a:rPr lang="ru-RU" dirty="0" err="1" smtClean="0"/>
              <a:t>чіткої</a:t>
            </a:r>
            <a:r>
              <a:rPr lang="ru-RU" dirty="0" smtClean="0"/>
              <a:t> </a:t>
            </a:r>
            <a:r>
              <a:rPr lang="ru-RU" dirty="0" err="1" smtClean="0"/>
              <a:t>окреслеиості</a:t>
            </a:r>
            <a:r>
              <a:rPr lang="ru-RU" dirty="0" smtClean="0"/>
              <a:t> персонажам. На </a:t>
            </a:r>
            <a:r>
              <a:rPr lang="ru-RU" dirty="0" err="1" smtClean="0"/>
              <a:t>образі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егоїстичної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показано, як морально </a:t>
            </a:r>
            <a:r>
              <a:rPr lang="ru-RU" dirty="0" err="1" smtClean="0"/>
              <a:t>занепадає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дрібної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, </a:t>
            </a:r>
            <a:r>
              <a:rPr lang="ru-RU" dirty="0" err="1" smtClean="0"/>
              <a:t>безпросвітної</a:t>
            </a:r>
            <a:r>
              <a:rPr lang="ru-RU" dirty="0" smtClean="0"/>
              <a:t> </a:t>
            </a:r>
            <a:r>
              <a:rPr lang="ru-RU" dirty="0" err="1" smtClean="0"/>
              <a:t>темряви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ворожнечі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Старший </a:t>
            </a:r>
            <a:r>
              <a:rPr lang="ru-RU" b="1" dirty="0" err="1" smtClean="0"/>
              <a:t>Кайдашенко</a:t>
            </a:r>
            <a:r>
              <a:rPr lang="ru-RU" dirty="0" smtClean="0"/>
              <a:t> — </a:t>
            </a:r>
            <a:r>
              <a:rPr lang="ru-RU" dirty="0" err="1" smtClean="0"/>
              <a:t>гордий</a:t>
            </a:r>
            <a:r>
              <a:rPr lang="ru-RU" dirty="0" smtClean="0"/>
              <a:t>, </a:t>
            </a:r>
            <a:r>
              <a:rPr lang="ru-RU" dirty="0" err="1" smtClean="0"/>
              <a:t>насмішкуватий</a:t>
            </a:r>
            <a:r>
              <a:rPr lang="ru-RU" dirty="0" smtClean="0"/>
              <a:t>, </a:t>
            </a:r>
            <a:r>
              <a:rPr lang="ru-RU" dirty="0" err="1" smtClean="0"/>
              <a:t>вередливий</a:t>
            </a:r>
            <a:r>
              <a:rPr lang="ru-RU" dirty="0" smtClean="0"/>
              <a:t>, </a:t>
            </a:r>
            <a:r>
              <a:rPr lang="ru-RU" dirty="0" err="1" smtClean="0"/>
              <a:t>сердитий</a:t>
            </a:r>
            <a:r>
              <a:rPr lang="ru-RU" dirty="0" smtClean="0"/>
              <a:t>. «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гордий</a:t>
            </a:r>
            <a:r>
              <a:rPr lang="ru-RU" dirty="0" smtClean="0"/>
              <a:t>, </a:t>
            </a:r>
            <a:r>
              <a:rPr lang="ru-RU" dirty="0" err="1" smtClean="0"/>
              <a:t>упертий</a:t>
            </a:r>
            <a:r>
              <a:rPr lang="ru-RU" dirty="0" smtClean="0"/>
              <a:t>, не любив </a:t>
            </a:r>
            <a:r>
              <a:rPr lang="ru-RU" dirty="0" err="1" smtClean="0"/>
              <a:t>нікому</a:t>
            </a:r>
            <a:r>
              <a:rPr lang="ru-RU" dirty="0" smtClean="0"/>
              <a:t> </a:t>
            </a:r>
            <a:r>
              <a:rPr lang="ru-RU" dirty="0" err="1" smtClean="0"/>
              <a:t>кланятись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батькові</a:t>
            </a:r>
            <a:r>
              <a:rPr lang="ru-RU" dirty="0" smtClean="0"/>
              <a:t>», </a:t>
            </a:r>
            <a:r>
              <a:rPr lang="ru-RU" dirty="0" err="1" smtClean="0"/>
              <a:t>підкреслює</a:t>
            </a:r>
            <a:r>
              <a:rPr lang="ru-RU" dirty="0" smtClean="0"/>
              <a:t> автор. </a:t>
            </a:r>
            <a:r>
              <a:rPr lang="ru-RU" dirty="0" err="1" smtClean="0"/>
              <a:t>Карпо</a:t>
            </a:r>
            <a:r>
              <a:rPr lang="ru-RU" dirty="0" smtClean="0"/>
              <a:t> </a:t>
            </a:r>
            <a:r>
              <a:rPr lang="ru-RU" dirty="0" err="1" smtClean="0"/>
              <a:t>вимальовується</a:t>
            </a:r>
            <a:r>
              <a:rPr lang="ru-RU" dirty="0" smtClean="0"/>
              <a:t> як </a:t>
            </a:r>
            <a:r>
              <a:rPr lang="ru-RU" dirty="0" err="1" smtClean="0"/>
              <a:t>соціальний</a:t>
            </a:r>
            <a:r>
              <a:rPr lang="ru-RU" dirty="0" smtClean="0"/>
              <a:t> тип </a:t>
            </a:r>
            <a:r>
              <a:rPr lang="ru-RU" dirty="0" err="1" smtClean="0"/>
              <a:t>дрібного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зміцнити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невелике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змоги</a:t>
            </a:r>
            <a:r>
              <a:rPr lang="ru-RU" dirty="0" smtClean="0"/>
              <a:t>. У </a:t>
            </a:r>
            <a:r>
              <a:rPr lang="ru-RU" dirty="0" err="1" smtClean="0"/>
              <a:t>стосунках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егоїст</a:t>
            </a:r>
            <a:r>
              <a:rPr lang="ru-RU" dirty="0" smtClean="0"/>
              <a:t>, </a:t>
            </a:r>
            <a:r>
              <a:rPr lang="ru-RU" dirty="0" err="1" smtClean="0"/>
              <a:t>індивідуаліст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дбає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про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, не </a:t>
            </a:r>
            <a:r>
              <a:rPr lang="ru-RU" dirty="0" err="1" smtClean="0"/>
              <a:t>рахуючись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. Не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односельці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за </a:t>
            </a:r>
            <a:r>
              <a:rPr lang="ru-RU" dirty="0" err="1" smtClean="0"/>
              <a:t>десяцького</a:t>
            </a:r>
            <a:r>
              <a:rPr lang="ru-RU" dirty="0" smtClean="0"/>
              <a:t>, </a:t>
            </a:r>
            <a:r>
              <a:rPr lang="ru-RU" dirty="0" err="1" smtClean="0"/>
              <a:t>мотивуючи</a:t>
            </a:r>
            <a:r>
              <a:rPr lang="ru-RU" dirty="0" smtClean="0"/>
              <a:t>: «</a:t>
            </a:r>
            <a:r>
              <a:rPr lang="ru-RU" dirty="0" err="1" smtClean="0"/>
              <a:t>Карпо</a:t>
            </a:r>
            <a:r>
              <a:rPr lang="ru-RU" dirty="0" smtClean="0"/>
              <a:t> —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гордий</a:t>
            </a:r>
            <a:r>
              <a:rPr lang="ru-RU" dirty="0" smtClean="0"/>
              <a:t> та </a:t>
            </a:r>
            <a:r>
              <a:rPr lang="ru-RU" dirty="0" err="1" smtClean="0"/>
              <a:t>жорстокий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буде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сіпака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1000458-i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1028" cy="5301208"/>
          </a:xfrm>
          <a:prstGeom prst="rect">
            <a:avLst/>
          </a:prstGeom>
        </p:spPr>
      </p:pic>
      <p:pic>
        <p:nvPicPr>
          <p:cNvPr id="5" name="Рисунок 4" descr="kaidashevasimya19931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828" y="0"/>
            <a:ext cx="634917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847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брата, </a:t>
            </a:r>
            <a:r>
              <a:rPr lang="ru-RU" dirty="0" err="1" smtClean="0"/>
              <a:t>Лаврін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, </a:t>
            </a:r>
            <a:r>
              <a:rPr lang="ru-RU" dirty="0" err="1" smtClean="0"/>
              <a:t>м'який</a:t>
            </a:r>
            <a:r>
              <a:rPr lang="ru-RU" dirty="0" smtClean="0"/>
              <a:t>, </a:t>
            </a:r>
            <a:r>
              <a:rPr lang="ru-RU" dirty="0" err="1" smtClean="0"/>
              <a:t>поетичний</a:t>
            </a:r>
            <a:r>
              <a:rPr lang="ru-RU" dirty="0" smtClean="0"/>
              <a:t>. Коли у Карпа лице </a:t>
            </a:r>
            <a:r>
              <a:rPr lang="ru-RU" dirty="0" err="1" smtClean="0"/>
              <a:t>неласкаве</a:t>
            </a:r>
            <a:r>
              <a:rPr lang="ru-RU" dirty="0" smtClean="0"/>
              <a:t>,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сердиті</a:t>
            </a:r>
            <a:r>
              <a:rPr lang="ru-RU" dirty="0" smtClean="0"/>
              <a:t>, у </a:t>
            </a:r>
            <a:r>
              <a:rPr lang="ru-RU" dirty="0" err="1" smtClean="0"/>
              <a:t>Лавріна</a:t>
            </a:r>
            <a:r>
              <a:rPr lang="ru-RU" dirty="0" smtClean="0"/>
              <a:t> — «</a:t>
            </a:r>
            <a:r>
              <a:rPr lang="ru-RU" dirty="0" err="1" smtClean="0"/>
              <a:t>веселі</a:t>
            </a:r>
            <a:r>
              <a:rPr lang="ru-RU" dirty="0" smtClean="0"/>
              <a:t>, </a:t>
            </a:r>
            <a:r>
              <a:rPr lang="ru-RU" dirty="0" err="1" smtClean="0"/>
              <a:t>сині</a:t>
            </a:r>
            <a:r>
              <a:rPr lang="ru-RU" dirty="0" smtClean="0"/>
              <a:t>, як небо,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світилися</a:t>
            </a:r>
            <a:r>
              <a:rPr lang="ru-RU" dirty="0" smtClean="0"/>
              <a:t> </a:t>
            </a:r>
            <a:r>
              <a:rPr lang="ru-RU" dirty="0" err="1" smtClean="0"/>
              <a:t>привітно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ласкаво</a:t>
            </a:r>
            <a:r>
              <a:rPr lang="ru-RU" dirty="0" smtClean="0"/>
              <a:t>». У </a:t>
            </a:r>
            <a:r>
              <a:rPr lang="ru-RU" dirty="0" err="1" smtClean="0"/>
              <a:t>розмові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Карпом про </a:t>
            </a:r>
            <a:r>
              <a:rPr lang="ru-RU" dirty="0" err="1" smtClean="0"/>
              <a:t>дівчат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</a:t>
            </a:r>
            <a:r>
              <a:rPr lang="ru-RU" dirty="0" err="1" smtClean="0"/>
              <a:t>привабливі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,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доброзичливість</a:t>
            </a:r>
            <a:r>
              <a:rPr lang="ru-RU" dirty="0" smtClean="0"/>
              <a:t> до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властиве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гумору</a:t>
            </a:r>
            <a:r>
              <a:rPr lang="ru-RU" dirty="0" smtClean="0"/>
              <a:t>. Парубком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сімейних</a:t>
            </a:r>
            <a:r>
              <a:rPr lang="ru-RU" dirty="0" smtClean="0"/>
              <a:t> сварках, 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виявляє</a:t>
            </a:r>
            <a:r>
              <a:rPr lang="ru-RU" dirty="0" smtClean="0"/>
              <a:t> у жартах: то </a:t>
            </a:r>
            <a:r>
              <a:rPr lang="ru-RU" dirty="0" err="1" smtClean="0"/>
              <a:t>зліпив</a:t>
            </a:r>
            <a:r>
              <a:rPr lang="ru-RU" dirty="0" smtClean="0"/>
              <a:t> коник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глевкого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, </a:t>
            </a:r>
            <a:r>
              <a:rPr lang="ru-RU" dirty="0" err="1" smtClean="0"/>
              <a:t>спеченого</a:t>
            </a:r>
            <a:r>
              <a:rPr lang="ru-RU" dirty="0" smtClean="0"/>
              <a:t> </a:t>
            </a:r>
            <a:r>
              <a:rPr lang="ru-RU" dirty="0" err="1" smtClean="0"/>
              <a:t>Мотрею</a:t>
            </a:r>
            <a:r>
              <a:rPr lang="ru-RU" dirty="0" smtClean="0"/>
              <a:t>, то </a:t>
            </a:r>
            <a:r>
              <a:rPr lang="ru-RU" dirty="0" err="1" smtClean="0"/>
              <a:t>жартівливо</a:t>
            </a:r>
            <a:r>
              <a:rPr lang="ru-RU" dirty="0" smtClean="0"/>
              <a:t> плюнув на </a:t>
            </a:r>
            <a:r>
              <a:rPr lang="ru-RU" dirty="0" err="1" smtClean="0"/>
              <a:t>купку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квасолі</a:t>
            </a:r>
            <a:r>
              <a:rPr lang="ru-RU" dirty="0" smtClean="0"/>
              <a:t>, коли </a:t>
            </a:r>
            <a:r>
              <a:rPr lang="ru-RU" dirty="0" err="1" smtClean="0"/>
              <a:t>Мотря</a:t>
            </a:r>
            <a:r>
              <a:rPr lang="ru-RU" dirty="0" smtClean="0"/>
              <a:t> кинула миску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борщем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ноги </a:t>
            </a:r>
            <a:r>
              <a:rPr lang="ru-RU" dirty="0" err="1" smtClean="0"/>
              <a:t>свекрусі</a:t>
            </a:r>
            <a:r>
              <a:rPr lang="ru-RU" dirty="0" smtClean="0"/>
              <a:t>. </a:t>
            </a:r>
            <a:r>
              <a:rPr lang="ru-RU" dirty="0" err="1" smtClean="0"/>
              <a:t>Закоханий</a:t>
            </a:r>
            <a:r>
              <a:rPr lang="ru-RU" dirty="0" smtClean="0"/>
              <a:t> у </a:t>
            </a:r>
            <a:r>
              <a:rPr lang="ru-RU" dirty="0" err="1" smtClean="0"/>
              <a:t>Мелашку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освідчується</a:t>
            </a:r>
            <a:r>
              <a:rPr lang="ru-RU" dirty="0" smtClean="0"/>
              <a:t>, </a:t>
            </a:r>
            <a:r>
              <a:rPr lang="ru-RU" dirty="0" err="1" smtClean="0"/>
              <a:t>думає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говорить словами </a:t>
            </a:r>
            <a:r>
              <a:rPr lang="ru-RU" dirty="0" err="1" smtClean="0"/>
              <a:t>пісні</a:t>
            </a:r>
            <a:r>
              <a:rPr lang="ru-RU" dirty="0" smtClean="0"/>
              <a:t>: «Брови </a:t>
            </a:r>
            <a:r>
              <a:rPr lang="ru-RU" dirty="0" err="1" smtClean="0"/>
              <a:t>чорні</a:t>
            </a:r>
            <a:r>
              <a:rPr lang="ru-RU" dirty="0" smtClean="0"/>
              <a:t>,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карі</a:t>
            </a:r>
            <a:r>
              <a:rPr lang="ru-RU" dirty="0" smtClean="0"/>
              <a:t> — любо </a:t>
            </a:r>
            <a:r>
              <a:rPr lang="ru-RU" dirty="0" err="1" smtClean="0"/>
              <a:t>подивитися</a:t>
            </a:r>
            <a:r>
              <a:rPr lang="ru-RU" dirty="0" smtClean="0"/>
              <a:t>; </a:t>
            </a:r>
            <a:r>
              <a:rPr lang="ru-RU" dirty="0" err="1" smtClean="0"/>
              <a:t>личко</a:t>
            </a:r>
            <a:r>
              <a:rPr lang="ru-RU" dirty="0" smtClean="0"/>
              <a:t> як калина, а як </a:t>
            </a:r>
            <a:r>
              <a:rPr lang="ru-RU" dirty="0" err="1" smtClean="0"/>
              <a:t>гляне</a:t>
            </a:r>
            <a:r>
              <a:rPr lang="ru-RU" dirty="0" smtClean="0"/>
              <a:t>, </a:t>
            </a:r>
            <a:r>
              <a:rPr lang="ru-RU" dirty="0" err="1" smtClean="0"/>
              <a:t>засміється</a:t>
            </a:r>
            <a:r>
              <a:rPr lang="ru-RU" dirty="0" smtClean="0"/>
              <a:t>, в мене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в'яне</a:t>
            </a:r>
            <a:r>
              <a:rPr lang="ru-RU" dirty="0" smtClean="0"/>
              <a:t>», «Як </a:t>
            </a:r>
            <a:r>
              <a:rPr lang="ru-RU" dirty="0" err="1" smtClean="0"/>
              <a:t>з</a:t>
            </a:r>
            <a:r>
              <a:rPr lang="ru-RU" dirty="0" smtClean="0"/>
              <a:t> нею не </a:t>
            </a:r>
            <a:r>
              <a:rPr lang="ru-RU" dirty="0" err="1" smtClean="0"/>
              <a:t>оженюся</a:t>
            </a:r>
            <a:r>
              <a:rPr lang="ru-RU" dirty="0" smtClean="0"/>
              <a:t>, то в </a:t>
            </a:r>
            <a:r>
              <a:rPr lang="ru-RU" dirty="0" err="1" smtClean="0"/>
              <a:t>Росі</a:t>
            </a:r>
            <a:r>
              <a:rPr lang="ru-RU" dirty="0" smtClean="0"/>
              <a:t> </a:t>
            </a:r>
            <a:r>
              <a:rPr lang="ru-RU" dirty="0" err="1" smtClean="0"/>
              <a:t>утоплюся</a:t>
            </a:r>
            <a:r>
              <a:rPr lang="ru-RU" dirty="0" smtClean="0"/>
              <a:t>»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512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Характеристика образів у творі “Кайдашева сім’я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образів у творі “Кайдашева сім’я</dc:title>
  <dc:creator>Liza</dc:creator>
  <cp:lastModifiedBy>Liza</cp:lastModifiedBy>
  <cp:revision>11</cp:revision>
  <dcterms:created xsi:type="dcterms:W3CDTF">2013-09-10T17:35:37Z</dcterms:created>
  <dcterms:modified xsi:type="dcterms:W3CDTF">2013-09-10T19:19:19Z</dcterms:modified>
</cp:coreProperties>
</file>