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AB6AD5-A684-4289-B81F-3FDB49A780B1}" type="datetimeFigureOut">
              <a:rPr lang="uk-UA" smtClean="0"/>
              <a:t>08.12.2011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10733F-5A48-409F-B152-1E6163649E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геро</a:t>
            </a:r>
            <a:r>
              <a:rPr lang="uk-UA" dirty="0" smtClean="0"/>
              <a:t>їв в поемі Котляревського</a:t>
            </a:r>
            <a:br>
              <a:rPr lang="uk-UA" dirty="0" smtClean="0"/>
            </a:br>
            <a:r>
              <a:rPr lang="en-US" dirty="0" smtClean="0"/>
              <a:t>“</a:t>
            </a:r>
            <a:r>
              <a:rPr lang="uk-UA" dirty="0" smtClean="0"/>
              <a:t>Енеїда</a:t>
            </a:r>
            <a:r>
              <a:rPr lang="en-US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геро</a:t>
            </a:r>
            <a:r>
              <a:rPr lang="uk-UA" dirty="0"/>
              <a:t>ї</a:t>
            </a:r>
            <a:r>
              <a:rPr lang="uk-UA" dirty="0" smtClean="0"/>
              <a:t>в у пекл</a:t>
            </a:r>
            <a:r>
              <a:rPr lang="uk-UA" dirty="0"/>
              <a:t>і</a:t>
            </a:r>
          </a:p>
        </p:txBody>
      </p:sp>
      <p:pic>
        <p:nvPicPr>
          <p:cNvPr id="7170" name="Picture 2" descr="L:\Новая папка (2)\p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2348880"/>
            <a:ext cx="3020208" cy="3281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Вулкан і </a:t>
            </a:r>
            <a:r>
              <a:rPr lang="uk-UA" smtClean="0"/>
              <a:t>венера</a:t>
            </a:r>
            <a:endParaRPr lang="uk-UA" dirty="0"/>
          </a:p>
        </p:txBody>
      </p:sp>
      <p:pic>
        <p:nvPicPr>
          <p:cNvPr id="8194" name="Picture 2" descr="L:\Новая папка (2)\p5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2276872"/>
            <a:ext cx="2880320" cy="33987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344816" cy="2448272"/>
          </a:xfrm>
        </p:spPr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Еней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2050" name="Picture 2" descr="L:\Новая папка (2)\x_06924e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1360" y="2438400"/>
            <a:ext cx="2621280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один приклад </a:t>
            </a:r>
            <a:r>
              <a:rPr lang="ru-RU" dirty="0" err="1" smtClean="0"/>
              <a:t>одягу</a:t>
            </a:r>
            <a:r>
              <a:rPr lang="ru-RU" dirty="0" smtClean="0"/>
              <a:t> головного герою</a:t>
            </a:r>
            <a:endParaRPr lang="uk-UA" dirty="0"/>
          </a:p>
        </p:txBody>
      </p:sp>
      <p:pic>
        <p:nvPicPr>
          <p:cNvPr id="4098" name="Picture 2" descr="L:\Новая папка (2)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88987" y="2492896"/>
            <a:ext cx="2166025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Юнона та Зевс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pic>
        <p:nvPicPr>
          <p:cNvPr id="1026" name="Picture 2" descr="L:\Новая папка (2)\y_307eaa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01754"/>
            <a:ext cx="4016657" cy="33594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000">
        <p14:glitter pattern="hexago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L:\Новая папка (2)\x_06924e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1360" y="2438400"/>
            <a:ext cx="2621280" cy="3048000"/>
          </a:xfrm>
          <a:prstGeom prst="rect">
            <a:avLst/>
          </a:prstGeom>
          <a:noFill/>
        </p:spPr>
      </p:pic>
      <p:pic>
        <p:nvPicPr>
          <p:cNvPr id="3075" name="Picture 3" descr="L:\Новая папка (2)\x_54ec2c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953" y="134076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Енея</a:t>
            </a:r>
            <a:r>
              <a:rPr lang="ru-RU" dirty="0" smtClean="0"/>
              <a:t> - Венера</a:t>
            </a:r>
            <a:endParaRPr lang="uk-UA" dirty="0"/>
          </a:p>
        </p:txBody>
      </p:sp>
      <p:pic>
        <p:nvPicPr>
          <p:cNvPr id="5122" name="Picture 2" descr="L:\Новая папка (2)\x_a07e77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73415" y="2438400"/>
            <a:ext cx="1797169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Різноманіття образів троянців</a:t>
            </a:r>
            <a:endParaRPr lang="uk-UA" dirty="0"/>
          </a:p>
        </p:txBody>
      </p:sp>
      <p:pic>
        <p:nvPicPr>
          <p:cNvPr id="6146" name="Picture 2" descr="L:\Новая папка (2)\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93440" y="2438400"/>
            <a:ext cx="2357120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Герої одягнуті у козацький одяг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65135"/>
            <a:ext cx="3024336" cy="3580537"/>
          </a:xfrm>
        </p:spPr>
      </p:pic>
    </p:spTree>
    <p:extLst>
      <p:ext uri="{BB962C8B-B14F-4D97-AF65-F5344CB8AC3E}">
        <p14:creationId xmlns:p14="http://schemas.microsoft.com/office/powerpoint/2010/main" val="4192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shred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036111" cy="3473810"/>
          </a:xfrm>
        </p:spPr>
      </p:pic>
    </p:spTree>
    <p:extLst>
      <p:ext uri="{BB962C8B-B14F-4D97-AF65-F5344CB8AC3E}">
        <p14:creationId xmlns:p14="http://schemas.microsoft.com/office/powerpoint/2010/main" val="5772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00">
        <p14:warp dir="i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276</TotalTime>
  <Words>38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Елементи одягу героїв в поемі Котляревського “Енеїда”</vt:lpstr>
      <vt:lpstr>Еней </vt:lpstr>
      <vt:lpstr>Ще один приклад одягу головного герою</vt:lpstr>
      <vt:lpstr>Юнона та Зевс</vt:lpstr>
      <vt:lpstr>Презентация PowerPoint</vt:lpstr>
      <vt:lpstr>Мати Енея - Венера</vt:lpstr>
      <vt:lpstr>Різноманіття образів троянців</vt:lpstr>
      <vt:lpstr>Герої одягнуті у козацький одяг</vt:lpstr>
      <vt:lpstr>Презентация PowerPoint</vt:lpstr>
      <vt:lpstr>Образи героїв у пеклі</vt:lpstr>
      <vt:lpstr>Вулкан і венера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одягу героїв в поемі Котляревського “Енеїда”</dc:title>
  <dc:creator>Константин</dc:creator>
  <cp:lastModifiedBy>Таня</cp:lastModifiedBy>
  <cp:revision>27</cp:revision>
  <dcterms:created xsi:type="dcterms:W3CDTF">2011-12-06T17:55:48Z</dcterms:created>
  <dcterms:modified xsi:type="dcterms:W3CDTF">2011-12-08T05:38:40Z</dcterms:modified>
</cp:coreProperties>
</file>