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1" r:id="rId6"/>
    <p:sldId id="259" r:id="rId7"/>
    <p:sldId id="263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0" autoAdjust="0"/>
    <p:restoredTop sz="94643" autoAdjust="0"/>
  </p:normalViewPr>
  <p:slideViewPr>
    <p:cSldViewPr>
      <p:cViewPr>
        <p:scale>
          <a:sx n="125" d="100"/>
          <a:sy n="125" d="100"/>
        </p:scale>
        <p:origin x="-8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0B97F-44DF-4FAD-8A35-65F33E688006}" type="datetimeFigureOut">
              <a:rPr lang="uk-UA" smtClean="0"/>
              <a:t>12.01.2013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FF4A41-1345-4EFB-8F96-778B6D1F2D36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F4A41-1345-4EFB-8F96-778B6D1F2D36}" type="slidenum">
              <a:rPr lang="uk-UA" smtClean="0"/>
              <a:t>2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46DEB3F-2F8E-4EDB-8ADB-C5AD3AFC38ED}" type="datetimeFigureOut">
              <a:rPr lang="uk-UA" smtClean="0"/>
              <a:t>12.01.2013</a:t>
            </a:fld>
            <a:endParaRPr lang="uk-UA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uk-UA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1EF224-4464-40C4-AF13-2F42B273866D}" type="slidenum">
              <a:rPr lang="uk-UA" smtClean="0"/>
              <a:t>‹#›</a:t>
            </a:fld>
            <a:endParaRPr lang="uk-UA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 smtClean="0"/>
              <a:t>Сучасн</a:t>
            </a:r>
            <a:r>
              <a:rPr lang="uk-UA" dirty="0" smtClean="0"/>
              <a:t>і поети Волині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3886200"/>
            <a:ext cx="4500594" cy="17526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" name="Рисунок 4" descr="24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71670" y="3500438"/>
            <a:ext cx="4857752" cy="23574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Горик Ніна Петрівна</a:t>
            </a:r>
            <a:endParaRPr lang="uk-UA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500166" y="1447800"/>
            <a:ext cx="7433522" cy="5267348"/>
          </a:xfrm>
        </p:spPr>
        <p:txBody>
          <a:bodyPr>
            <a:normAutofit/>
          </a:bodyPr>
          <a:lstStyle/>
          <a:p>
            <a:r>
              <a:rPr lang="uk-UA" sz="1800" dirty="0" smtClean="0"/>
              <a:t> </a:t>
            </a:r>
            <a:endParaRPr lang="uk-UA" sz="1800" dirty="0"/>
          </a:p>
        </p:txBody>
      </p:sp>
      <p:pic>
        <p:nvPicPr>
          <p:cNvPr id="8" name="Рисунок 7" descr="Untitled-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1357298"/>
            <a:ext cx="5643602" cy="46434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Горик Ніна Петрівна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Народилася</a:t>
            </a:r>
            <a:r>
              <a:rPr lang="ru-RU" dirty="0" smtClean="0"/>
              <a:t> в </a:t>
            </a:r>
            <a:r>
              <a:rPr lang="ru-RU" dirty="0" err="1" smtClean="0"/>
              <a:t>селi</a:t>
            </a:r>
            <a:r>
              <a:rPr lang="ru-RU" dirty="0" smtClean="0"/>
              <a:t> </a:t>
            </a:r>
            <a:r>
              <a:rPr lang="ru-RU" dirty="0" err="1" smtClean="0"/>
              <a:t>Забужжя</a:t>
            </a:r>
            <a:r>
              <a:rPr lang="ru-RU" dirty="0" smtClean="0"/>
              <a:t> </a:t>
            </a:r>
            <a:r>
              <a:rPr lang="ru-RU" dirty="0" err="1" smtClean="0"/>
              <a:t>Любомльського</a:t>
            </a:r>
            <a:r>
              <a:rPr lang="ru-RU" dirty="0" smtClean="0"/>
              <a:t> району 7 </a:t>
            </a:r>
            <a:r>
              <a:rPr lang="ru-RU" dirty="0" err="1" smtClean="0"/>
              <a:t>вересня</a:t>
            </a:r>
            <a:r>
              <a:rPr lang="ru-RU" dirty="0" smtClean="0"/>
              <a:t> 1957 року. У </a:t>
            </a:r>
            <a:r>
              <a:rPr lang="ru-RU" dirty="0" err="1" smtClean="0"/>
              <a:t>рiдному</a:t>
            </a:r>
            <a:r>
              <a:rPr lang="ru-RU" dirty="0" smtClean="0"/>
              <a:t> </a:t>
            </a:r>
            <a:r>
              <a:rPr lang="ru-RU" dirty="0" err="1" smtClean="0"/>
              <a:t>селi</a:t>
            </a:r>
            <a:r>
              <a:rPr lang="ru-RU" dirty="0" smtClean="0"/>
              <a:t> </a:t>
            </a:r>
            <a:r>
              <a:rPr lang="ru-RU" dirty="0" err="1" smtClean="0"/>
              <a:t>пiшла</a:t>
            </a:r>
            <a:r>
              <a:rPr lang="ru-RU" dirty="0" smtClean="0"/>
              <a:t> до </a:t>
            </a:r>
            <a:r>
              <a:rPr lang="ru-RU" dirty="0" err="1" smtClean="0"/>
              <a:t>школи</a:t>
            </a:r>
            <a:r>
              <a:rPr lang="ru-RU" dirty="0" smtClean="0"/>
              <a:t>. Разом </a:t>
            </a:r>
            <a:r>
              <a:rPr lang="ru-RU" dirty="0" err="1" smtClean="0"/>
              <a:t>зi</a:t>
            </a:r>
            <a:r>
              <a:rPr lang="ru-RU" dirty="0" smtClean="0"/>
              <a:t> </a:t>
            </a:r>
            <a:r>
              <a:rPr lang="ru-RU" dirty="0" err="1" smtClean="0"/>
              <a:t>знаннями</a:t>
            </a:r>
            <a:r>
              <a:rPr lang="ru-RU" dirty="0" smtClean="0"/>
              <a:t> за </a:t>
            </a:r>
            <a:r>
              <a:rPr lang="ru-RU" dirty="0" err="1" smtClean="0"/>
              <a:t>шкiльною</a:t>
            </a:r>
            <a:r>
              <a:rPr lang="ru-RU" dirty="0" smtClean="0"/>
              <a:t> </a:t>
            </a:r>
            <a:r>
              <a:rPr lang="ru-RU" dirty="0" err="1" smtClean="0"/>
              <a:t>програмою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брала для себе </a:t>
            </a:r>
            <a:r>
              <a:rPr lang="ru-RU" dirty="0" err="1" smtClean="0"/>
              <a:t>iз</a:t>
            </a:r>
            <a:r>
              <a:rPr lang="ru-RU" dirty="0" smtClean="0"/>
              <a:t> </a:t>
            </a:r>
            <a:r>
              <a:rPr lang="ru-RU" dirty="0" err="1" smtClean="0"/>
              <a:t>перiодичних</a:t>
            </a:r>
            <a:r>
              <a:rPr lang="ru-RU" dirty="0" smtClean="0"/>
              <a:t> </a:t>
            </a:r>
            <a:r>
              <a:rPr lang="ru-RU" dirty="0" err="1" smtClean="0"/>
              <a:t>видань</a:t>
            </a:r>
            <a:r>
              <a:rPr lang="ru-RU" dirty="0" smtClean="0"/>
              <a:t>, </a:t>
            </a:r>
            <a:r>
              <a:rPr lang="ru-RU" dirty="0" err="1" smtClean="0"/>
              <a:t>забороненої</a:t>
            </a:r>
            <a:r>
              <a:rPr lang="ru-RU" dirty="0" smtClean="0"/>
              <a:t> </a:t>
            </a:r>
            <a:r>
              <a:rPr lang="ru-RU" dirty="0" err="1" smtClean="0"/>
              <a:t>тодi</a:t>
            </a:r>
            <a:r>
              <a:rPr lang="ru-RU" dirty="0" smtClean="0"/>
              <a:t> </a:t>
            </a:r>
            <a:r>
              <a:rPr lang="ru-RU" dirty="0" err="1" smtClean="0"/>
              <a:t>лiтератури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в </a:t>
            </a:r>
            <a:r>
              <a:rPr lang="ru-RU" dirty="0" err="1" smtClean="0"/>
              <a:t>дитячi</a:t>
            </a:r>
            <a:r>
              <a:rPr lang="ru-RU" dirty="0" smtClean="0"/>
              <a:t> роки </a:t>
            </a:r>
            <a:r>
              <a:rPr lang="ru-RU" dirty="0" err="1" smtClean="0"/>
              <a:t>ознайомилась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новелами</a:t>
            </a:r>
            <a:r>
              <a:rPr lang="ru-RU" dirty="0" smtClean="0"/>
              <a:t> Василя </a:t>
            </a:r>
            <a:r>
              <a:rPr lang="ru-RU" dirty="0" err="1" smtClean="0"/>
              <a:t>Симоненка</a:t>
            </a:r>
            <a:r>
              <a:rPr lang="ru-RU" dirty="0" smtClean="0"/>
              <a:t>. У </a:t>
            </a:r>
            <a:r>
              <a:rPr lang="ru-RU" dirty="0" err="1" smtClean="0"/>
              <a:t>шкiльнi</a:t>
            </a:r>
            <a:r>
              <a:rPr lang="ru-RU" dirty="0" smtClean="0"/>
              <a:t> роки почала </a:t>
            </a:r>
            <a:r>
              <a:rPr lang="ru-RU" dirty="0" err="1" smtClean="0"/>
              <a:t>писати</a:t>
            </a:r>
            <a:r>
              <a:rPr lang="ru-RU" dirty="0" smtClean="0"/>
              <a:t> </a:t>
            </a:r>
            <a:r>
              <a:rPr lang="ru-RU" dirty="0" err="1" smtClean="0"/>
              <a:t>вiршi</a:t>
            </a:r>
            <a:r>
              <a:rPr lang="ru-RU" dirty="0" smtClean="0"/>
              <a:t>, </a:t>
            </a:r>
            <a:r>
              <a:rPr lang="ru-RU" dirty="0" err="1" smtClean="0"/>
              <a:t>була</a:t>
            </a:r>
            <a:r>
              <a:rPr lang="ru-RU" dirty="0" smtClean="0"/>
              <a:t> членом </a:t>
            </a:r>
            <a:r>
              <a:rPr lang="ru-RU" dirty="0" err="1" smtClean="0"/>
              <a:t>лiтературної</a:t>
            </a:r>
            <a:r>
              <a:rPr lang="ru-RU" dirty="0" smtClean="0"/>
              <a:t> </a:t>
            </a:r>
            <a:r>
              <a:rPr lang="ru-RU" dirty="0" err="1" smtClean="0"/>
              <a:t>студiї</a:t>
            </a:r>
            <a:r>
              <a:rPr lang="ru-RU" dirty="0" smtClean="0"/>
              <a:t> &lt;</a:t>
            </a:r>
            <a:r>
              <a:rPr lang="ru-RU" dirty="0" err="1" smtClean="0"/>
              <a:t>Хвилi</a:t>
            </a:r>
            <a:r>
              <a:rPr lang="ru-RU" dirty="0" smtClean="0"/>
              <a:t> </a:t>
            </a:r>
            <a:r>
              <a:rPr lang="ru-RU" dirty="0" err="1" smtClean="0"/>
              <a:t>Свiтязя</a:t>
            </a:r>
            <a:r>
              <a:rPr lang="ru-RU" dirty="0" smtClean="0"/>
              <a:t>&gt;, </a:t>
            </a:r>
            <a:r>
              <a:rPr lang="ru-RU" dirty="0" err="1" smtClean="0"/>
              <a:t>якою</a:t>
            </a:r>
            <a:r>
              <a:rPr lang="ru-RU" dirty="0" smtClean="0"/>
              <a:t> </a:t>
            </a:r>
            <a:r>
              <a:rPr lang="ru-RU" dirty="0" err="1" smtClean="0"/>
              <a:t>керував</a:t>
            </a:r>
            <a:r>
              <a:rPr lang="ru-RU" dirty="0" smtClean="0"/>
              <a:t> </a:t>
            </a:r>
            <a:r>
              <a:rPr lang="ru-RU" dirty="0" err="1" smtClean="0"/>
              <a:t>Олександр</a:t>
            </a:r>
            <a:r>
              <a:rPr lang="ru-RU" dirty="0" smtClean="0"/>
              <a:t> </a:t>
            </a:r>
            <a:r>
              <a:rPr lang="ru-RU" dirty="0" err="1" smtClean="0"/>
              <a:t>Хоменчук</a:t>
            </a:r>
            <a:r>
              <a:rPr lang="ru-RU" dirty="0" smtClean="0"/>
              <a:t>, </a:t>
            </a:r>
            <a:r>
              <a:rPr lang="ru-RU" dirty="0" err="1" smtClean="0"/>
              <a:t>спробувала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в </a:t>
            </a:r>
            <a:r>
              <a:rPr lang="ru-RU" dirty="0" err="1" smtClean="0"/>
              <a:t>журналiстицi</a:t>
            </a:r>
            <a:r>
              <a:rPr lang="ru-RU" dirty="0" smtClean="0"/>
              <a:t>, </a:t>
            </a:r>
            <a:r>
              <a:rPr lang="ru-RU" dirty="0" err="1" smtClean="0"/>
              <a:t>пишучи</a:t>
            </a:r>
            <a:r>
              <a:rPr lang="ru-RU" dirty="0" smtClean="0"/>
              <a:t> </a:t>
            </a:r>
            <a:r>
              <a:rPr lang="ru-RU" dirty="0" err="1" smtClean="0"/>
              <a:t>першi</a:t>
            </a:r>
            <a:r>
              <a:rPr lang="ru-RU" dirty="0" smtClean="0"/>
              <a:t> </a:t>
            </a:r>
            <a:r>
              <a:rPr lang="ru-RU" dirty="0" err="1" smtClean="0"/>
              <a:t>кореспонденцiї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мiсцеву</a:t>
            </a:r>
            <a:r>
              <a:rPr lang="ru-RU" dirty="0" smtClean="0"/>
              <a:t> </a:t>
            </a:r>
            <a:r>
              <a:rPr lang="ru-RU" dirty="0" err="1" smtClean="0"/>
              <a:t>пресу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1974 </a:t>
            </a:r>
            <a:r>
              <a:rPr lang="ru-RU" dirty="0" err="1" smtClean="0"/>
              <a:t>роцi</a:t>
            </a:r>
            <a:r>
              <a:rPr lang="ru-RU" dirty="0" smtClean="0"/>
              <a:t> </a:t>
            </a:r>
            <a:r>
              <a:rPr lang="ru-RU" dirty="0" err="1" smtClean="0"/>
              <a:t>закiнчила</a:t>
            </a:r>
            <a:r>
              <a:rPr lang="ru-RU" dirty="0" smtClean="0"/>
              <a:t> </a:t>
            </a:r>
            <a:r>
              <a:rPr lang="ru-RU" dirty="0" err="1" smtClean="0"/>
              <a:t>Забузьку</a:t>
            </a:r>
            <a:r>
              <a:rPr lang="ru-RU" dirty="0" smtClean="0"/>
              <a:t> </a:t>
            </a:r>
            <a:r>
              <a:rPr lang="ru-RU" dirty="0" err="1" smtClean="0"/>
              <a:t>десятирiчку</a:t>
            </a:r>
            <a:r>
              <a:rPr lang="ru-RU" dirty="0" smtClean="0"/>
              <a:t> </a:t>
            </a:r>
            <a:r>
              <a:rPr lang="ru-RU" dirty="0" err="1" smtClean="0"/>
              <a:t>i</a:t>
            </a:r>
            <a:r>
              <a:rPr lang="ru-RU" dirty="0" smtClean="0"/>
              <a:t> вступила на </a:t>
            </a:r>
            <a:r>
              <a:rPr lang="ru-RU" dirty="0" err="1" smtClean="0"/>
              <a:t>фiлологiчний</a:t>
            </a:r>
            <a:r>
              <a:rPr lang="ru-RU" dirty="0" smtClean="0"/>
              <a:t> факультет </a:t>
            </a:r>
            <a:r>
              <a:rPr lang="ru-RU" dirty="0" err="1" smtClean="0"/>
              <a:t>Луцького</a:t>
            </a:r>
            <a:r>
              <a:rPr lang="ru-RU" dirty="0" smtClean="0"/>
              <a:t> державного </a:t>
            </a:r>
            <a:r>
              <a:rPr lang="ru-RU" dirty="0" err="1" smtClean="0"/>
              <a:t>педагогiчного</a:t>
            </a:r>
            <a:r>
              <a:rPr lang="ru-RU" dirty="0" smtClean="0"/>
              <a:t> </a:t>
            </a:r>
            <a:r>
              <a:rPr lang="ru-RU" dirty="0" err="1" smtClean="0"/>
              <a:t>iнституту</a:t>
            </a:r>
            <a:r>
              <a:rPr lang="ru-RU" dirty="0" smtClean="0"/>
              <a:t> </a:t>
            </a:r>
            <a:r>
              <a:rPr lang="ru-RU" dirty="0" err="1" smtClean="0"/>
              <a:t>iменi</a:t>
            </a:r>
            <a:r>
              <a:rPr lang="ru-RU" dirty="0" smtClean="0"/>
              <a:t> </a:t>
            </a:r>
            <a:r>
              <a:rPr lang="ru-RU" dirty="0" err="1" smtClean="0"/>
              <a:t>Лесi</a:t>
            </a:r>
            <a:r>
              <a:rPr lang="ru-RU" dirty="0" smtClean="0"/>
              <a:t> </a:t>
            </a:r>
            <a:r>
              <a:rPr lang="ru-RU" dirty="0" err="1" smtClean="0"/>
              <a:t>Українки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r>
              <a:rPr lang="ru-RU" dirty="0" err="1" smtClean="0"/>
              <a:t>Пiсля</a:t>
            </a:r>
            <a:r>
              <a:rPr lang="ru-RU" dirty="0" smtClean="0"/>
              <a:t> </a:t>
            </a:r>
            <a:r>
              <a:rPr lang="ru-RU" dirty="0" err="1" smtClean="0"/>
              <a:t>одруження</a:t>
            </a:r>
            <a:r>
              <a:rPr lang="ru-RU" dirty="0" smtClean="0"/>
              <a:t> </a:t>
            </a:r>
            <a:r>
              <a:rPr lang="ru-RU" dirty="0" err="1" smtClean="0"/>
              <a:t>Нiна</a:t>
            </a:r>
            <a:r>
              <a:rPr lang="ru-RU" dirty="0" smtClean="0"/>
              <a:t> </a:t>
            </a:r>
            <a:r>
              <a:rPr lang="ru-RU" dirty="0" err="1" smtClean="0"/>
              <a:t>Горик</a:t>
            </a:r>
            <a:r>
              <a:rPr lang="ru-RU" dirty="0" smtClean="0"/>
              <a:t> </a:t>
            </a:r>
            <a:r>
              <a:rPr lang="ru-RU" dirty="0" err="1" smtClean="0"/>
              <a:t>переїздить</a:t>
            </a:r>
            <a:r>
              <a:rPr lang="ru-RU" dirty="0" smtClean="0"/>
              <a:t> до Ковеля, де </a:t>
            </a:r>
            <a:r>
              <a:rPr lang="ru-RU" dirty="0" err="1" smtClean="0"/>
              <a:t>працює</a:t>
            </a:r>
            <a:r>
              <a:rPr lang="ru-RU" dirty="0" smtClean="0"/>
              <a:t> в </a:t>
            </a:r>
            <a:r>
              <a:rPr lang="ru-RU" dirty="0" err="1" smtClean="0"/>
              <a:t>середнiх</a:t>
            </a:r>
            <a:r>
              <a:rPr lang="ru-RU" dirty="0" smtClean="0"/>
              <a:t> школах № 7, № 11, </a:t>
            </a:r>
            <a:r>
              <a:rPr lang="ru-RU" dirty="0" err="1" smtClean="0"/>
              <a:t>викладає</a:t>
            </a:r>
            <a:r>
              <a:rPr lang="ru-RU" dirty="0" smtClean="0"/>
              <a:t> </a:t>
            </a:r>
            <a:r>
              <a:rPr lang="ru-RU" dirty="0" err="1" smtClean="0"/>
              <a:t>українську</a:t>
            </a:r>
            <a:r>
              <a:rPr lang="ru-RU" dirty="0" smtClean="0"/>
              <a:t> </a:t>
            </a:r>
            <a:r>
              <a:rPr lang="ru-RU" dirty="0" err="1" smtClean="0"/>
              <a:t>мову</a:t>
            </a:r>
            <a:r>
              <a:rPr lang="ru-RU" dirty="0" smtClean="0"/>
              <a:t> та </a:t>
            </a:r>
            <a:r>
              <a:rPr lang="ru-RU" dirty="0" err="1" smtClean="0"/>
              <a:t>лiтературу</a:t>
            </a:r>
            <a:r>
              <a:rPr lang="ru-RU" dirty="0" smtClean="0"/>
              <a:t> в </a:t>
            </a:r>
            <a:r>
              <a:rPr lang="ru-RU" dirty="0" err="1" smtClean="0"/>
              <a:t>Ковельському</a:t>
            </a:r>
            <a:r>
              <a:rPr lang="ru-RU" dirty="0" smtClean="0"/>
              <a:t> </a:t>
            </a:r>
            <a:r>
              <a:rPr lang="ru-RU" dirty="0" err="1" smtClean="0"/>
              <a:t>машинобудiвному</a:t>
            </a:r>
            <a:r>
              <a:rPr lang="ru-RU" dirty="0" smtClean="0"/>
              <a:t> </a:t>
            </a:r>
            <a:r>
              <a:rPr lang="ru-RU" dirty="0" err="1" smtClean="0"/>
              <a:t>технiкумi</a:t>
            </a:r>
            <a:r>
              <a:rPr lang="ru-RU" dirty="0" smtClean="0"/>
              <a:t>. </a:t>
            </a:r>
          </a:p>
          <a:p>
            <a:r>
              <a:rPr lang="uk-UA" dirty="0" smtClean="0"/>
              <a:t>  Н</a:t>
            </a:r>
            <a:r>
              <a:rPr lang="en-US" dirty="0" err="1" smtClean="0"/>
              <a:t>i</a:t>
            </a:r>
            <a:r>
              <a:rPr lang="uk-UA" dirty="0" smtClean="0"/>
              <a:t>на Горик - лауреат обласної </a:t>
            </a:r>
            <a:r>
              <a:rPr lang="uk-UA" dirty="0" err="1" smtClean="0"/>
              <a:t>осв</a:t>
            </a:r>
            <a:r>
              <a:rPr lang="en-US" dirty="0" err="1" smtClean="0"/>
              <a:t>i</a:t>
            </a:r>
            <a:r>
              <a:rPr lang="uk-UA" dirty="0" err="1" smtClean="0"/>
              <a:t>тянської</a:t>
            </a:r>
            <a:r>
              <a:rPr lang="uk-UA" dirty="0" smtClean="0"/>
              <a:t> </a:t>
            </a:r>
            <a:r>
              <a:rPr lang="uk-UA" dirty="0" err="1" smtClean="0"/>
              <a:t>прем</a:t>
            </a:r>
            <a:r>
              <a:rPr lang="en-US" dirty="0" err="1" smtClean="0"/>
              <a:t>i</a:t>
            </a:r>
            <a:r>
              <a:rPr lang="uk-UA" dirty="0" smtClean="0"/>
              <a:t>ї </a:t>
            </a:r>
            <a:r>
              <a:rPr lang="en-US" dirty="0" err="1" smtClean="0"/>
              <a:t>i</a:t>
            </a:r>
            <a:r>
              <a:rPr lang="uk-UA" dirty="0" err="1" smtClean="0"/>
              <a:t>мен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Лес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Українки. Указом Президента України В</a:t>
            </a:r>
            <a:r>
              <a:rPr lang="en-US" dirty="0" err="1" smtClean="0"/>
              <a:t>i</a:t>
            </a:r>
            <a:r>
              <a:rPr lang="uk-UA" dirty="0" err="1" smtClean="0"/>
              <a:t>ктора</a:t>
            </a:r>
            <a:r>
              <a:rPr lang="uk-UA" dirty="0" smtClean="0"/>
              <a:t> Ющенка в</a:t>
            </a:r>
            <a:r>
              <a:rPr lang="en-US" dirty="0" err="1" smtClean="0"/>
              <a:t>i</a:t>
            </a:r>
            <a:r>
              <a:rPr lang="uk-UA" dirty="0" smtClean="0"/>
              <a:t>д 20 с</a:t>
            </a:r>
            <a:r>
              <a:rPr lang="en-US" dirty="0" err="1" smtClean="0"/>
              <a:t>i</a:t>
            </a:r>
            <a:r>
              <a:rPr lang="uk-UA" dirty="0" err="1" smtClean="0"/>
              <a:t>чня</a:t>
            </a:r>
            <a:r>
              <a:rPr lang="uk-UA" dirty="0" smtClean="0"/>
              <a:t> 2006 року отримує звання &lt;Заслужений вчитель України&gt;. </a:t>
            </a:r>
            <a:r>
              <a:rPr lang="uk-UA" dirty="0" err="1" smtClean="0"/>
              <a:t>Сьогодн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uk-UA" dirty="0" smtClean="0"/>
              <a:t>Н</a:t>
            </a:r>
            <a:r>
              <a:rPr lang="en-US" dirty="0" err="1" smtClean="0"/>
              <a:t>i</a:t>
            </a:r>
            <a:r>
              <a:rPr lang="uk-UA" dirty="0" smtClean="0"/>
              <a:t>на </a:t>
            </a:r>
            <a:r>
              <a:rPr lang="uk-UA" dirty="0" err="1" smtClean="0"/>
              <a:t>Петр</a:t>
            </a:r>
            <a:r>
              <a:rPr lang="en-US" dirty="0" err="1" smtClean="0"/>
              <a:t>i</a:t>
            </a:r>
            <a:r>
              <a:rPr lang="uk-UA" dirty="0" err="1" smtClean="0"/>
              <a:t>вна</a:t>
            </a:r>
            <a:r>
              <a:rPr lang="uk-UA" dirty="0" smtClean="0"/>
              <a:t> поєднує вчительську працю з </a:t>
            </a:r>
            <a:r>
              <a:rPr lang="uk-UA" dirty="0" err="1" smtClean="0"/>
              <a:t>кер</a:t>
            </a:r>
            <a:r>
              <a:rPr lang="en-US" dirty="0" err="1" smtClean="0"/>
              <a:t>i</a:t>
            </a:r>
            <a:r>
              <a:rPr lang="uk-UA" dirty="0" err="1" smtClean="0"/>
              <a:t>вництвом</a:t>
            </a:r>
            <a:r>
              <a:rPr lang="uk-UA" dirty="0" smtClean="0"/>
              <a:t> Волинською орган</a:t>
            </a:r>
            <a:r>
              <a:rPr lang="en-US" dirty="0" err="1" smtClean="0"/>
              <a:t>i</a:t>
            </a:r>
            <a:r>
              <a:rPr lang="uk-UA" dirty="0" err="1" smtClean="0"/>
              <a:t>зац</a:t>
            </a:r>
            <a:r>
              <a:rPr lang="en-US" dirty="0" err="1" smtClean="0"/>
              <a:t>i</a:t>
            </a:r>
            <a:r>
              <a:rPr lang="uk-UA" dirty="0" err="1" smtClean="0"/>
              <a:t>єю</a:t>
            </a:r>
            <a:r>
              <a:rPr lang="uk-UA" dirty="0" smtClean="0"/>
              <a:t> </a:t>
            </a:r>
            <a:r>
              <a:rPr lang="uk-UA" dirty="0" err="1" smtClean="0"/>
              <a:t>Нац</a:t>
            </a:r>
            <a:r>
              <a:rPr lang="en-US" dirty="0" err="1" smtClean="0"/>
              <a:t>i</a:t>
            </a:r>
            <a:r>
              <a:rPr lang="uk-UA" dirty="0" err="1" smtClean="0"/>
              <a:t>ональної</a:t>
            </a:r>
            <a:r>
              <a:rPr lang="uk-UA" dirty="0" smtClean="0"/>
              <a:t> </a:t>
            </a:r>
            <a:r>
              <a:rPr lang="uk-UA" dirty="0" err="1" smtClean="0"/>
              <a:t>Сп</a:t>
            </a:r>
            <a:r>
              <a:rPr lang="en-US" dirty="0" err="1" smtClean="0"/>
              <a:t>i</a:t>
            </a:r>
            <a:r>
              <a:rPr lang="uk-UA" dirty="0" err="1" smtClean="0"/>
              <a:t>лки</a:t>
            </a:r>
            <a:r>
              <a:rPr lang="uk-UA" dirty="0" smtClean="0"/>
              <a:t> письменник</a:t>
            </a:r>
            <a:r>
              <a:rPr lang="en-US" dirty="0" err="1" smtClean="0"/>
              <a:t>i</a:t>
            </a:r>
            <a:r>
              <a:rPr lang="uk-UA" dirty="0" smtClean="0"/>
              <a:t>в України, яку очолила на початку 2006 року.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Гей Василь Степанович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/>
              <a:t>       </a:t>
            </a:r>
            <a:endParaRPr lang="uk-UA" sz="2000" dirty="0"/>
          </a:p>
        </p:txBody>
      </p:sp>
      <p:pic>
        <p:nvPicPr>
          <p:cNvPr id="4" name="Рисунок 3" descr="image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1428736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Гей Василь Степанович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Народився 1942 р. в с. </a:t>
            </a:r>
            <a:r>
              <a:rPr lang="uk-UA" dirty="0" err="1" smtClean="0"/>
              <a:t>Заболоття</a:t>
            </a:r>
            <a:r>
              <a:rPr lang="uk-UA" dirty="0" smtClean="0"/>
              <a:t> </a:t>
            </a:r>
            <a:r>
              <a:rPr lang="uk-UA" dirty="0" err="1" smtClean="0"/>
              <a:t>Любомльського</a:t>
            </a:r>
            <a:r>
              <a:rPr lang="uk-UA" dirty="0" smtClean="0"/>
              <a:t> р-ну. Після школи був культпрацівником, учителем, служив в армії, працював у районній та обласних газетах. Закінчив редакторський відділ Українського поліграфічного інституту ім. Івана </a:t>
            </a:r>
            <a:r>
              <a:rPr lang="uk-UA" dirty="0" err="1" smtClean="0"/>
              <a:t>Федорова.Керував</a:t>
            </a:r>
            <a:r>
              <a:rPr lang="uk-UA" dirty="0" smtClean="0"/>
              <a:t> обласною літературною студією </a:t>
            </a:r>
            <a:r>
              <a:rPr lang="uk-UA" dirty="0" err="1" smtClean="0"/>
              <a:t>”Лесин</a:t>
            </a:r>
            <a:r>
              <a:rPr lang="uk-UA" dirty="0" smtClean="0"/>
              <a:t> </a:t>
            </a:r>
            <a:r>
              <a:rPr lang="uk-UA" dirty="0" err="1" smtClean="0"/>
              <a:t>кадуб“</a:t>
            </a:r>
            <a:r>
              <a:rPr lang="uk-UA" dirty="0" smtClean="0"/>
              <a:t>, був головою Волинської організації Національної спілки письменників України. Лауреат літературної премії ім. А. Головка, міжнародної премії ім. Д. </a:t>
            </a:r>
            <a:r>
              <a:rPr lang="uk-UA" dirty="0" err="1" smtClean="0"/>
              <a:t>Нитченка</a:t>
            </a:r>
            <a:r>
              <a:rPr lang="uk-UA" dirty="0" smtClean="0"/>
              <a:t> та обласної літературно-мистецької премії ім. А. </a:t>
            </a:r>
            <a:r>
              <a:rPr lang="uk-UA" dirty="0" err="1" smtClean="0"/>
              <a:t>Кримського.Поет</a:t>
            </a:r>
            <a:r>
              <a:rPr lang="uk-UA" dirty="0" smtClean="0"/>
              <a:t>, прозаїк. Автор збірок </a:t>
            </a:r>
            <a:r>
              <a:rPr lang="uk-UA" dirty="0" err="1" smtClean="0"/>
              <a:t>”Закон</a:t>
            </a:r>
            <a:r>
              <a:rPr lang="uk-UA" dirty="0" smtClean="0"/>
              <a:t> </a:t>
            </a:r>
            <a:r>
              <a:rPr lang="uk-UA" dirty="0" err="1" smtClean="0"/>
              <a:t>вірності“</a:t>
            </a:r>
            <a:r>
              <a:rPr lang="uk-UA" dirty="0" smtClean="0"/>
              <a:t>, </a:t>
            </a:r>
            <a:r>
              <a:rPr lang="uk-UA" dirty="0" err="1" smtClean="0"/>
              <a:t>”Крила</a:t>
            </a:r>
            <a:r>
              <a:rPr lang="uk-UA" dirty="0" smtClean="0"/>
              <a:t> </a:t>
            </a:r>
            <a:r>
              <a:rPr lang="uk-UA" dirty="0" err="1" smtClean="0"/>
              <a:t>Світязя“</a:t>
            </a:r>
            <a:r>
              <a:rPr lang="uk-UA" dirty="0" smtClean="0"/>
              <a:t>, </a:t>
            </a:r>
            <a:r>
              <a:rPr lang="uk-UA" dirty="0" err="1" smtClean="0"/>
              <a:t>”Краплі</a:t>
            </a:r>
            <a:r>
              <a:rPr lang="uk-UA" dirty="0" smtClean="0"/>
              <a:t> на </a:t>
            </a:r>
            <a:r>
              <a:rPr lang="uk-UA" dirty="0" err="1" smtClean="0"/>
              <a:t>листі“</a:t>
            </a:r>
            <a:r>
              <a:rPr lang="uk-UA" dirty="0" smtClean="0"/>
              <a:t>, </a:t>
            </a:r>
            <a:r>
              <a:rPr lang="uk-UA" dirty="0" err="1" smtClean="0"/>
              <a:t>”Під</a:t>
            </a:r>
            <a:r>
              <a:rPr lang="uk-UA" dirty="0" smtClean="0"/>
              <a:t> сузір'ям </a:t>
            </a:r>
            <a:r>
              <a:rPr lang="uk-UA" dirty="0" err="1" smtClean="0"/>
              <a:t>калини“</a:t>
            </a:r>
            <a:r>
              <a:rPr lang="uk-UA" dirty="0" smtClean="0"/>
              <a:t>, </a:t>
            </a:r>
            <a:r>
              <a:rPr lang="uk-UA" dirty="0" err="1" smtClean="0"/>
              <a:t>”Чого</a:t>
            </a:r>
            <a:r>
              <a:rPr lang="uk-UA" dirty="0" smtClean="0"/>
              <a:t> </a:t>
            </a:r>
            <a:r>
              <a:rPr lang="uk-UA" dirty="0" err="1" smtClean="0"/>
              <a:t>кигичуть</a:t>
            </a:r>
            <a:r>
              <a:rPr lang="uk-UA" dirty="0" smtClean="0"/>
              <a:t> </a:t>
            </a:r>
            <a:r>
              <a:rPr lang="uk-UA" dirty="0" err="1" smtClean="0"/>
              <a:t>”книги“</a:t>
            </a:r>
            <a:r>
              <a:rPr lang="uk-UA" dirty="0" smtClean="0"/>
              <a:t>?“ та ін.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Ната </a:t>
            </a:r>
            <a:r>
              <a:rPr lang="uk-UA" dirty="0" err="1" smtClean="0"/>
              <a:t>Гранич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uk-UA" sz="2400" dirty="0" smtClean="0"/>
              <a:t>      Народилася </a:t>
            </a:r>
            <a:r>
              <a:rPr lang="uk-UA" sz="2400" dirty="0" smtClean="0"/>
              <a:t>1967 р. в м. Волгограді </a:t>
            </a:r>
            <a:r>
              <a:rPr lang="uk-UA" sz="2400" dirty="0" smtClean="0"/>
              <a:t>Магаданської </a:t>
            </a:r>
            <a:r>
              <a:rPr lang="uk-UA" sz="2400" dirty="0" smtClean="0"/>
              <a:t>обл.  Отримала фах </a:t>
            </a:r>
            <a:r>
              <a:rPr lang="uk-UA" sz="2400" dirty="0" smtClean="0"/>
              <a:t>бібліотекаря-бібліографа </a:t>
            </a:r>
            <a:r>
              <a:rPr lang="uk-UA" sz="2400" dirty="0" smtClean="0"/>
              <a:t>у Рівненському </a:t>
            </a:r>
            <a:r>
              <a:rPr lang="uk-UA" sz="2400" dirty="0" smtClean="0"/>
              <a:t>інституті </a:t>
            </a:r>
            <a:r>
              <a:rPr lang="uk-UA" sz="2400" dirty="0" err="1" smtClean="0"/>
              <a:t>культури.Працювала</a:t>
            </a:r>
            <a:r>
              <a:rPr lang="uk-UA" sz="2400" dirty="0" smtClean="0"/>
              <a:t> </a:t>
            </a:r>
            <a:r>
              <a:rPr lang="uk-UA" sz="2400" dirty="0" smtClean="0"/>
              <a:t>методистом обласної </a:t>
            </a:r>
            <a:r>
              <a:rPr lang="uk-UA" sz="2400" dirty="0" smtClean="0"/>
              <a:t>наукової </a:t>
            </a:r>
            <a:r>
              <a:rPr lang="uk-UA" sz="2400" dirty="0" smtClean="0"/>
              <a:t>бібліотеки ім. О. Пчілки, зав. </a:t>
            </a:r>
            <a:r>
              <a:rPr lang="uk-UA" sz="2400" dirty="0" smtClean="0"/>
              <a:t>науково-методичного </a:t>
            </a:r>
            <a:r>
              <a:rPr lang="uk-UA" sz="2400" dirty="0" smtClean="0"/>
              <a:t>відділу обласної </a:t>
            </a:r>
            <a:r>
              <a:rPr lang="uk-UA" sz="2400" dirty="0" smtClean="0"/>
              <a:t>бібліотеки </a:t>
            </a:r>
            <a:r>
              <a:rPr lang="uk-UA" sz="2400" dirty="0" smtClean="0"/>
              <a:t>для </a:t>
            </a:r>
            <a:r>
              <a:rPr lang="uk-UA" sz="2400" dirty="0" err="1" smtClean="0"/>
              <a:t>дітей.Нині</a:t>
            </a:r>
            <a:r>
              <a:rPr lang="uk-UA" sz="2400" dirty="0" smtClean="0"/>
              <a:t>  </a:t>
            </a:r>
            <a:r>
              <a:rPr lang="uk-UA" sz="2400" dirty="0" smtClean="0"/>
              <a:t>– директор Волинської </a:t>
            </a:r>
            <a:r>
              <a:rPr lang="uk-UA" sz="2400" dirty="0" smtClean="0"/>
              <a:t>обласної </a:t>
            </a:r>
            <a:r>
              <a:rPr lang="uk-UA" sz="2400" dirty="0" smtClean="0"/>
              <a:t>бібліотеки для </a:t>
            </a:r>
            <a:r>
              <a:rPr lang="uk-UA" sz="2400" dirty="0" err="1" smtClean="0"/>
              <a:t>дітей.Поетеса</a:t>
            </a:r>
            <a:r>
              <a:rPr lang="uk-UA" sz="2400" dirty="0" smtClean="0"/>
              <a:t>, літературний  критик. </a:t>
            </a:r>
            <a:r>
              <a:rPr lang="uk-UA" sz="2400" dirty="0" smtClean="0"/>
              <a:t>Автор </a:t>
            </a:r>
            <a:r>
              <a:rPr lang="uk-UA" sz="2400" dirty="0" smtClean="0"/>
              <a:t>поетичних збірок </a:t>
            </a:r>
            <a:r>
              <a:rPr lang="uk-UA" sz="2400" dirty="0" err="1" smtClean="0"/>
              <a:t>”Крилатий</a:t>
            </a:r>
            <a:r>
              <a:rPr lang="uk-UA" sz="2400" dirty="0" smtClean="0"/>
              <a:t> пес </a:t>
            </a:r>
            <a:r>
              <a:rPr lang="uk-UA" sz="2400" dirty="0" err="1" smtClean="0"/>
              <a:t>розлуки</a:t>
            </a:r>
            <a:r>
              <a:rPr lang="uk-UA" sz="2400" dirty="0" err="1" smtClean="0"/>
              <a:t>“</a:t>
            </a:r>
            <a:r>
              <a:rPr lang="uk-UA" sz="2400" dirty="0" smtClean="0"/>
              <a:t>, </a:t>
            </a:r>
            <a:r>
              <a:rPr lang="uk-UA" sz="2400" dirty="0" err="1" smtClean="0"/>
              <a:t>”Безсмертні</a:t>
            </a:r>
            <a:r>
              <a:rPr lang="uk-UA" sz="2400" dirty="0" smtClean="0"/>
              <a:t> лики </a:t>
            </a:r>
            <a:r>
              <a:rPr lang="uk-UA" sz="2400" dirty="0" err="1" smtClean="0"/>
              <a:t>слів“</a:t>
            </a:r>
            <a:r>
              <a:rPr lang="uk-UA" sz="2400" dirty="0" smtClean="0"/>
              <a:t>, </a:t>
            </a:r>
            <a:r>
              <a:rPr lang="uk-UA" sz="2400" dirty="0" err="1" smtClean="0"/>
              <a:t>”</a:t>
            </a:r>
            <a:r>
              <a:rPr lang="uk-UA" sz="2400" dirty="0" err="1" smtClean="0"/>
              <a:t>П'ятнадцятий</a:t>
            </a:r>
            <a:r>
              <a:rPr lang="uk-UA" sz="2400" dirty="0" smtClean="0"/>
              <a:t> камінь саду </a:t>
            </a:r>
            <a:r>
              <a:rPr lang="uk-UA" sz="2400" dirty="0" err="1" smtClean="0"/>
              <a:t>Райондзі“</a:t>
            </a:r>
            <a:r>
              <a:rPr lang="uk-UA" sz="2400" dirty="0" smtClean="0"/>
              <a:t>, </a:t>
            </a:r>
            <a:r>
              <a:rPr lang="uk-UA" sz="2400" dirty="0" err="1" smtClean="0"/>
              <a:t>”</a:t>
            </a:r>
            <a:r>
              <a:rPr lang="uk-UA" sz="2400" dirty="0" err="1" smtClean="0"/>
              <a:t>Ангелик</a:t>
            </a:r>
            <a:r>
              <a:rPr lang="uk-UA" sz="2400" dirty="0" smtClean="0"/>
              <a:t> на </a:t>
            </a:r>
            <a:r>
              <a:rPr lang="uk-UA" sz="2400" dirty="0" err="1" smtClean="0"/>
              <a:t>долоньках“</a:t>
            </a:r>
            <a:r>
              <a:rPr lang="uk-UA" sz="2400" dirty="0" smtClean="0"/>
              <a:t> та книги </a:t>
            </a:r>
            <a:r>
              <a:rPr lang="uk-UA" sz="2400" dirty="0" smtClean="0"/>
              <a:t>літературно-критичних </a:t>
            </a:r>
            <a:r>
              <a:rPr lang="uk-UA" sz="2400" dirty="0" err="1" smtClean="0"/>
              <a:t>статей.Лауреат</a:t>
            </a:r>
            <a:r>
              <a:rPr lang="uk-UA" sz="2400" dirty="0" smtClean="0"/>
              <a:t> </a:t>
            </a:r>
            <a:r>
              <a:rPr lang="uk-UA" sz="2400" dirty="0" smtClean="0"/>
              <a:t>премії </a:t>
            </a:r>
            <a:r>
              <a:rPr lang="uk-UA" sz="2400" dirty="0" err="1" smtClean="0"/>
              <a:t>”Тріумф“</a:t>
            </a:r>
            <a:r>
              <a:rPr lang="uk-UA" sz="2400" dirty="0" smtClean="0"/>
              <a:t> та премії </a:t>
            </a:r>
            <a:r>
              <a:rPr lang="uk-UA" sz="2400" dirty="0" smtClean="0"/>
              <a:t>ім</a:t>
            </a:r>
            <a:r>
              <a:rPr lang="uk-UA" sz="2400" dirty="0" smtClean="0"/>
              <a:t>. Д. </a:t>
            </a:r>
            <a:r>
              <a:rPr lang="uk-UA" sz="2400" dirty="0" err="1" smtClean="0"/>
              <a:t>Нитченка</a:t>
            </a:r>
            <a:r>
              <a:rPr lang="uk-UA" sz="2400" dirty="0" smtClean="0"/>
              <a:t>.</a:t>
            </a:r>
            <a:endParaRPr lang="uk-U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Дякуємо за увагу!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sz="3600" dirty="0" smtClean="0"/>
              <a:t>Підготували:</a:t>
            </a:r>
          </a:p>
          <a:p>
            <a:pPr>
              <a:buNone/>
            </a:pPr>
            <a:r>
              <a:rPr lang="uk-UA" sz="4000" dirty="0" smtClean="0"/>
              <a:t>Захарків Назарій</a:t>
            </a:r>
          </a:p>
          <a:p>
            <a:pPr>
              <a:buNone/>
            </a:pPr>
            <a:r>
              <a:rPr lang="uk-UA" sz="4000" dirty="0" err="1" smtClean="0"/>
              <a:t>Ярмолюк</a:t>
            </a:r>
            <a:r>
              <a:rPr lang="uk-UA" sz="4000" dirty="0" smtClean="0"/>
              <a:t> Роман</a:t>
            </a:r>
          </a:p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>
              <a:buNone/>
            </a:pPr>
            <a:r>
              <a:rPr lang="uk-UA" dirty="0" smtClean="0"/>
              <a:t>                                                                                                         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331</Words>
  <Application>Microsoft Office PowerPoint</Application>
  <PresentationFormat>Экран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Сучасні поети Волині</vt:lpstr>
      <vt:lpstr>Горик Ніна Петрівна</vt:lpstr>
      <vt:lpstr>Горик Ніна Петрівна</vt:lpstr>
      <vt:lpstr>Гей Василь Степанович</vt:lpstr>
      <vt:lpstr>Гей Василь Степанович</vt:lpstr>
      <vt:lpstr>Ната Гранич</vt:lpstr>
      <vt:lpstr>Дякуємо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поети Волині</dc:title>
  <dc:creator>Рома</dc:creator>
  <cp:lastModifiedBy>Рома</cp:lastModifiedBy>
  <cp:revision>5</cp:revision>
  <dcterms:created xsi:type="dcterms:W3CDTF">2013-01-12T11:03:03Z</dcterms:created>
  <dcterms:modified xsi:type="dcterms:W3CDTF">2013-01-12T11:45:30Z</dcterms:modified>
</cp:coreProperties>
</file>