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700808"/>
            <a:ext cx="3776464" cy="47318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Іван Драч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131840" y="1268760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Життєвий і творчий шлях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2574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72816"/>
            <a:ext cx="3312368" cy="43340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Біографія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772816"/>
            <a:ext cx="3167270" cy="45101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1613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04664"/>
            <a:ext cx="4353473" cy="599101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508632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12776"/>
            <a:ext cx="3347808" cy="48302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219200"/>
          </a:xfrm>
        </p:spPr>
        <p:txBody>
          <a:bodyPr/>
          <a:lstStyle/>
          <a:p>
            <a:r>
              <a:rPr lang="uk-UA" dirty="0" smtClean="0"/>
              <a:t>Творчість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836712"/>
            <a:ext cx="3384376" cy="53811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5631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050" y="1524000"/>
            <a:ext cx="6785899" cy="4572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Нагороди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6463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'Книжковий Кошик' № 21 Іван ДРАЧ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46" y="44624"/>
            <a:ext cx="9133754" cy="6850316"/>
          </a:xfrm>
        </p:spPr>
      </p:pic>
    </p:spTree>
    <p:extLst>
      <p:ext uri="{BB962C8B-B14F-4D97-AF65-F5344CB8AC3E}">
        <p14:creationId xmlns:p14="http://schemas.microsoft.com/office/powerpoint/2010/main" val="410616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Кінець.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986949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25</TotalTime>
  <Words>11</Words>
  <Application>Microsoft Office PowerPoint</Application>
  <PresentationFormat>Экран (4:3)</PresentationFormat>
  <Paragraphs>6</Paragraphs>
  <Slides>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Бумажная</vt:lpstr>
      <vt:lpstr>Іван Драч</vt:lpstr>
      <vt:lpstr>Біографія</vt:lpstr>
      <vt:lpstr>Презентация PowerPoint</vt:lpstr>
      <vt:lpstr>Творчість</vt:lpstr>
      <vt:lpstr>Нагороди</vt:lpstr>
      <vt:lpstr>Презентация PowerPoint</vt:lpstr>
      <vt:lpstr>Кінець.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Іван Драч</dc:title>
  <dc:creator>Herzeleid</dc:creator>
  <cp:lastModifiedBy>Herzeleid</cp:lastModifiedBy>
  <cp:revision>3</cp:revision>
  <dcterms:created xsi:type="dcterms:W3CDTF">2014-03-19T21:27:15Z</dcterms:created>
  <dcterms:modified xsi:type="dcterms:W3CDTF">2014-03-19T22:03:26Z</dcterms:modified>
</cp:coreProperties>
</file>