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1A422-73DE-4D26-BC00-2CF0115992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C988A07-5033-431D-9051-85566C938F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Література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ХХ століття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</dgm:t>
    </dgm:pt>
    <dgm:pt modelId="{329FDFFB-E100-4A7B-AA07-DD083CA56B96}" type="parTrans" cxnId="{19ED52C5-4988-4A92-A705-3B108AD47ACC}">
      <dgm:prSet/>
      <dgm:spPr/>
      <dgm:t>
        <a:bodyPr/>
        <a:lstStyle/>
        <a:p>
          <a:endParaRPr lang="uk-UA"/>
        </a:p>
      </dgm:t>
    </dgm:pt>
    <dgm:pt modelId="{BA70BFBF-74C5-4481-8562-043FCC96A498}" type="sibTrans" cxnId="{19ED52C5-4988-4A92-A705-3B108AD47ACC}">
      <dgm:prSet/>
      <dgm:spPr/>
      <dgm:t>
        <a:bodyPr/>
        <a:lstStyle/>
        <a:p>
          <a:endParaRPr lang="uk-UA"/>
        </a:p>
      </dgm:t>
    </dgm:pt>
    <dgm:pt modelId="{09C60AF3-8991-4C59-972A-BC84A7612E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Елітарна</a:t>
          </a: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адресована рафінованим,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вибагливим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інтелектуалам </a:t>
          </a:r>
          <a:endParaRPr kumimoji="0" lang="ru-RU" altLang="uk-UA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</dgm:t>
    </dgm:pt>
    <dgm:pt modelId="{563667DB-2519-480D-8F18-FD5F25DBF709}" type="parTrans" cxnId="{4419A099-5782-4071-B155-A19BAC38B0B6}">
      <dgm:prSet/>
      <dgm:spPr/>
      <dgm:t>
        <a:bodyPr/>
        <a:lstStyle/>
        <a:p>
          <a:endParaRPr lang="uk-UA"/>
        </a:p>
      </dgm:t>
    </dgm:pt>
    <dgm:pt modelId="{3E4DFBB4-A85D-43EE-BEF9-9172FA0BF288}" type="sibTrans" cxnId="{4419A099-5782-4071-B155-A19BAC38B0B6}">
      <dgm:prSet/>
      <dgm:spPr/>
      <dgm:t>
        <a:bodyPr/>
        <a:lstStyle/>
        <a:p>
          <a:endParaRPr lang="uk-UA"/>
        </a:p>
      </dgm:t>
    </dgm:pt>
    <dgm:pt modelId="{1DEE91DA-FE09-452A-B563-633B407A437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uk-UA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Масова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багатотиражні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розважальні видання,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позбавлені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естетичної вартості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</dgm:t>
    </dgm:pt>
    <dgm:pt modelId="{6B3FB7D7-FACE-460D-BD03-695AB8C18300}" type="parTrans" cxnId="{E19388C4-1FAC-4DCC-A365-5934805914B2}">
      <dgm:prSet/>
      <dgm:spPr/>
      <dgm:t>
        <a:bodyPr/>
        <a:lstStyle/>
        <a:p>
          <a:endParaRPr lang="uk-UA"/>
        </a:p>
      </dgm:t>
    </dgm:pt>
    <dgm:pt modelId="{3DD83D5B-E6EF-4BC5-A625-054DBECB4AB7}" type="sibTrans" cxnId="{E19388C4-1FAC-4DCC-A365-5934805914B2}">
      <dgm:prSet/>
      <dgm:spPr/>
      <dgm:t>
        <a:bodyPr/>
        <a:lstStyle/>
        <a:p>
          <a:endParaRPr lang="uk-UA"/>
        </a:p>
      </dgm:t>
    </dgm:pt>
    <dgm:pt modelId="{79C3B4BD-4EFD-4A55-9DAA-9DCBE3889A7B}" type="pres">
      <dgm:prSet presAssocID="{6551A422-73DE-4D26-BC00-2CF0115992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4C516D-D1A9-4531-A02C-9F25B1127FA6}" type="pres">
      <dgm:prSet presAssocID="{3C988A07-5033-431D-9051-85566C938F17}" presName="hierRoot1" presStyleCnt="0">
        <dgm:presLayoutVars>
          <dgm:hierBranch/>
        </dgm:presLayoutVars>
      </dgm:prSet>
      <dgm:spPr/>
    </dgm:pt>
    <dgm:pt modelId="{66614E0E-8EC1-4BAB-B14F-5C10DF9EB12F}" type="pres">
      <dgm:prSet presAssocID="{3C988A07-5033-431D-9051-85566C938F17}" presName="rootComposite1" presStyleCnt="0"/>
      <dgm:spPr/>
    </dgm:pt>
    <dgm:pt modelId="{75135180-06F0-4820-917D-96E7C300688A}" type="pres">
      <dgm:prSet presAssocID="{3C988A07-5033-431D-9051-85566C938F1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07CD29-6176-4E1B-AF19-7245025A0778}" type="pres">
      <dgm:prSet presAssocID="{3C988A07-5033-431D-9051-85566C938F1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842EA7C-EA2A-4390-8750-417F293792D7}" type="pres">
      <dgm:prSet presAssocID="{3C988A07-5033-431D-9051-85566C938F17}" presName="hierChild2" presStyleCnt="0"/>
      <dgm:spPr/>
    </dgm:pt>
    <dgm:pt modelId="{7341E876-5B1F-44BC-8B30-293649B7ACE3}" type="pres">
      <dgm:prSet presAssocID="{563667DB-2519-480D-8F18-FD5F25DBF709}" presName="Name35" presStyleLbl="parChTrans1D2" presStyleIdx="0" presStyleCnt="2"/>
      <dgm:spPr/>
      <dgm:t>
        <a:bodyPr/>
        <a:lstStyle/>
        <a:p>
          <a:endParaRPr lang="uk-UA"/>
        </a:p>
      </dgm:t>
    </dgm:pt>
    <dgm:pt modelId="{9F6CCA36-B9B9-4C4C-8E96-2042E006E84D}" type="pres">
      <dgm:prSet presAssocID="{09C60AF3-8991-4C59-972A-BC84A7612E7F}" presName="hierRoot2" presStyleCnt="0">
        <dgm:presLayoutVars>
          <dgm:hierBranch/>
        </dgm:presLayoutVars>
      </dgm:prSet>
      <dgm:spPr/>
    </dgm:pt>
    <dgm:pt modelId="{4C04BCDC-253E-44E6-B909-EC9340604DBF}" type="pres">
      <dgm:prSet presAssocID="{09C60AF3-8991-4C59-972A-BC84A7612E7F}" presName="rootComposite" presStyleCnt="0"/>
      <dgm:spPr/>
    </dgm:pt>
    <dgm:pt modelId="{7197B9B4-7C3E-460F-849D-8B99BA1E81CF}" type="pres">
      <dgm:prSet presAssocID="{09C60AF3-8991-4C59-972A-BC84A7612E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45AF9D-76DA-447F-A7B0-F1F87ECF176A}" type="pres">
      <dgm:prSet presAssocID="{09C60AF3-8991-4C59-972A-BC84A7612E7F}" presName="rootConnector" presStyleLbl="node2" presStyleIdx="0" presStyleCnt="2"/>
      <dgm:spPr/>
      <dgm:t>
        <a:bodyPr/>
        <a:lstStyle/>
        <a:p>
          <a:endParaRPr lang="uk-UA"/>
        </a:p>
      </dgm:t>
    </dgm:pt>
    <dgm:pt modelId="{DEB1FE5C-206B-495D-BD5C-D7A0E35B4133}" type="pres">
      <dgm:prSet presAssocID="{09C60AF3-8991-4C59-972A-BC84A7612E7F}" presName="hierChild4" presStyleCnt="0"/>
      <dgm:spPr/>
    </dgm:pt>
    <dgm:pt modelId="{DC073781-1E9C-4FEE-B346-AA4B4D0D756D}" type="pres">
      <dgm:prSet presAssocID="{09C60AF3-8991-4C59-972A-BC84A7612E7F}" presName="hierChild5" presStyleCnt="0"/>
      <dgm:spPr/>
    </dgm:pt>
    <dgm:pt modelId="{25E258B6-07EA-4D33-9D1C-047172AD129E}" type="pres">
      <dgm:prSet presAssocID="{6B3FB7D7-FACE-460D-BD03-695AB8C18300}" presName="Name35" presStyleLbl="parChTrans1D2" presStyleIdx="1" presStyleCnt="2"/>
      <dgm:spPr/>
      <dgm:t>
        <a:bodyPr/>
        <a:lstStyle/>
        <a:p>
          <a:endParaRPr lang="uk-UA"/>
        </a:p>
      </dgm:t>
    </dgm:pt>
    <dgm:pt modelId="{10BB7045-9BE3-4645-985C-79E45E9F6BB8}" type="pres">
      <dgm:prSet presAssocID="{1DEE91DA-FE09-452A-B563-633B407A4370}" presName="hierRoot2" presStyleCnt="0">
        <dgm:presLayoutVars>
          <dgm:hierBranch/>
        </dgm:presLayoutVars>
      </dgm:prSet>
      <dgm:spPr/>
    </dgm:pt>
    <dgm:pt modelId="{68714451-5C74-4ABA-961A-01F772EF6548}" type="pres">
      <dgm:prSet presAssocID="{1DEE91DA-FE09-452A-B563-633B407A4370}" presName="rootComposite" presStyleCnt="0"/>
      <dgm:spPr/>
    </dgm:pt>
    <dgm:pt modelId="{F908F929-03AB-4398-86B2-0C5828825F6B}" type="pres">
      <dgm:prSet presAssocID="{1DEE91DA-FE09-452A-B563-633B407A437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AA17F4C-AB64-4BFB-8506-84A61CC20717}" type="pres">
      <dgm:prSet presAssocID="{1DEE91DA-FE09-452A-B563-633B407A4370}" presName="rootConnector" presStyleLbl="node2" presStyleIdx="1" presStyleCnt="2"/>
      <dgm:spPr/>
      <dgm:t>
        <a:bodyPr/>
        <a:lstStyle/>
        <a:p>
          <a:endParaRPr lang="uk-UA"/>
        </a:p>
      </dgm:t>
    </dgm:pt>
    <dgm:pt modelId="{C0755A56-F2C1-4DA9-9639-E5EEE0D3C3A5}" type="pres">
      <dgm:prSet presAssocID="{1DEE91DA-FE09-452A-B563-633B407A4370}" presName="hierChild4" presStyleCnt="0"/>
      <dgm:spPr/>
    </dgm:pt>
    <dgm:pt modelId="{76D46E3A-2D33-4EE9-8CE4-BBEAF154254D}" type="pres">
      <dgm:prSet presAssocID="{1DEE91DA-FE09-452A-B563-633B407A4370}" presName="hierChild5" presStyleCnt="0"/>
      <dgm:spPr/>
    </dgm:pt>
    <dgm:pt modelId="{49A310B7-01DE-49AF-B1C0-F9021AB0F438}" type="pres">
      <dgm:prSet presAssocID="{3C988A07-5033-431D-9051-85566C938F17}" presName="hierChild3" presStyleCnt="0"/>
      <dgm:spPr/>
    </dgm:pt>
  </dgm:ptLst>
  <dgm:cxnLst>
    <dgm:cxn modelId="{E19388C4-1FAC-4DCC-A365-5934805914B2}" srcId="{3C988A07-5033-431D-9051-85566C938F17}" destId="{1DEE91DA-FE09-452A-B563-633B407A4370}" srcOrd="1" destOrd="0" parTransId="{6B3FB7D7-FACE-460D-BD03-695AB8C18300}" sibTransId="{3DD83D5B-E6EF-4BC5-A625-054DBECB4AB7}"/>
    <dgm:cxn modelId="{2C66F052-5D5F-43BC-BE2F-0687D283CD9E}" type="presOf" srcId="{1DEE91DA-FE09-452A-B563-633B407A4370}" destId="{5AA17F4C-AB64-4BFB-8506-84A61CC20717}" srcOrd="1" destOrd="0" presId="urn:microsoft.com/office/officeart/2005/8/layout/orgChart1"/>
    <dgm:cxn modelId="{7B1C2834-731F-4975-BEE2-F332625D8EED}" type="presOf" srcId="{3C988A07-5033-431D-9051-85566C938F17}" destId="{3007CD29-6176-4E1B-AF19-7245025A0778}" srcOrd="1" destOrd="0" presId="urn:microsoft.com/office/officeart/2005/8/layout/orgChart1"/>
    <dgm:cxn modelId="{CEFFC527-DF6C-412C-A1B7-D487B7F45F26}" type="presOf" srcId="{563667DB-2519-480D-8F18-FD5F25DBF709}" destId="{7341E876-5B1F-44BC-8B30-293649B7ACE3}" srcOrd="0" destOrd="0" presId="urn:microsoft.com/office/officeart/2005/8/layout/orgChart1"/>
    <dgm:cxn modelId="{19ED52C5-4988-4A92-A705-3B108AD47ACC}" srcId="{6551A422-73DE-4D26-BC00-2CF011599226}" destId="{3C988A07-5033-431D-9051-85566C938F17}" srcOrd="0" destOrd="0" parTransId="{329FDFFB-E100-4A7B-AA07-DD083CA56B96}" sibTransId="{BA70BFBF-74C5-4481-8562-043FCC96A498}"/>
    <dgm:cxn modelId="{2704AB64-5717-4062-A885-187DD046C299}" type="presOf" srcId="{09C60AF3-8991-4C59-972A-BC84A7612E7F}" destId="{F745AF9D-76DA-447F-A7B0-F1F87ECF176A}" srcOrd="1" destOrd="0" presId="urn:microsoft.com/office/officeart/2005/8/layout/orgChart1"/>
    <dgm:cxn modelId="{F754F9E2-23F6-491E-81B8-42C17C0A251D}" type="presOf" srcId="{09C60AF3-8991-4C59-972A-BC84A7612E7F}" destId="{7197B9B4-7C3E-460F-849D-8B99BA1E81CF}" srcOrd="0" destOrd="0" presId="urn:microsoft.com/office/officeart/2005/8/layout/orgChart1"/>
    <dgm:cxn modelId="{932290C5-6570-42DE-BF03-9237CF0EC087}" type="presOf" srcId="{3C988A07-5033-431D-9051-85566C938F17}" destId="{75135180-06F0-4820-917D-96E7C300688A}" srcOrd="0" destOrd="0" presId="urn:microsoft.com/office/officeart/2005/8/layout/orgChart1"/>
    <dgm:cxn modelId="{4419A099-5782-4071-B155-A19BAC38B0B6}" srcId="{3C988A07-5033-431D-9051-85566C938F17}" destId="{09C60AF3-8991-4C59-972A-BC84A7612E7F}" srcOrd="0" destOrd="0" parTransId="{563667DB-2519-480D-8F18-FD5F25DBF709}" sibTransId="{3E4DFBB4-A85D-43EE-BEF9-9172FA0BF288}"/>
    <dgm:cxn modelId="{76221C27-F69C-4118-ABBC-46DCB316C5B9}" type="presOf" srcId="{1DEE91DA-FE09-452A-B563-633B407A4370}" destId="{F908F929-03AB-4398-86B2-0C5828825F6B}" srcOrd="0" destOrd="0" presId="urn:microsoft.com/office/officeart/2005/8/layout/orgChart1"/>
    <dgm:cxn modelId="{8D96DE18-68BA-4ED3-BAF5-3F48FE6E27BD}" type="presOf" srcId="{6B3FB7D7-FACE-460D-BD03-695AB8C18300}" destId="{25E258B6-07EA-4D33-9D1C-047172AD129E}" srcOrd="0" destOrd="0" presId="urn:microsoft.com/office/officeart/2005/8/layout/orgChart1"/>
    <dgm:cxn modelId="{AE5A3411-1E8E-46A7-9D2D-3EB637D4D6CD}" type="presOf" srcId="{6551A422-73DE-4D26-BC00-2CF011599226}" destId="{79C3B4BD-4EFD-4A55-9DAA-9DCBE3889A7B}" srcOrd="0" destOrd="0" presId="urn:microsoft.com/office/officeart/2005/8/layout/orgChart1"/>
    <dgm:cxn modelId="{6FD88A90-C640-4EC8-A0D7-62B5845DD314}" type="presParOf" srcId="{79C3B4BD-4EFD-4A55-9DAA-9DCBE3889A7B}" destId="{EA4C516D-D1A9-4531-A02C-9F25B1127FA6}" srcOrd="0" destOrd="0" presId="urn:microsoft.com/office/officeart/2005/8/layout/orgChart1"/>
    <dgm:cxn modelId="{611A1E72-F6A2-4D41-AC14-78F024031721}" type="presParOf" srcId="{EA4C516D-D1A9-4531-A02C-9F25B1127FA6}" destId="{66614E0E-8EC1-4BAB-B14F-5C10DF9EB12F}" srcOrd="0" destOrd="0" presId="urn:microsoft.com/office/officeart/2005/8/layout/orgChart1"/>
    <dgm:cxn modelId="{374C724B-DE20-4770-91C8-D037D50703A0}" type="presParOf" srcId="{66614E0E-8EC1-4BAB-B14F-5C10DF9EB12F}" destId="{75135180-06F0-4820-917D-96E7C300688A}" srcOrd="0" destOrd="0" presId="urn:microsoft.com/office/officeart/2005/8/layout/orgChart1"/>
    <dgm:cxn modelId="{13E48AE8-F019-4E4D-AB15-9BD94383F3BF}" type="presParOf" srcId="{66614E0E-8EC1-4BAB-B14F-5C10DF9EB12F}" destId="{3007CD29-6176-4E1B-AF19-7245025A0778}" srcOrd="1" destOrd="0" presId="urn:microsoft.com/office/officeart/2005/8/layout/orgChart1"/>
    <dgm:cxn modelId="{55E39BD1-3FA5-4541-A4CC-6D9797AAB442}" type="presParOf" srcId="{EA4C516D-D1A9-4531-A02C-9F25B1127FA6}" destId="{F842EA7C-EA2A-4390-8750-417F293792D7}" srcOrd="1" destOrd="0" presId="urn:microsoft.com/office/officeart/2005/8/layout/orgChart1"/>
    <dgm:cxn modelId="{0E4475A3-E423-4554-BA67-120BCD7061BC}" type="presParOf" srcId="{F842EA7C-EA2A-4390-8750-417F293792D7}" destId="{7341E876-5B1F-44BC-8B30-293649B7ACE3}" srcOrd="0" destOrd="0" presId="urn:microsoft.com/office/officeart/2005/8/layout/orgChart1"/>
    <dgm:cxn modelId="{86E8FBEF-5D09-4587-8F7D-BFF30D088873}" type="presParOf" srcId="{F842EA7C-EA2A-4390-8750-417F293792D7}" destId="{9F6CCA36-B9B9-4C4C-8E96-2042E006E84D}" srcOrd="1" destOrd="0" presId="urn:microsoft.com/office/officeart/2005/8/layout/orgChart1"/>
    <dgm:cxn modelId="{D2D2FA5C-B42F-478C-89D0-C81C920FB6D3}" type="presParOf" srcId="{9F6CCA36-B9B9-4C4C-8E96-2042E006E84D}" destId="{4C04BCDC-253E-44E6-B909-EC9340604DBF}" srcOrd="0" destOrd="0" presId="urn:microsoft.com/office/officeart/2005/8/layout/orgChart1"/>
    <dgm:cxn modelId="{6B688035-5F85-4C85-93D0-5DB90597B253}" type="presParOf" srcId="{4C04BCDC-253E-44E6-B909-EC9340604DBF}" destId="{7197B9B4-7C3E-460F-849D-8B99BA1E81CF}" srcOrd="0" destOrd="0" presId="urn:microsoft.com/office/officeart/2005/8/layout/orgChart1"/>
    <dgm:cxn modelId="{69ABBD51-C234-44B9-B5C5-9762CBD63386}" type="presParOf" srcId="{4C04BCDC-253E-44E6-B909-EC9340604DBF}" destId="{F745AF9D-76DA-447F-A7B0-F1F87ECF176A}" srcOrd="1" destOrd="0" presId="urn:microsoft.com/office/officeart/2005/8/layout/orgChart1"/>
    <dgm:cxn modelId="{E85B803F-F809-4408-BE73-CDA2913AAD11}" type="presParOf" srcId="{9F6CCA36-B9B9-4C4C-8E96-2042E006E84D}" destId="{DEB1FE5C-206B-495D-BD5C-D7A0E35B4133}" srcOrd="1" destOrd="0" presId="urn:microsoft.com/office/officeart/2005/8/layout/orgChart1"/>
    <dgm:cxn modelId="{AD01FC85-AD88-4B7F-8C22-927048E0DB8D}" type="presParOf" srcId="{9F6CCA36-B9B9-4C4C-8E96-2042E006E84D}" destId="{DC073781-1E9C-4FEE-B346-AA4B4D0D756D}" srcOrd="2" destOrd="0" presId="urn:microsoft.com/office/officeart/2005/8/layout/orgChart1"/>
    <dgm:cxn modelId="{C8E976AA-0102-4393-B267-73B4383576EF}" type="presParOf" srcId="{F842EA7C-EA2A-4390-8750-417F293792D7}" destId="{25E258B6-07EA-4D33-9D1C-047172AD129E}" srcOrd="2" destOrd="0" presId="urn:microsoft.com/office/officeart/2005/8/layout/orgChart1"/>
    <dgm:cxn modelId="{09754FC5-BE93-46AE-AD21-C15EFA10C7E6}" type="presParOf" srcId="{F842EA7C-EA2A-4390-8750-417F293792D7}" destId="{10BB7045-9BE3-4645-985C-79E45E9F6BB8}" srcOrd="3" destOrd="0" presId="urn:microsoft.com/office/officeart/2005/8/layout/orgChart1"/>
    <dgm:cxn modelId="{416B3A33-9EEA-43EE-88B2-4E5E4B05A392}" type="presParOf" srcId="{10BB7045-9BE3-4645-985C-79E45E9F6BB8}" destId="{68714451-5C74-4ABA-961A-01F772EF6548}" srcOrd="0" destOrd="0" presId="urn:microsoft.com/office/officeart/2005/8/layout/orgChart1"/>
    <dgm:cxn modelId="{F36654A5-A3CA-4BED-9FED-13460BB5CC62}" type="presParOf" srcId="{68714451-5C74-4ABA-961A-01F772EF6548}" destId="{F908F929-03AB-4398-86B2-0C5828825F6B}" srcOrd="0" destOrd="0" presId="urn:microsoft.com/office/officeart/2005/8/layout/orgChart1"/>
    <dgm:cxn modelId="{2B527431-53A4-4B0F-9C80-0328310511B1}" type="presParOf" srcId="{68714451-5C74-4ABA-961A-01F772EF6548}" destId="{5AA17F4C-AB64-4BFB-8506-84A61CC20717}" srcOrd="1" destOrd="0" presId="urn:microsoft.com/office/officeart/2005/8/layout/orgChart1"/>
    <dgm:cxn modelId="{65786DAA-2433-4205-B86E-B1B7171FEC31}" type="presParOf" srcId="{10BB7045-9BE3-4645-985C-79E45E9F6BB8}" destId="{C0755A56-F2C1-4DA9-9639-E5EEE0D3C3A5}" srcOrd="1" destOrd="0" presId="urn:microsoft.com/office/officeart/2005/8/layout/orgChart1"/>
    <dgm:cxn modelId="{C8505A4F-4731-41D0-B244-A847560D97DC}" type="presParOf" srcId="{10BB7045-9BE3-4645-985C-79E45E9F6BB8}" destId="{76D46E3A-2D33-4EE9-8CE4-BBEAF154254D}" srcOrd="2" destOrd="0" presId="urn:microsoft.com/office/officeart/2005/8/layout/orgChart1"/>
    <dgm:cxn modelId="{C866CADC-5757-42C8-B406-A0584B8E3B8C}" type="presParOf" srcId="{EA4C516D-D1A9-4531-A02C-9F25B1127FA6}" destId="{49A310B7-01DE-49AF-B1C0-F9021AB0F4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258B6-07EA-4D33-9D1C-047172AD129E}">
      <dsp:nvSpPr>
        <dsp:cNvPr id="0" name=""/>
        <dsp:cNvSpPr/>
      </dsp:nvSpPr>
      <dsp:spPr>
        <a:xfrm>
          <a:off x="3643312" y="1707400"/>
          <a:ext cx="1993792" cy="692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30"/>
              </a:lnTo>
              <a:lnTo>
                <a:pt x="1993792" y="346030"/>
              </a:lnTo>
              <a:lnTo>
                <a:pt x="1993792" y="6920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1E876-5B1F-44BC-8B30-293649B7ACE3}">
      <dsp:nvSpPr>
        <dsp:cNvPr id="0" name=""/>
        <dsp:cNvSpPr/>
      </dsp:nvSpPr>
      <dsp:spPr>
        <a:xfrm>
          <a:off x="1649519" y="1707400"/>
          <a:ext cx="1993792" cy="692060"/>
        </a:xfrm>
        <a:custGeom>
          <a:avLst/>
          <a:gdLst/>
          <a:ahLst/>
          <a:cxnLst/>
          <a:rect l="0" t="0" r="0" b="0"/>
          <a:pathLst>
            <a:path>
              <a:moveTo>
                <a:pt x="1993792" y="0"/>
              </a:moveTo>
              <a:lnTo>
                <a:pt x="1993792" y="346030"/>
              </a:lnTo>
              <a:lnTo>
                <a:pt x="0" y="346030"/>
              </a:lnTo>
              <a:lnTo>
                <a:pt x="0" y="6920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35180-06F0-4820-917D-96E7C300688A}">
      <dsp:nvSpPr>
        <dsp:cNvPr id="0" name=""/>
        <dsp:cNvSpPr/>
      </dsp:nvSpPr>
      <dsp:spPr>
        <a:xfrm>
          <a:off x="1995549" y="59638"/>
          <a:ext cx="3295525" cy="164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Література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ХХ століття</a:t>
          </a:r>
          <a:endParaRPr kumimoji="0" lang="ru-RU" altLang="uk-UA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</dsp:txBody>
      <dsp:txXfrm>
        <a:off x="1995549" y="59638"/>
        <a:ext cx="3295525" cy="1647762"/>
      </dsp:txXfrm>
    </dsp:sp>
    <dsp:sp modelId="{7197B9B4-7C3E-460F-849D-8B99BA1E81CF}">
      <dsp:nvSpPr>
        <dsp:cNvPr id="0" name=""/>
        <dsp:cNvSpPr/>
      </dsp:nvSpPr>
      <dsp:spPr>
        <a:xfrm>
          <a:off x="1756" y="2399461"/>
          <a:ext cx="3295525" cy="164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Елітарна</a:t>
          </a: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адресована рафінованим,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вибагливим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інтелектуалам </a:t>
          </a:r>
          <a:endParaRPr kumimoji="0" lang="ru-RU" altLang="uk-UA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</dsp:txBody>
      <dsp:txXfrm>
        <a:off x="1756" y="2399461"/>
        <a:ext cx="3295525" cy="1647762"/>
      </dsp:txXfrm>
    </dsp:sp>
    <dsp:sp modelId="{F908F929-03AB-4398-86B2-0C5828825F6B}">
      <dsp:nvSpPr>
        <dsp:cNvPr id="0" name=""/>
        <dsp:cNvSpPr/>
      </dsp:nvSpPr>
      <dsp:spPr>
        <a:xfrm>
          <a:off x="3989342" y="2399461"/>
          <a:ext cx="3295525" cy="164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uk-UA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Масова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багатотиражні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розважальні видання,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позбавлені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естетичної вартості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endParaRPr>
        </a:p>
      </dsp:txBody>
      <dsp:txXfrm>
        <a:off x="3989342" y="2399461"/>
        <a:ext cx="3295525" cy="164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1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05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68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81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28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62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170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07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274638"/>
            <a:ext cx="10096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619251" y="1600201"/>
            <a:ext cx="10096500" cy="48291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9D33-64B3-44D5-A490-693211E509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7FCC-25A9-4DE1-B174-4C09CE4F20F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5856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71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64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5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99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94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04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0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093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D0B9-53BE-4870-A6A2-B546C54FE4D9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EC9775-6712-4534-9F22-E2DD89CE23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8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8634" y="1988840"/>
            <a:ext cx="800105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8634" y="148100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Сучасний літературний </a:t>
            </a:r>
          </a:p>
          <a:p>
            <a:pPr algn="ctr">
              <a:buNone/>
            </a:pPr>
            <a:r>
              <a:rPr lang="uk-UA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процес</a:t>
            </a:r>
            <a:r>
              <a:rPr lang="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uk-UA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8634" y="40499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</a:t>
            </a:r>
            <a:endParaRPr lang="ru-RU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11-А </a:t>
            </a:r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Трачук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Олеся</a:t>
            </a:r>
            <a:endParaRPr lang="uk-U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144737" y="783545"/>
            <a:ext cx="5357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книги Баха –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«Дар,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приносить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крила», «Не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таких місць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далечінь»,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«Міст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вічність»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 непоміченими, аж поки1977 року виходять із друку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«Ілюзії», що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зачаровують читачів.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57" y="2698751"/>
            <a:ext cx="2476500" cy="3219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35" y="3235778"/>
            <a:ext cx="2299608" cy="3219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80" y="471396"/>
            <a:ext cx="2067377" cy="29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044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738688" y="714375"/>
            <a:ext cx="56435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«Чайка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Джонатан 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Лівінгстон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своєю 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першоосновою має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біблійно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євангельський сюжет: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обраництво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вигнання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повернення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тих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«чий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 відкритий до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знань», учені - апостоли, чудеса, відвідування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раю для чайок, смерть і воскресіння.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738688" y="2652713"/>
            <a:ext cx="60213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у філософській проблематиці повісті – 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віра в усемогутність людського розуму й духу,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безкрайність людського пізнання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наполегливість 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подоланні своїх обмежених можливостей,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упевненість у необхідності боротьби за досягнення своєї мети.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233714" y="5056982"/>
            <a:ext cx="931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Церковна влада в США засудила притчу Баха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вбачаючи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 гріх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гордині.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4" y="650547"/>
            <a:ext cx="3202441" cy="41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5479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02" y="1214438"/>
            <a:ext cx="2381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624488" y="1054781"/>
            <a:ext cx="673871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1949</a:t>
            </a:r>
          </a:p>
          <a:p>
            <a:pPr algn="just" eaLnBrk="1" hangingPunct="1"/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alt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Кіото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Японія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alt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прозаїк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есеїст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</a:t>
            </a:r>
            <a:r>
              <a:rPr lang="ru-RU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1979 —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теперішній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</a:p>
          <a:p>
            <a:pPr algn="just" eaLnBrk="1" hangingPunct="1"/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Визначний твір мистецтва</a:t>
            </a:r>
            <a:r>
              <a:rPr lang="en-US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Трилогія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Пацюка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alt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Йоміурі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8438" y="0"/>
            <a:ext cx="55563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uk-UA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Харукі</a:t>
            </a:r>
            <a:r>
              <a:rPr lang="ru-RU" alt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Муракамі</a:t>
            </a:r>
            <a:endParaRPr lang="en-US" altLang="uk-UA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036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10" y="1177132"/>
            <a:ext cx="3444421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6717" y="884744"/>
            <a:ext cx="526983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3200" b="1" dirty="0" err="1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Харукі</a:t>
            </a:r>
            <a:r>
              <a:rPr lang="uk-UA" sz="32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Муракамі</a:t>
            </a:r>
            <a:endParaRPr lang="ru-RU" sz="3200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10189" y="1500189"/>
            <a:ext cx="5000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Популярний сучасний японський письменник, перекладач народився у 1949 році в Кіото. У родині викладача класичної філології.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310189" y="3018972"/>
            <a:ext cx="5000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квітні 1977 року під час бейсбольного матчу зрозумів, </a:t>
            </a:r>
          </a:p>
          <a:p>
            <a:pPr algn="just" eaLnBrk="1" hangingPunct="1"/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міг написати книгу.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828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6" grpId="0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2" y="1071563"/>
            <a:ext cx="246788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381501" y="1071563"/>
            <a:ext cx="505278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 року була опублікована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 «Слухай 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пісню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вітру»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частина «Трилогії Пацюка».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 за неї літературну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 «</a:t>
            </a:r>
            <a:r>
              <a:rPr lang="uk-UA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Гунзо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сіндзін-сьо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 року опублікував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 «Пінбол-1973» – 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 частину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«Трилогії Пацюка»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91" y="4606945"/>
            <a:ext cx="1643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4881564" y="428626"/>
            <a:ext cx="301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Харукі</a:t>
            </a:r>
            <a:r>
              <a:rPr lang="uk-UA" alt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Муракамі</a:t>
            </a:r>
            <a:endParaRPr lang="ru-RU" altLang="uk-UA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888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785814"/>
            <a:ext cx="27908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953001" y="1071564"/>
            <a:ext cx="5572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 року він закінчив свій перший роман</a:t>
            </a:r>
          </a:p>
          <a:p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«Полювання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третю частину</a:t>
            </a:r>
          </a:p>
          <a:p>
            <a:pPr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«Трилогії Пацюка». Того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року отримав за нього премію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Нома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953001" y="2395003"/>
            <a:ext cx="48497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року побачила світ збірка оповідань </a:t>
            </a:r>
          </a:p>
          <a:p>
            <a:pPr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«Світлячок, спалити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сарай та інші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історії».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953002" y="3056721"/>
            <a:ext cx="48497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року вийшли дві збірки оповідань – </a:t>
            </a:r>
          </a:p>
          <a:p>
            <a:pPr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«Повільною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шлюпкою до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Китаю»  і «Хороший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для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кенгуру».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91" y="4072384"/>
            <a:ext cx="192881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5914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214314"/>
            <a:ext cx="19208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095751" y="1071564"/>
            <a:ext cx="639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року опублікував роман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«Країна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 без гальм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Кінець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Світу» і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 за нього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 «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Танідзакі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095751" y="1821657"/>
            <a:ext cx="62880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 року опублікував роман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«Норвезький ліс».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Переїхав до Лондона. А 1988 року в Лондоні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Муракамі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 роботу над романом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продовження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«Трилогії Пацюка».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року в Японії побачила світ збірка оповідань </a:t>
            </a:r>
          </a:p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«Удар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телепузиків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відповідь».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21089"/>
            <a:ext cx="250031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99505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642938"/>
            <a:ext cx="22145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452938" y="1071563"/>
            <a:ext cx="58467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 року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Муракамі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переїхав до США і обійняв 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посаду стажиста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дослідника в університеті міста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Пристон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штат Нью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Джерсі.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Японії вийшло 8 томів зібрання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творів,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куди увійшло все написане за 1979-1989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667001" y="2714626"/>
            <a:ext cx="7643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року здобув ступінь ад</a:t>
            </a:r>
            <a:r>
              <a:rPr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юнкт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Пристонського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667001" y="3513137"/>
            <a:ext cx="7474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поїхав у Штати майже на п</a:t>
            </a:r>
            <a:r>
              <a:rPr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ять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років,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раптом,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живучи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там,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несподівано захотів писати про Японію та японців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2667001" y="4221023"/>
            <a:ext cx="7040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травня 2009 року в продаж у Японії надійшов новий роман 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 –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«1084».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Увесь стартовий наклад книги був 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розкуплений до кінця дня.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3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642938"/>
            <a:ext cx="20399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28625"/>
            <a:ext cx="17145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23875"/>
            <a:ext cx="19288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071938"/>
            <a:ext cx="17224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3357564"/>
            <a:ext cx="1785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3786188"/>
            <a:ext cx="22145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8690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01" y="1474787"/>
            <a:ext cx="22415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814310" y="1474787"/>
            <a:ext cx="5715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i="1" dirty="0"/>
              <a:t>Дата </a:t>
            </a:r>
            <a:r>
              <a:rPr lang="ru-RU" altLang="uk-UA" i="1" dirty="0" err="1"/>
              <a:t>народження</a:t>
            </a:r>
            <a:r>
              <a:rPr lang="ru-RU" altLang="uk-UA" dirty="0" smtClean="0"/>
              <a:t>: 18 </a:t>
            </a:r>
            <a:r>
              <a:rPr lang="ru-RU" altLang="uk-UA" dirty="0" err="1"/>
              <a:t>серпня</a:t>
            </a:r>
            <a:r>
              <a:rPr lang="ru-RU" altLang="uk-UA" dirty="0"/>
              <a:t> 1954 </a:t>
            </a:r>
            <a:endParaRPr lang="ru-RU" altLang="uk-UA" dirty="0" smtClean="0"/>
          </a:p>
          <a:p>
            <a:pPr eaLnBrk="1" hangingPunct="1"/>
            <a:endParaRPr lang="ru-RU" altLang="uk-UA" dirty="0"/>
          </a:p>
          <a:p>
            <a:pPr eaLnBrk="1" hangingPunct="1"/>
            <a:r>
              <a:rPr lang="ru-RU" altLang="uk-UA" i="1" dirty="0" err="1" smtClean="0"/>
              <a:t>Місце</a:t>
            </a:r>
            <a:r>
              <a:rPr lang="ru-RU" altLang="uk-UA" i="1" dirty="0" smtClean="0"/>
              <a:t>  </a:t>
            </a:r>
            <a:r>
              <a:rPr lang="ru-RU" altLang="uk-UA" i="1" dirty="0" err="1"/>
              <a:t>народження</a:t>
            </a:r>
            <a:r>
              <a:rPr lang="ru-RU" altLang="uk-UA" dirty="0" smtClean="0"/>
              <a:t>: </a:t>
            </a:r>
            <a:r>
              <a:rPr lang="ru-RU" altLang="uk-UA" dirty="0" err="1" smtClean="0"/>
              <a:t>Торунь</a:t>
            </a:r>
            <a:endParaRPr lang="ru-RU" altLang="uk-UA" dirty="0"/>
          </a:p>
          <a:p>
            <a:pPr eaLnBrk="1" hangingPunct="1"/>
            <a:endParaRPr lang="ru-RU" altLang="uk-UA" dirty="0" smtClean="0"/>
          </a:p>
          <a:p>
            <a:pPr eaLnBrk="1" hangingPunct="1"/>
            <a:r>
              <a:rPr lang="ru-RU" altLang="uk-UA" i="1" dirty="0" err="1" smtClean="0"/>
              <a:t>Національність</a:t>
            </a:r>
            <a:r>
              <a:rPr lang="ru-RU" altLang="uk-UA" dirty="0" smtClean="0"/>
              <a:t>: поляк</a:t>
            </a:r>
            <a:endParaRPr lang="ru-RU" altLang="uk-UA" dirty="0"/>
          </a:p>
          <a:p>
            <a:pPr eaLnBrk="1" hangingPunct="1"/>
            <a:endParaRPr lang="ru-RU" altLang="uk-UA" dirty="0" smtClean="0"/>
          </a:p>
          <a:p>
            <a:pPr eaLnBrk="1" hangingPunct="1"/>
            <a:r>
              <a:rPr lang="ru-RU" altLang="uk-UA" i="1" dirty="0" err="1" smtClean="0"/>
              <a:t>Громадянство</a:t>
            </a:r>
            <a:r>
              <a:rPr lang="ru-RU" altLang="uk-UA" dirty="0" smtClean="0"/>
              <a:t>: </a:t>
            </a:r>
            <a:r>
              <a:rPr lang="ru-RU" altLang="uk-UA" dirty="0" err="1"/>
              <a:t>Польща</a:t>
            </a:r>
            <a:endParaRPr lang="ru-RU" altLang="uk-UA" dirty="0"/>
          </a:p>
          <a:p>
            <a:pPr eaLnBrk="1" hangingPunct="1"/>
            <a:endParaRPr lang="ru-RU" altLang="uk-UA" dirty="0" smtClean="0"/>
          </a:p>
          <a:p>
            <a:pPr eaLnBrk="1" hangingPunct="1"/>
            <a:r>
              <a:rPr lang="ru-RU" altLang="uk-UA" i="1" dirty="0" err="1" smtClean="0"/>
              <a:t>Мова</a:t>
            </a:r>
            <a:r>
              <a:rPr lang="ru-RU" altLang="uk-UA" i="1" dirty="0" smtClean="0"/>
              <a:t> </a:t>
            </a:r>
            <a:r>
              <a:rPr lang="ru-RU" altLang="uk-UA" i="1" dirty="0" err="1"/>
              <a:t>творів</a:t>
            </a:r>
            <a:r>
              <a:rPr lang="ru-RU" altLang="uk-UA" dirty="0" smtClean="0"/>
              <a:t>: </a:t>
            </a:r>
            <a:r>
              <a:rPr lang="ru-RU" altLang="uk-UA" dirty="0" err="1" smtClean="0"/>
              <a:t>польська</a:t>
            </a:r>
            <a:endParaRPr lang="ru-RU" altLang="uk-UA" dirty="0"/>
          </a:p>
          <a:p>
            <a:pPr eaLnBrk="1" hangingPunct="1"/>
            <a:endParaRPr lang="ru-RU" altLang="uk-UA" dirty="0" smtClean="0"/>
          </a:p>
          <a:p>
            <a:pPr eaLnBrk="1" hangingPunct="1"/>
            <a:r>
              <a:rPr lang="ru-RU" altLang="uk-UA" i="1" dirty="0" err="1" smtClean="0"/>
              <a:t>Рід</a:t>
            </a:r>
            <a:r>
              <a:rPr lang="ru-RU" altLang="uk-UA" i="1" dirty="0" smtClean="0"/>
              <a:t> </a:t>
            </a:r>
            <a:r>
              <a:rPr lang="ru-RU" altLang="uk-UA" i="1" dirty="0" err="1"/>
              <a:t>діяльності</a:t>
            </a:r>
            <a:r>
              <a:rPr lang="ru-RU" altLang="uk-UA" dirty="0" smtClean="0"/>
              <a:t>: </a:t>
            </a:r>
            <a:r>
              <a:rPr lang="ru-RU" altLang="uk-UA" dirty="0" err="1" smtClean="0"/>
              <a:t>література</a:t>
            </a:r>
            <a:r>
              <a:rPr lang="ru-RU" altLang="uk-UA" dirty="0"/>
              <a:t>, </a:t>
            </a:r>
            <a:r>
              <a:rPr lang="ru-RU" altLang="uk-UA" dirty="0" err="1"/>
              <a:t>хімія</a:t>
            </a:r>
            <a:r>
              <a:rPr lang="ru-RU" altLang="uk-UA" dirty="0" smtClean="0"/>
              <a:t>, </a:t>
            </a:r>
            <a:r>
              <a:rPr lang="ru-RU" altLang="uk-UA" dirty="0" err="1" smtClean="0"/>
              <a:t>інформатика</a:t>
            </a:r>
            <a:endParaRPr lang="ru-RU" alt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1010" y="391886"/>
            <a:ext cx="60644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uk-UA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Януш</a:t>
            </a:r>
            <a:r>
              <a:rPr lang="ru-RU" altLang="uk-UA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Вишневський</a:t>
            </a:r>
            <a:endParaRPr lang="en-US" altLang="uk-UA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86330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476875" y="4000500"/>
            <a:ext cx="6715125" cy="17145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9984" y="357166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7010" y="642919"/>
            <a:ext cx="4906140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eaLnBrk="1" hangingPunct="1"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х</a:t>
            </a: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удожня література кінця </a:t>
            </a:r>
          </a:p>
          <a:p>
            <a:pPr algn="just" eaLnBrk="1" hangingPunct="1"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ХХ – початку </a:t>
            </a:r>
            <a:r>
              <a:rPr lang="uk-UA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Ххі</a:t>
            </a: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ст. змушена виживати в умовах жорстокої конкуренції  з </a:t>
            </a:r>
          </a:p>
          <a:p>
            <a:pPr algn="just" eaLnBrk="1" hangingPunct="1"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відео,  мультимедіа,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Інтернетом та іншими реаліями сучасності.</a:t>
            </a:r>
          </a:p>
          <a:p>
            <a:pPr algn="just" eaLnBrk="1" hangingPunct="1"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ЇЇ шлях тепер  лежить ,за влучним висловом </a:t>
            </a:r>
          </a:p>
          <a:p>
            <a:pPr algn="just" eaLnBrk="1" hangingPunct="1"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У. </a:t>
            </a:r>
            <a:r>
              <a:rPr lang="uk-UA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е</a:t>
            </a:r>
            <a:r>
              <a:rPr lang="uk-UA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ко</a:t>
            </a: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, </a:t>
            </a:r>
            <a:r>
              <a:rPr lang="uk-UA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“від</a:t>
            </a: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Інтернету до </a:t>
            </a:r>
            <a:r>
              <a:rPr lang="uk-UA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Г</a:t>
            </a:r>
            <a:r>
              <a:rPr lang="uk-UA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утенберга”</a:t>
            </a: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0" y="642919"/>
            <a:ext cx="32496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96427"/>
      </p:ext>
    </p:extLst>
  </p:cSld>
  <p:clrMapOvr>
    <a:masterClrMapping/>
  </p:clrMapOvr>
  <p:transition advTm="1416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03162" y="3617460"/>
            <a:ext cx="81232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 1954 року в Місті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Торунь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моряком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риболовного флоту,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 університет, здобув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доктора інформатики і доктора хімічних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 у Франкфурті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Майні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займається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молекулярною біологією.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62" y="733681"/>
            <a:ext cx="1823810" cy="26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5051" y="733681"/>
            <a:ext cx="42060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Януш</a:t>
            </a:r>
            <a:r>
              <a:rPr lang="uk-UA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 Вишневський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9514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835026"/>
            <a:ext cx="20796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361316" y="1231644"/>
            <a:ext cx="53578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Дебютний роман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«Самотність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Мережі»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історія віртуальної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любові,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стала реальністю. Книга три роки не полишала списки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бестселерів (усього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Польщі продано 3000 тисяч примірників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була екранізована в Польщі 2006 року;</a:t>
            </a:r>
          </a:p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екранізації одну з епізодичних ролей зіграв сам Вишневський.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095501" y="3786189"/>
            <a:ext cx="762362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книзі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«Самотність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Мережі»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приділено велику увагу емоціям</a:t>
            </a:r>
          </a:p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переживанням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героїв.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на те, що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роман, як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всі</a:t>
            </a:r>
          </a:p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Вишневського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заснований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реальних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подіях, герої, 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словами автора, ідеалізовані.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00131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810000" y="808627"/>
            <a:ext cx="6357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згодні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твердженням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/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«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не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я з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згоден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ми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любимо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рідше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знаю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сексуально «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до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жінці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при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заявляють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до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:-)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відгуками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книги. Вони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всесвітнє</a:t>
            </a:r>
            <a:r>
              <a:rPr lang="ru-RU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67" y="808627"/>
            <a:ext cx="2699433" cy="36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7521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953001" y="571500"/>
            <a:ext cx="50006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найпопулярніших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польських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«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Самотність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Януш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Вишневський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приїздив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книжкових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«Азбука»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екземплярів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розійшлися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пиріжки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таланту — люди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охоче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спілкувався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роздавав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автографи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українськомовні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найпопулярніших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2" y="571500"/>
            <a:ext cx="336255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901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9448">
            <a:off x="1952626" y="271237"/>
            <a:ext cx="1676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357188"/>
            <a:ext cx="2263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03">
            <a:off x="7532688" y="804863"/>
            <a:ext cx="2171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4357689"/>
            <a:ext cx="16144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201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8" y="111579"/>
            <a:ext cx="30273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57" y="111579"/>
            <a:ext cx="43576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956050" y="2754767"/>
            <a:ext cx="5208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dirty="0"/>
              <a:t>Його називають королем любовного роману.</a:t>
            </a:r>
            <a:endParaRPr lang="ru-RU" altLang="uk-UA" dirty="0"/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2635704" y="3124655"/>
            <a:ext cx="75009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uk-UA" dirty="0" smtClean="0"/>
              <a:t>«</a:t>
            </a:r>
            <a:r>
              <a:rPr lang="ru-RU" altLang="uk-UA" dirty="0" err="1"/>
              <a:t>Самотність</a:t>
            </a:r>
            <a:r>
              <a:rPr lang="ru-RU" altLang="uk-UA" dirty="0"/>
              <a:t> в </a:t>
            </a:r>
            <a:r>
              <a:rPr lang="ru-RU" altLang="uk-UA" dirty="0" err="1"/>
              <a:t>мережі</a:t>
            </a:r>
            <a:r>
              <a:rPr lang="ru-RU" altLang="uk-UA" dirty="0"/>
              <a:t>» </a:t>
            </a:r>
            <a:r>
              <a:rPr lang="en-US" altLang="uk-UA" dirty="0"/>
              <a:t> (2001)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</a:t>
            </a:r>
            <a:r>
              <a:rPr lang="ru-RU" altLang="uk-UA" dirty="0" smtClean="0"/>
              <a:t>Мартина»</a:t>
            </a:r>
            <a:r>
              <a:rPr lang="en-US" altLang="uk-UA" dirty="0" smtClean="0"/>
              <a:t> </a:t>
            </a:r>
            <a:r>
              <a:rPr lang="en-US" altLang="uk-UA" dirty="0"/>
              <a:t>(2003)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«Коханка»</a:t>
            </a:r>
            <a:r>
              <a:rPr lang="en-US" altLang="uk-UA" dirty="0" smtClean="0"/>
              <a:t> </a:t>
            </a:r>
            <a:r>
              <a:rPr lang="en-US" altLang="uk-UA" dirty="0"/>
              <a:t>(2002)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</a:t>
            </a:r>
            <a:r>
              <a:rPr lang="ru-RU" altLang="uk-UA" dirty="0" err="1" smtClean="0"/>
              <a:t>Повторення</a:t>
            </a:r>
            <a:r>
              <a:rPr lang="ru-RU" altLang="uk-UA" dirty="0" smtClean="0"/>
              <a:t> </a:t>
            </a:r>
            <a:r>
              <a:rPr lang="ru-RU" altLang="uk-UA" dirty="0" err="1"/>
              <a:t>долі</a:t>
            </a:r>
            <a:r>
              <a:rPr lang="ru-RU" altLang="uk-UA" dirty="0"/>
              <a:t>» </a:t>
            </a:r>
            <a:r>
              <a:rPr lang="en-US" altLang="uk-UA" dirty="0"/>
              <a:t>(2004)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«Навіщо </a:t>
            </a:r>
            <a:r>
              <a:rPr lang="uk-UA" altLang="uk-UA" dirty="0"/>
              <a:t>потрібні чоловіки</a:t>
            </a:r>
            <a:r>
              <a:rPr lang="uk-UA" altLang="uk-UA" dirty="0" smtClean="0"/>
              <a:t>?» </a:t>
            </a:r>
            <a:r>
              <a:rPr lang="en-US" altLang="uk-UA" dirty="0" smtClean="0"/>
              <a:t>(</a:t>
            </a:r>
            <a:r>
              <a:rPr lang="en-US" altLang="uk-UA" dirty="0"/>
              <a:t>2007)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uk-UA" dirty="0" smtClean="0"/>
              <a:t>«</a:t>
            </a:r>
            <a:r>
              <a:rPr lang="ru-RU" altLang="uk-UA" dirty="0" err="1"/>
              <a:t>Ліжко</a:t>
            </a:r>
            <a:r>
              <a:rPr lang="ru-RU" altLang="uk-UA" dirty="0"/>
              <a:t>» (2008)     </a:t>
            </a:r>
            <a:endParaRPr lang="ru-RU" altLang="uk-UA" dirty="0" smtClean="0"/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uk-UA" dirty="0" smtClean="0"/>
              <a:t>«</a:t>
            </a:r>
            <a:r>
              <a:rPr lang="ru-RU" altLang="uk-UA" dirty="0" err="1"/>
              <a:t>Молекули</a:t>
            </a:r>
            <a:r>
              <a:rPr lang="ru-RU" altLang="uk-UA" dirty="0"/>
              <a:t> </a:t>
            </a:r>
            <a:r>
              <a:rPr lang="ru-RU" altLang="uk-UA" dirty="0" err="1"/>
              <a:t>емоцій</a:t>
            </a:r>
            <a:r>
              <a:rPr lang="ru-RU" altLang="uk-UA" dirty="0"/>
              <a:t>» </a:t>
            </a:r>
            <a:r>
              <a:rPr lang="en-US" altLang="uk-UA" dirty="0"/>
              <a:t> (2008)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</a:t>
            </a:r>
            <a:r>
              <a:rPr lang="ru-RU" altLang="uk-UA" dirty="0" err="1" smtClean="0"/>
              <a:t>Сцени</a:t>
            </a:r>
            <a:r>
              <a:rPr lang="ru-RU" altLang="uk-UA" dirty="0" smtClean="0"/>
              <a:t> </a:t>
            </a:r>
            <a:r>
              <a:rPr lang="ru-RU" altLang="uk-UA" dirty="0"/>
              <a:t>з </a:t>
            </a:r>
            <a:r>
              <a:rPr lang="ru-RU" altLang="uk-UA" dirty="0" err="1"/>
              <a:t>життя</a:t>
            </a:r>
            <a:r>
              <a:rPr lang="ru-RU" altLang="uk-UA" dirty="0"/>
              <a:t> за </a:t>
            </a:r>
            <a:r>
              <a:rPr lang="ru-RU" altLang="uk-UA" dirty="0" err="1" smtClean="0"/>
              <a:t>стіною</a:t>
            </a:r>
            <a:r>
              <a:rPr lang="uk-UA" altLang="uk-UA" dirty="0" smtClean="0"/>
              <a:t>» </a:t>
            </a:r>
            <a:r>
              <a:rPr lang="en-US" altLang="uk-UA" dirty="0" smtClean="0"/>
              <a:t>(</a:t>
            </a:r>
            <a:r>
              <a:rPr lang="en-US" altLang="uk-UA" dirty="0"/>
              <a:t>2008)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</a:t>
            </a:r>
            <a:r>
              <a:rPr lang="ru-RU" altLang="uk-UA" dirty="0" err="1" smtClean="0"/>
              <a:t>Інтимна</a:t>
            </a:r>
            <a:r>
              <a:rPr lang="ru-RU" altLang="uk-UA" dirty="0" smtClean="0"/>
              <a:t> </a:t>
            </a:r>
            <a:r>
              <a:rPr lang="ru-RU" altLang="uk-UA" dirty="0" err="1"/>
              <a:t>теорія</a:t>
            </a:r>
            <a:r>
              <a:rPr lang="ru-RU" altLang="uk-UA" dirty="0"/>
              <a:t> </a:t>
            </a:r>
            <a:r>
              <a:rPr lang="ru-RU" altLang="uk-UA" dirty="0" err="1"/>
              <a:t>відносності</a:t>
            </a:r>
            <a:r>
              <a:rPr lang="ru-RU" altLang="uk-UA" dirty="0"/>
              <a:t>»</a:t>
            </a:r>
            <a:r>
              <a:rPr lang="en-US" altLang="uk-UA" dirty="0"/>
              <a:t> (2009) </a:t>
            </a:r>
            <a:endParaRPr lang="uk-UA" altLang="uk-UA" dirty="0" smtClean="0"/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</a:t>
            </a:r>
            <a:r>
              <a:rPr lang="en-US" altLang="uk-UA" dirty="0" smtClean="0"/>
              <a:t>188 </a:t>
            </a:r>
            <a:r>
              <a:rPr lang="ru-RU" altLang="uk-UA" dirty="0" err="1"/>
              <a:t>днів</a:t>
            </a:r>
            <a:r>
              <a:rPr lang="ru-RU" altLang="uk-UA" dirty="0"/>
              <a:t> і ночей»</a:t>
            </a:r>
            <a:r>
              <a:rPr lang="en-US" altLang="uk-UA" dirty="0"/>
              <a:t> (2009)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uk-UA" dirty="0" smtClean="0"/>
              <a:t>«</a:t>
            </a:r>
            <a:r>
              <a:rPr lang="ru-RU" altLang="uk-UA" dirty="0" err="1" smtClean="0"/>
              <a:t>Марцелінка</a:t>
            </a:r>
            <a:r>
              <a:rPr lang="ru-RU" altLang="uk-UA" dirty="0"/>
              <a:t>. В </a:t>
            </a:r>
            <a:r>
              <a:rPr lang="ru-RU" altLang="uk-UA" dirty="0" err="1"/>
              <a:t>пошуках</a:t>
            </a:r>
            <a:r>
              <a:rPr lang="ru-RU" altLang="uk-UA" dirty="0"/>
              <a:t> </a:t>
            </a:r>
            <a:r>
              <a:rPr lang="ru-RU" altLang="uk-UA" dirty="0" err="1" smtClean="0"/>
              <a:t>найголовнішого</a:t>
            </a:r>
            <a:r>
              <a:rPr lang="ru-RU" altLang="uk-UA" dirty="0" smtClean="0"/>
              <a:t>» </a:t>
            </a:r>
            <a:r>
              <a:rPr lang="en-US" altLang="uk-UA" dirty="0" smtClean="0"/>
              <a:t>(2009</a:t>
            </a:r>
            <a:r>
              <a:rPr lang="en-US" altLang="uk-UA" dirty="0"/>
              <a:t>)</a:t>
            </a:r>
            <a:r>
              <a:rPr lang="uk-UA" altLang="uk-UA" dirty="0"/>
              <a:t> </a:t>
            </a:r>
            <a:r>
              <a:rPr lang="en-US" altLang="uk-UA" dirty="0"/>
              <a:t> </a:t>
            </a:r>
            <a:endParaRPr lang="uk-UA" altLang="uk-UA" dirty="0" smtClean="0"/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</a:t>
            </a:r>
            <a:r>
              <a:rPr lang="ru-RU" altLang="uk-UA" dirty="0" err="1" smtClean="0"/>
              <a:t>Бікіні</a:t>
            </a:r>
            <a:r>
              <a:rPr lang="ru-RU" altLang="uk-UA" dirty="0" smtClean="0"/>
              <a:t>» </a:t>
            </a:r>
            <a:r>
              <a:rPr lang="en-US" altLang="uk-UA" dirty="0" smtClean="0"/>
              <a:t> </a:t>
            </a:r>
            <a:r>
              <a:rPr lang="en-US" altLang="uk-UA" dirty="0"/>
              <a:t>(2009)</a:t>
            </a:r>
          </a:p>
          <a:p>
            <a:pPr marL="285750" indent="-285750" eaLnBrk="1" hangingPunct="1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uk-UA" altLang="uk-UA" dirty="0" smtClean="0"/>
              <a:t>«</a:t>
            </a:r>
            <a:r>
              <a:rPr lang="ru-RU" altLang="uk-UA" dirty="0" err="1" smtClean="0"/>
              <a:t>Між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рядків</a:t>
            </a:r>
            <a:r>
              <a:rPr lang="uk-UA" altLang="uk-UA" dirty="0" smtClean="0"/>
              <a:t>»</a:t>
            </a:r>
            <a:r>
              <a:rPr lang="en-US" altLang="uk-UA" dirty="0" smtClean="0"/>
              <a:t> </a:t>
            </a:r>
            <a:r>
              <a:rPr lang="en-US" altLang="uk-UA" dirty="0"/>
              <a:t>(2009)</a:t>
            </a: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25946682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3" t="17193" r="10428" b="317"/>
          <a:stretch/>
        </p:blipFill>
        <p:spPr>
          <a:xfrm>
            <a:off x="3744686" y="1133759"/>
            <a:ext cx="4731657" cy="5724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6995" y="1868479"/>
            <a:ext cx="700948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исьменник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книга 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здатні </a:t>
            </a:r>
          </a:p>
          <a:p>
            <a:pPr eaLnBrk="1" hangingPunct="1"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змінити 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світ, 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людину на краще.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922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928" y="2256135"/>
            <a:ext cx="5612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Дякую</a:t>
            </a:r>
            <a:r>
              <a:rPr lang="ru-RU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 </a:t>
            </a:r>
            <a:r>
              <a:rPr lang="ru-RU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увагу</a:t>
            </a:r>
            <a:r>
              <a:rPr lang="ru-RU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ru-RU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1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8"/>
          <p:cNvSpPr>
            <a:spLocks noChangeArrowheads="1"/>
          </p:cNvSpPr>
          <p:nvPr/>
        </p:nvSpPr>
        <p:spPr bwMode="auto">
          <a:xfrm>
            <a:off x="3774302" y="765175"/>
            <a:ext cx="5286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sz="2400" dirty="0" err="1"/>
              <a:t>Сучасна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література</a:t>
            </a:r>
            <a:r>
              <a:rPr lang="ru-RU" altLang="uk-UA" sz="2400" dirty="0"/>
              <a:t>, як і </a:t>
            </a:r>
            <a:r>
              <a:rPr lang="ru-RU" altLang="uk-UA" sz="2400" dirty="0" err="1"/>
              <a:t>класична</a:t>
            </a:r>
            <a:r>
              <a:rPr lang="ru-RU" altLang="uk-UA" sz="2400" dirty="0"/>
              <a:t>, </a:t>
            </a:r>
            <a:r>
              <a:rPr lang="ru-RU" altLang="uk-UA" sz="2400" dirty="0" err="1"/>
              <a:t>утверджує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вічні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цінності</a:t>
            </a:r>
            <a:r>
              <a:rPr lang="ru-RU" altLang="uk-UA" sz="2400" dirty="0"/>
              <a:t>, правду, </a:t>
            </a:r>
            <a:r>
              <a:rPr lang="ru-RU" altLang="uk-UA" sz="2400" dirty="0" err="1"/>
              <a:t>якою</a:t>
            </a:r>
            <a:r>
              <a:rPr lang="ru-RU" altLang="uk-UA" sz="2400" dirty="0"/>
              <a:t> б </a:t>
            </a:r>
            <a:r>
              <a:rPr lang="ru-RU" altLang="uk-UA" sz="2400" dirty="0" err="1"/>
              <a:t>гіркою</a:t>
            </a:r>
            <a:r>
              <a:rPr lang="ru-RU" altLang="uk-UA" sz="2400" dirty="0"/>
              <a:t> вона не </a:t>
            </a:r>
            <a:r>
              <a:rPr lang="ru-RU" altLang="uk-UA" sz="2400" dirty="0" err="1"/>
              <a:t>була</a:t>
            </a:r>
            <a:r>
              <a:rPr lang="ru-RU" altLang="uk-UA" sz="2400" dirty="0"/>
              <a:t>, </a:t>
            </a:r>
            <a:r>
              <a:rPr lang="ru-RU" altLang="uk-UA" sz="2400" dirty="0" err="1"/>
              <a:t>моральність</a:t>
            </a:r>
            <a:r>
              <a:rPr lang="ru-RU" altLang="uk-UA" sz="2400" dirty="0"/>
              <a:t>, </a:t>
            </a:r>
            <a:r>
              <a:rPr lang="ru-RU" altLang="uk-UA" sz="2400" dirty="0" err="1"/>
              <a:t>які</a:t>
            </a:r>
            <a:r>
              <a:rPr lang="ru-RU" altLang="uk-UA" sz="2400" dirty="0"/>
              <a:t> б «</a:t>
            </a:r>
            <a:r>
              <a:rPr lang="ru-RU" altLang="uk-UA" sz="2400" dirty="0" err="1"/>
              <a:t>свободи</a:t>
            </a:r>
            <a:r>
              <a:rPr lang="ru-RU" altLang="uk-UA" sz="2400" dirty="0"/>
              <a:t>» </a:t>
            </a:r>
            <a:r>
              <a:rPr lang="ru-RU" altLang="uk-UA" sz="2400" dirty="0" err="1"/>
              <a:t>їй</a:t>
            </a:r>
            <a:r>
              <a:rPr lang="ru-RU" altLang="uk-UA" sz="2400" dirty="0"/>
              <a:t> не </a:t>
            </a:r>
            <a:r>
              <a:rPr lang="ru-RU" altLang="uk-UA" sz="2400" dirty="0" err="1"/>
              <a:t>протиставляли</a:t>
            </a:r>
            <a:r>
              <a:rPr lang="ru-RU" altLang="uk-UA" sz="2400" dirty="0"/>
              <a:t>. </a:t>
            </a:r>
            <a:r>
              <a:rPr lang="ru-RU" altLang="uk-UA" sz="2400" dirty="0" err="1"/>
              <a:t>Відомо</a:t>
            </a:r>
            <a:r>
              <a:rPr lang="ru-RU" altLang="uk-UA" sz="2400" dirty="0"/>
              <a:t>, </a:t>
            </a:r>
            <a:r>
              <a:rPr lang="ru-RU" altLang="uk-UA" sz="2400" dirty="0" err="1"/>
              <a:t>що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література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зосереджує</a:t>
            </a:r>
            <a:r>
              <a:rPr lang="ru-RU" altLang="uk-UA" sz="2400" dirty="0"/>
              <a:t> свою </a:t>
            </a:r>
            <a:r>
              <a:rPr lang="ru-RU" altLang="uk-UA" sz="2400" dirty="0" err="1"/>
              <a:t>увагу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передусім</a:t>
            </a:r>
            <a:r>
              <a:rPr lang="ru-RU" altLang="uk-UA" sz="2400" dirty="0"/>
              <a:t> на </a:t>
            </a:r>
            <a:r>
              <a:rPr lang="ru-RU" altLang="uk-UA" sz="2400" dirty="0" err="1"/>
              <a:t>людині</a:t>
            </a:r>
            <a:r>
              <a:rPr lang="ru-RU" altLang="uk-UA" sz="2400" dirty="0"/>
              <a:t>, </a:t>
            </a:r>
            <a:r>
              <a:rPr lang="ru-RU" altLang="uk-UA" sz="2400" dirty="0" err="1"/>
              <a:t>її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особистому</a:t>
            </a:r>
            <a:r>
              <a:rPr lang="ru-RU" altLang="uk-UA" sz="2400" dirty="0"/>
              <a:t>, </a:t>
            </a:r>
            <a:r>
              <a:rPr lang="ru-RU" altLang="uk-UA" sz="2400" dirty="0" err="1"/>
              <a:t>громадському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житті</a:t>
            </a:r>
            <a:r>
              <a:rPr lang="ru-RU" altLang="uk-UA" sz="2400" dirty="0"/>
              <a:t>, ставить і </a:t>
            </a:r>
            <a:r>
              <a:rPr lang="ru-RU" altLang="uk-UA" sz="2400" dirty="0" err="1"/>
              <a:t>розв’язує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кардинальні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питання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буття</a:t>
            </a:r>
            <a:r>
              <a:rPr lang="ru-RU" altLang="uk-UA" sz="2400" dirty="0"/>
              <a:t>; </a:t>
            </a:r>
            <a:r>
              <a:rPr lang="ru-RU" altLang="uk-UA" sz="2400" dirty="0" err="1"/>
              <a:t>що</a:t>
            </a:r>
            <a:r>
              <a:rPr lang="ru-RU" altLang="uk-UA" sz="2400" dirty="0"/>
              <a:t> є добро, а </a:t>
            </a:r>
            <a:r>
              <a:rPr lang="ru-RU" altLang="uk-UA" sz="2400" dirty="0" err="1"/>
              <a:t>що</a:t>
            </a:r>
            <a:r>
              <a:rPr lang="ru-RU" altLang="uk-UA" sz="2400" dirty="0"/>
              <a:t> — зло? У </a:t>
            </a:r>
            <a:r>
              <a:rPr lang="ru-RU" altLang="uk-UA" sz="2400" dirty="0" err="1"/>
              <a:t>чому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сенс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життя</a:t>
            </a:r>
            <a:r>
              <a:rPr lang="ru-RU" altLang="uk-UA" sz="2400" dirty="0"/>
              <a:t>?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5" y="404132"/>
            <a:ext cx="26304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6912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4913040"/>
              </p:ext>
            </p:extLst>
          </p:nvPr>
        </p:nvGraphicFramePr>
        <p:xfrm>
          <a:off x="1524000" y="2359706"/>
          <a:ext cx="7286625" cy="410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1131094" y="460377"/>
            <a:ext cx="73580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dirty="0"/>
              <a:t>Критика </a:t>
            </a:r>
            <a:r>
              <a:rPr lang="ru-RU" altLang="uk-UA" dirty="0" err="1"/>
              <a:t>виділяє</a:t>
            </a:r>
            <a:r>
              <a:rPr lang="ru-RU" altLang="uk-UA" dirty="0"/>
              <a:t> </a:t>
            </a:r>
            <a:r>
              <a:rPr lang="ru-RU" altLang="uk-UA" dirty="0" err="1"/>
              <a:t>літературу</a:t>
            </a:r>
            <a:r>
              <a:rPr lang="ru-RU" altLang="uk-UA" dirty="0"/>
              <a:t>  </a:t>
            </a:r>
            <a:r>
              <a:rPr lang="ru-RU" altLang="uk-UA" dirty="0" err="1"/>
              <a:t>елітну</a:t>
            </a:r>
            <a:r>
              <a:rPr lang="ru-RU" altLang="uk-UA" dirty="0"/>
              <a:t>, </a:t>
            </a:r>
            <a:r>
              <a:rPr lang="ru-RU" altLang="uk-UA" dirty="0" err="1"/>
              <a:t>маргінальну</a:t>
            </a:r>
            <a:r>
              <a:rPr lang="ru-RU" altLang="uk-UA" dirty="0"/>
              <a:t> (</a:t>
            </a:r>
            <a:r>
              <a:rPr lang="ru-RU" altLang="uk-UA" dirty="0" err="1"/>
              <a:t>тобто</a:t>
            </a:r>
            <a:r>
              <a:rPr lang="ru-RU" altLang="uk-UA" dirty="0"/>
              <a:t> </a:t>
            </a:r>
            <a:r>
              <a:rPr lang="ru-RU" altLang="uk-UA" dirty="0" err="1"/>
              <a:t>призначену</a:t>
            </a:r>
            <a:r>
              <a:rPr lang="ru-RU" altLang="uk-UA" dirty="0"/>
              <a:t> для </a:t>
            </a:r>
            <a:r>
              <a:rPr lang="ru-RU" altLang="uk-UA" dirty="0" err="1"/>
              <a:t>вузького</a:t>
            </a:r>
            <a:r>
              <a:rPr lang="ru-RU" altLang="uk-UA" dirty="0"/>
              <a:t> </a:t>
            </a:r>
            <a:r>
              <a:rPr lang="ru-RU" altLang="uk-UA" dirty="0" err="1"/>
              <a:t>читацького</a:t>
            </a:r>
            <a:r>
              <a:rPr lang="ru-RU" altLang="uk-UA" dirty="0"/>
              <a:t> кола).</a:t>
            </a:r>
          </a:p>
          <a:p>
            <a:pPr algn="just" eaLnBrk="1" hangingPunct="1"/>
            <a:endParaRPr lang="ru-RU" altLang="uk-UA" dirty="0"/>
          </a:p>
          <a:p>
            <a:pPr algn="just" eaLnBrk="1" hangingPunct="1"/>
            <a:r>
              <a:rPr lang="ru-RU" altLang="uk-UA" dirty="0"/>
              <a:t>На </a:t>
            </a:r>
            <a:r>
              <a:rPr lang="ru-RU" altLang="uk-UA" dirty="0" err="1"/>
              <a:t>противагу</a:t>
            </a:r>
            <a:r>
              <a:rPr lang="ru-RU" altLang="uk-UA" dirty="0"/>
              <a:t> </a:t>
            </a:r>
            <a:r>
              <a:rPr lang="ru-RU" altLang="uk-UA" dirty="0" err="1"/>
              <a:t>такій</a:t>
            </a:r>
            <a:r>
              <a:rPr lang="ru-RU" altLang="uk-UA" dirty="0"/>
              <a:t> </a:t>
            </a:r>
            <a:r>
              <a:rPr lang="ru-RU" altLang="uk-UA" dirty="0" err="1"/>
              <a:t>літературі</a:t>
            </a:r>
            <a:r>
              <a:rPr lang="ru-RU" altLang="uk-UA" dirty="0"/>
              <a:t> </a:t>
            </a:r>
            <a:r>
              <a:rPr lang="ru-RU" altLang="uk-UA" dirty="0" err="1"/>
              <a:t>визначають</a:t>
            </a:r>
            <a:r>
              <a:rPr lang="ru-RU" altLang="uk-UA" dirty="0"/>
              <a:t> </a:t>
            </a:r>
            <a:r>
              <a:rPr lang="ru-RU" altLang="uk-UA" dirty="0" err="1"/>
              <a:t>також</a:t>
            </a:r>
            <a:r>
              <a:rPr lang="ru-RU" altLang="uk-UA" dirty="0"/>
              <a:t> так </a:t>
            </a:r>
            <a:r>
              <a:rPr lang="ru-RU" altLang="uk-UA" dirty="0" err="1"/>
              <a:t>звану</a:t>
            </a:r>
            <a:r>
              <a:rPr lang="ru-RU" altLang="uk-UA" dirty="0"/>
              <a:t> </a:t>
            </a:r>
            <a:r>
              <a:rPr lang="ru-RU" altLang="uk-UA" dirty="0" err="1"/>
              <a:t>масову</a:t>
            </a:r>
            <a:r>
              <a:rPr lang="ru-RU" altLang="uk-UA" dirty="0"/>
              <a:t>, </a:t>
            </a:r>
            <a:r>
              <a:rPr lang="ru-RU" altLang="uk-UA" dirty="0" err="1"/>
              <a:t>актуальну</a:t>
            </a:r>
            <a:r>
              <a:rPr lang="ru-RU" altLang="uk-UA" dirty="0"/>
              <a:t> </a:t>
            </a:r>
            <a:r>
              <a:rPr lang="ru-RU" altLang="uk-UA" dirty="0" err="1"/>
              <a:t>літературу</a:t>
            </a:r>
            <a:r>
              <a:rPr lang="ru-RU" altLang="uk-UA" dirty="0"/>
              <a:t> (</a:t>
            </a:r>
            <a:r>
              <a:rPr lang="ru-RU" altLang="uk-UA" dirty="0" err="1"/>
              <a:t>призначену</a:t>
            </a:r>
            <a:r>
              <a:rPr lang="ru-RU" altLang="uk-UA" dirty="0"/>
              <a:t> для </a:t>
            </a:r>
            <a:r>
              <a:rPr lang="ru-RU" altLang="uk-UA" dirty="0" err="1"/>
              <a:t>певного</a:t>
            </a:r>
            <a:r>
              <a:rPr lang="ru-RU" altLang="uk-UA" dirty="0"/>
              <a:t> </a:t>
            </a:r>
            <a:r>
              <a:rPr lang="ru-RU" altLang="uk-UA" dirty="0" err="1"/>
              <a:t>читацького</a:t>
            </a:r>
            <a:r>
              <a:rPr lang="ru-RU" altLang="uk-UA" dirty="0"/>
              <a:t> кола, яке й </a:t>
            </a:r>
            <a:r>
              <a:rPr lang="ru-RU" altLang="uk-UA" dirty="0" err="1"/>
              <a:t>визначає</a:t>
            </a:r>
            <a:r>
              <a:rPr lang="ru-RU" altLang="uk-UA" dirty="0"/>
              <a:t> </a:t>
            </a:r>
            <a:r>
              <a:rPr lang="ru-RU" altLang="uk-UA" dirty="0" err="1"/>
              <a:t>читацькі</a:t>
            </a:r>
            <a:r>
              <a:rPr lang="ru-RU" altLang="uk-UA" dirty="0"/>
              <a:t> </a:t>
            </a:r>
            <a:r>
              <a:rPr lang="ru-RU" altLang="uk-UA" dirty="0" err="1"/>
              <a:t>пріоритети</a:t>
            </a:r>
            <a:r>
              <a:rPr lang="ru-RU" altLang="uk-UA" dirty="0"/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7063" y="2359707"/>
            <a:ext cx="3857625" cy="17859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/>
              <a:t>Література ХХ – ХХІ століття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92010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22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207633" y="907597"/>
            <a:ext cx="819762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b="1" dirty="0" err="1"/>
              <a:t>Елітарна</a:t>
            </a:r>
            <a:r>
              <a:rPr lang="ru-RU" altLang="uk-UA" dirty="0"/>
              <a:t> (франц.— </a:t>
            </a:r>
            <a:r>
              <a:rPr lang="ru-RU" altLang="uk-UA" dirty="0" err="1"/>
              <a:t>краще</a:t>
            </a:r>
            <a:r>
              <a:rPr lang="ru-RU" altLang="uk-UA" dirty="0"/>
              <a:t>, </a:t>
            </a:r>
            <a:r>
              <a:rPr lang="ru-RU" altLang="uk-UA" dirty="0" err="1"/>
              <a:t>добірне</a:t>
            </a:r>
            <a:r>
              <a:rPr lang="ru-RU" altLang="uk-UA" dirty="0"/>
              <a:t>) </a:t>
            </a:r>
            <a:r>
              <a:rPr lang="ru-RU" altLang="uk-UA" dirty="0" err="1"/>
              <a:t>література</a:t>
            </a:r>
            <a:r>
              <a:rPr lang="ru-RU" altLang="uk-UA" dirty="0"/>
              <a:t> </a:t>
            </a:r>
            <a:r>
              <a:rPr lang="ru-RU" altLang="uk-UA" dirty="0" err="1"/>
              <a:t>вирізняється</a:t>
            </a:r>
            <a:r>
              <a:rPr lang="ru-RU" altLang="uk-UA" dirty="0"/>
              <a:t> </a:t>
            </a:r>
            <a:r>
              <a:rPr lang="ru-RU" altLang="uk-UA" dirty="0" err="1"/>
              <a:t>інтелектуальною</a:t>
            </a:r>
            <a:r>
              <a:rPr lang="ru-RU" altLang="uk-UA" dirty="0"/>
              <a:t> й </a:t>
            </a:r>
            <a:r>
              <a:rPr lang="ru-RU" altLang="uk-UA" dirty="0" err="1"/>
              <a:t>естетичною</a:t>
            </a:r>
            <a:r>
              <a:rPr lang="ru-RU" altLang="uk-UA" dirty="0"/>
              <a:t> </a:t>
            </a:r>
            <a:r>
              <a:rPr lang="ru-RU" altLang="uk-UA" dirty="0" err="1"/>
              <a:t>ускладненістю</a:t>
            </a:r>
            <a:r>
              <a:rPr lang="ru-RU" altLang="uk-UA" dirty="0"/>
              <a:t>, </a:t>
            </a:r>
            <a:r>
              <a:rPr lang="ru-RU" altLang="uk-UA" dirty="0" err="1"/>
              <a:t>наявністю</a:t>
            </a:r>
            <a:r>
              <a:rPr lang="ru-RU" altLang="uk-UA" dirty="0"/>
              <a:t> </a:t>
            </a:r>
            <a:r>
              <a:rPr lang="ru-RU" altLang="uk-UA" dirty="0" err="1"/>
              <a:t>багатого</a:t>
            </a:r>
            <a:r>
              <a:rPr lang="ru-RU" altLang="uk-UA" dirty="0"/>
              <a:t> </a:t>
            </a:r>
            <a:r>
              <a:rPr lang="ru-RU" altLang="uk-UA" dirty="0" err="1"/>
              <a:t>підтексту</a:t>
            </a:r>
            <a:r>
              <a:rPr lang="ru-RU" altLang="uk-UA" dirty="0"/>
              <a:t> та </a:t>
            </a:r>
            <a:r>
              <a:rPr lang="ru-RU" altLang="uk-UA" dirty="0" err="1"/>
              <a:t>зашифрованої</a:t>
            </a:r>
            <a:r>
              <a:rPr lang="ru-RU" altLang="uk-UA" dirty="0"/>
              <a:t> </a:t>
            </a:r>
            <a:r>
              <a:rPr lang="ru-RU" altLang="uk-UA" dirty="0" err="1"/>
              <a:t>образності</a:t>
            </a:r>
            <a:r>
              <a:rPr lang="ru-RU" altLang="uk-UA" dirty="0"/>
              <a:t>; часто </a:t>
            </a:r>
            <a:r>
              <a:rPr lang="ru-RU" altLang="uk-UA" dirty="0" err="1"/>
              <a:t>суттєву</a:t>
            </a:r>
            <a:r>
              <a:rPr lang="ru-RU" altLang="uk-UA" dirty="0"/>
              <a:t> роль у них </a:t>
            </a:r>
            <a:r>
              <a:rPr lang="ru-RU" altLang="uk-UA" dirty="0" err="1"/>
              <a:t>відіграють</a:t>
            </a:r>
            <a:r>
              <a:rPr lang="ru-RU" altLang="uk-UA" dirty="0"/>
              <a:t> </a:t>
            </a:r>
            <a:r>
              <a:rPr lang="ru-RU" altLang="uk-UA" dirty="0" err="1"/>
              <a:t>літературний</a:t>
            </a:r>
            <a:r>
              <a:rPr lang="ru-RU" altLang="uk-UA" dirty="0"/>
              <a:t> і </a:t>
            </a:r>
            <a:r>
              <a:rPr lang="ru-RU" altLang="uk-UA" dirty="0" err="1"/>
              <a:t>культурний</a:t>
            </a:r>
            <a:r>
              <a:rPr lang="ru-RU" altLang="uk-UA" dirty="0"/>
              <a:t> </a:t>
            </a:r>
            <a:r>
              <a:rPr lang="ru-RU" altLang="uk-UA" dirty="0" err="1"/>
              <a:t>контексти</a:t>
            </a:r>
            <a:r>
              <a:rPr lang="ru-RU" altLang="uk-UA" dirty="0"/>
              <a:t>. </a:t>
            </a:r>
            <a:r>
              <a:rPr lang="ru-RU" altLang="uk-UA" dirty="0" err="1"/>
              <a:t>Такі</a:t>
            </a:r>
            <a:r>
              <a:rPr lang="ru-RU" altLang="uk-UA" dirty="0"/>
              <a:t> твори </a:t>
            </a:r>
            <a:r>
              <a:rPr lang="ru-RU" altLang="uk-UA" dirty="0" err="1"/>
              <a:t>потребують</a:t>
            </a:r>
            <a:r>
              <a:rPr lang="ru-RU" altLang="uk-UA" dirty="0"/>
              <a:t> активного, </a:t>
            </a:r>
            <a:r>
              <a:rPr lang="ru-RU" altLang="uk-UA" dirty="0" err="1"/>
              <a:t>освіченого</a:t>
            </a:r>
            <a:r>
              <a:rPr lang="ru-RU" altLang="uk-UA" dirty="0"/>
              <a:t> й </a:t>
            </a:r>
            <a:r>
              <a:rPr lang="ru-RU" altLang="uk-UA" dirty="0" err="1"/>
              <a:t>розвиненого</a:t>
            </a:r>
            <a:r>
              <a:rPr lang="ru-RU" altLang="uk-UA" dirty="0"/>
              <a:t> </a:t>
            </a:r>
            <a:r>
              <a:rPr lang="ru-RU" altLang="uk-UA" dirty="0" err="1"/>
              <a:t>читача</a:t>
            </a:r>
            <a:r>
              <a:rPr lang="ru-RU" altLang="uk-UA" dirty="0"/>
              <a:t>, </a:t>
            </a:r>
            <a:r>
              <a:rPr lang="ru-RU" altLang="uk-UA" dirty="0" err="1"/>
              <a:t>який</a:t>
            </a:r>
            <a:r>
              <a:rPr lang="ru-RU" altLang="uk-UA" dirty="0"/>
              <a:t> </a:t>
            </a:r>
            <a:r>
              <a:rPr lang="ru-RU" altLang="uk-UA" dirty="0" err="1"/>
              <a:t>би</a:t>
            </a:r>
            <a:r>
              <a:rPr lang="ru-RU" altLang="uk-UA" dirty="0"/>
              <a:t>, </a:t>
            </a:r>
            <a:r>
              <a:rPr lang="ru-RU" altLang="uk-UA" dirty="0" err="1"/>
              <a:t>ознайомлюючись</a:t>
            </a:r>
            <a:r>
              <a:rPr lang="ru-RU" altLang="uk-UA" dirty="0"/>
              <a:t> </a:t>
            </a:r>
            <a:r>
              <a:rPr lang="ru-RU" altLang="uk-UA" dirty="0" err="1"/>
              <a:t>із</a:t>
            </a:r>
            <a:r>
              <a:rPr lang="ru-RU" altLang="uk-UA" dirty="0"/>
              <a:t> текстом, </a:t>
            </a:r>
            <a:r>
              <a:rPr lang="ru-RU" altLang="uk-UA" dirty="0" err="1"/>
              <a:t>залучався</a:t>
            </a:r>
            <a:r>
              <a:rPr lang="ru-RU" altLang="uk-UA" dirty="0"/>
              <a:t> до «</a:t>
            </a:r>
            <a:r>
              <a:rPr lang="ru-RU" altLang="uk-UA" dirty="0" err="1"/>
              <a:t>співтворчості</a:t>
            </a:r>
            <a:r>
              <a:rPr lang="ru-RU" altLang="uk-UA" dirty="0"/>
              <a:t>».</a:t>
            </a:r>
          </a:p>
          <a:p>
            <a:pPr algn="just" eaLnBrk="1" hangingPunct="1"/>
            <a:endParaRPr lang="ru-RU" altLang="uk-UA" dirty="0"/>
          </a:p>
          <a:p>
            <a:pPr algn="just" eaLnBrk="1" hangingPunct="1"/>
            <a:r>
              <a:rPr lang="ru-RU" altLang="uk-UA" b="1" dirty="0" err="1"/>
              <a:t>Масова</a:t>
            </a:r>
            <a:r>
              <a:rPr lang="ru-RU" altLang="uk-UA" b="1" dirty="0"/>
              <a:t> </a:t>
            </a:r>
            <a:r>
              <a:rPr lang="ru-RU" altLang="uk-UA" dirty="0" err="1"/>
              <a:t>література</a:t>
            </a:r>
            <a:r>
              <a:rPr lang="ru-RU" altLang="uk-UA" dirty="0"/>
              <a:t> — </a:t>
            </a:r>
            <a:r>
              <a:rPr lang="ru-RU" altLang="uk-UA" dirty="0" err="1"/>
              <a:t>це</a:t>
            </a:r>
            <a:r>
              <a:rPr lang="ru-RU" altLang="uk-UA" dirty="0"/>
              <a:t> </a:t>
            </a:r>
            <a:r>
              <a:rPr lang="ru-RU" altLang="uk-UA" dirty="0" err="1"/>
              <a:t>розважальна</a:t>
            </a:r>
            <a:r>
              <a:rPr lang="ru-RU" altLang="uk-UA" dirty="0"/>
              <a:t> й дидактична </a:t>
            </a:r>
            <a:r>
              <a:rPr lang="ru-RU" altLang="uk-UA" dirty="0" err="1"/>
              <a:t>белетристика</a:t>
            </a:r>
            <a:r>
              <a:rPr lang="ru-RU" altLang="uk-UA" dirty="0"/>
              <a:t>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друкується</a:t>
            </a:r>
            <a:r>
              <a:rPr lang="ru-RU" altLang="uk-UA" dirty="0"/>
              <a:t> великими накладами і є </a:t>
            </a:r>
            <a:r>
              <a:rPr lang="ru-RU" altLang="uk-UA" dirty="0" err="1"/>
              <a:t>складовою</a:t>
            </a:r>
            <a:r>
              <a:rPr lang="ru-RU" altLang="uk-UA" dirty="0"/>
              <a:t> «</a:t>
            </a:r>
            <a:r>
              <a:rPr lang="ru-RU" altLang="uk-UA" dirty="0" err="1"/>
              <a:t>індустрії</a:t>
            </a:r>
            <a:r>
              <a:rPr lang="ru-RU" altLang="uk-UA" dirty="0"/>
              <a:t> </a:t>
            </a:r>
            <a:r>
              <a:rPr lang="ru-RU" altLang="uk-UA" dirty="0" err="1"/>
              <a:t>культури</a:t>
            </a:r>
            <a:r>
              <a:rPr lang="ru-RU" altLang="uk-UA" dirty="0"/>
              <a:t>». </a:t>
            </a:r>
            <a:r>
              <a:rPr lang="ru-RU" altLang="uk-UA" dirty="0" err="1"/>
              <a:t>Використовуючи</a:t>
            </a:r>
            <a:r>
              <a:rPr lang="ru-RU" altLang="uk-UA" dirty="0"/>
              <a:t> </a:t>
            </a:r>
            <a:r>
              <a:rPr lang="ru-RU" altLang="uk-UA" dirty="0" err="1"/>
              <a:t>стереотипи</a:t>
            </a:r>
            <a:r>
              <a:rPr lang="ru-RU" altLang="uk-UA" dirty="0"/>
              <a:t> </a:t>
            </a:r>
            <a:r>
              <a:rPr lang="ru-RU" altLang="uk-UA" dirty="0" err="1"/>
              <a:t>масової</a:t>
            </a:r>
            <a:r>
              <a:rPr lang="ru-RU" altLang="uk-UA" dirty="0"/>
              <a:t> </a:t>
            </a:r>
            <a:r>
              <a:rPr lang="ru-RU" altLang="uk-UA" dirty="0" err="1"/>
              <a:t>свідомості</a:t>
            </a:r>
            <a:r>
              <a:rPr lang="ru-RU" altLang="uk-UA" dirty="0"/>
              <a:t> й </a:t>
            </a:r>
            <a:r>
              <a:rPr lang="ru-RU" altLang="uk-UA" dirty="0" err="1"/>
              <a:t>популістську</a:t>
            </a:r>
            <a:r>
              <a:rPr lang="ru-RU" altLang="uk-UA" dirty="0"/>
              <a:t> </a:t>
            </a:r>
            <a:r>
              <a:rPr lang="ru-RU" altLang="uk-UA" dirty="0" err="1"/>
              <a:t>стратегію</a:t>
            </a:r>
            <a:r>
              <a:rPr lang="ru-RU" altLang="uk-UA" dirty="0"/>
              <a:t> </a:t>
            </a:r>
            <a:r>
              <a:rPr lang="ru-RU" altLang="uk-UA" dirty="0" err="1"/>
              <a:t>завоювання</a:t>
            </a:r>
            <a:r>
              <a:rPr lang="ru-RU" altLang="uk-UA" dirty="0"/>
              <a:t> </a:t>
            </a:r>
            <a:r>
              <a:rPr lang="ru-RU" altLang="uk-UA" dirty="0" err="1"/>
              <a:t>публіки</a:t>
            </a:r>
            <a:r>
              <a:rPr lang="ru-RU" altLang="uk-UA" dirty="0"/>
              <a:t>, а </a:t>
            </a:r>
            <a:r>
              <a:rPr lang="ru-RU" altLang="uk-UA" dirty="0" err="1"/>
              <a:t>також</a:t>
            </a:r>
            <a:r>
              <a:rPr lang="ru-RU" altLang="uk-UA" dirty="0"/>
              <a:t> </a:t>
            </a:r>
            <a:r>
              <a:rPr lang="ru-RU" altLang="uk-UA" dirty="0" err="1"/>
              <a:t>примітивізуючи</a:t>
            </a:r>
            <a:r>
              <a:rPr lang="ru-RU" altLang="uk-UA" dirty="0"/>
              <a:t> </a:t>
            </a:r>
            <a:r>
              <a:rPr lang="ru-RU" altLang="uk-UA" dirty="0" err="1"/>
              <a:t>художні</a:t>
            </a:r>
            <a:r>
              <a:rPr lang="ru-RU" altLang="uk-UA" dirty="0"/>
              <a:t> </a:t>
            </a:r>
            <a:r>
              <a:rPr lang="ru-RU" altLang="uk-UA" dirty="0" err="1"/>
              <a:t>відкриття</a:t>
            </a:r>
            <a:r>
              <a:rPr lang="ru-RU" altLang="uk-UA" dirty="0"/>
              <a:t> «</a:t>
            </a:r>
            <a:r>
              <a:rPr lang="ru-RU" altLang="uk-UA" dirty="0" err="1"/>
              <a:t>високої</a:t>
            </a:r>
            <a:r>
              <a:rPr lang="ru-RU" altLang="uk-UA" dirty="0"/>
              <a:t>» </a:t>
            </a:r>
            <a:r>
              <a:rPr lang="ru-RU" altLang="uk-UA" dirty="0" err="1"/>
              <a:t>літератури</a:t>
            </a:r>
            <a:r>
              <a:rPr lang="ru-RU" altLang="uk-UA" dirty="0"/>
              <a:t>, </a:t>
            </a:r>
            <a:r>
              <a:rPr lang="ru-RU" altLang="uk-UA" dirty="0" err="1"/>
              <a:t>такі</a:t>
            </a:r>
            <a:r>
              <a:rPr lang="ru-RU" altLang="uk-UA" dirty="0"/>
              <a:t> твори </a:t>
            </a:r>
            <a:r>
              <a:rPr lang="ru-RU" altLang="uk-UA" dirty="0" err="1"/>
              <a:t>являють</a:t>
            </a:r>
            <a:r>
              <a:rPr lang="ru-RU" altLang="uk-UA" dirty="0"/>
              <a:t> собою </a:t>
            </a:r>
            <a:r>
              <a:rPr lang="ru-RU" altLang="uk-UA" dirty="0" err="1"/>
              <a:t>спрощене</a:t>
            </a:r>
            <a:r>
              <a:rPr lang="ru-RU" altLang="uk-UA" dirty="0"/>
              <a:t>, «</a:t>
            </a:r>
            <a:r>
              <a:rPr lang="ru-RU" altLang="uk-UA" dirty="0" err="1"/>
              <a:t>комфортне</a:t>
            </a:r>
            <a:r>
              <a:rPr lang="ru-RU" altLang="uk-UA" dirty="0"/>
              <a:t>» </a:t>
            </a:r>
            <a:r>
              <a:rPr lang="ru-RU" altLang="uk-UA" dirty="0" err="1"/>
              <a:t>читання</a:t>
            </a:r>
            <a:r>
              <a:rPr lang="ru-RU" altLang="uk-UA" dirty="0"/>
              <a:t>. </a:t>
            </a:r>
            <a:r>
              <a:rPr lang="ru-RU" altLang="uk-UA" dirty="0" err="1"/>
              <a:t>Їх</a:t>
            </a:r>
            <a:r>
              <a:rPr lang="ru-RU" altLang="uk-UA" dirty="0"/>
              <a:t> </a:t>
            </a:r>
            <a:r>
              <a:rPr lang="ru-RU" altLang="uk-UA" dirty="0" err="1"/>
              <a:t>типові</a:t>
            </a:r>
            <a:r>
              <a:rPr lang="ru-RU" altLang="uk-UA" dirty="0"/>
              <a:t> </a:t>
            </a:r>
            <a:r>
              <a:rPr lang="ru-RU" altLang="uk-UA" dirty="0" err="1"/>
              <a:t>ознаки</a:t>
            </a:r>
            <a:r>
              <a:rPr lang="ru-RU" altLang="uk-UA" dirty="0"/>
              <a:t> — </a:t>
            </a:r>
            <a:r>
              <a:rPr lang="ru-RU" altLang="uk-UA" dirty="0" err="1"/>
              <a:t>пригодницький</a:t>
            </a:r>
            <a:r>
              <a:rPr lang="ru-RU" altLang="uk-UA" dirty="0"/>
              <a:t> </a:t>
            </a:r>
            <a:r>
              <a:rPr lang="ru-RU" altLang="uk-UA" dirty="0" err="1"/>
              <a:t>або</a:t>
            </a:r>
            <a:r>
              <a:rPr lang="ru-RU" altLang="uk-UA" dirty="0"/>
              <a:t> </a:t>
            </a:r>
            <a:r>
              <a:rPr lang="ru-RU" altLang="uk-UA" dirty="0" err="1"/>
              <a:t>звульгаризований</a:t>
            </a:r>
            <a:r>
              <a:rPr lang="ru-RU" altLang="uk-UA" dirty="0"/>
              <a:t> </a:t>
            </a:r>
            <a:r>
              <a:rPr lang="ru-RU" altLang="uk-UA" dirty="0" err="1"/>
              <a:t>романтичний</a:t>
            </a:r>
            <a:r>
              <a:rPr lang="ru-RU" altLang="uk-UA" dirty="0"/>
              <a:t> сюжет,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має</a:t>
            </a:r>
            <a:r>
              <a:rPr lang="ru-RU" altLang="uk-UA" dirty="0"/>
              <a:t> </a:t>
            </a:r>
            <a:r>
              <a:rPr lang="ru-RU" altLang="uk-UA" dirty="0" err="1"/>
              <a:t>зовнішню</a:t>
            </a:r>
            <a:r>
              <a:rPr lang="ru-RU" altLang="uk-UA" dirty="0"/>
              <a:t> </a:t>
            </a:r>
            <a:r>
              <a:rPr lang="ru-RU" altLang="uk-UA" dirty="0" err="1"/>
              <a:t>напружену</a:t>
            </a:r>
            <a:r>
              <a:rPr lang="ru-RU" altLang="uk-UA" dirty="0"/>
              <a:t> </a:t>
            </a:r>
            <a:r>
              <a:rPr lang="ru-RU" altLang="uk-UA" dirty="0" err="1"/>
              <a:t>динаміку</a:t>
            </a:r>
            <a:r>
              <a:rPr lang="ru-RU" altLang="uk-UA" dirty="0"/>
              <a:t> й часто </a:t>
            </a:r>
            <a:r>
              <a:rPr lang="ru-RU" altLang="uk-UA" dirty="0" err="1"/>
              <a:t>щасливий</a:t>
            </a:r>
            <a:r>
              <a:rPr lang="ru-RU" altLang="uk-UA" dirty="0"/>
              <a:t> </a:t>
            </a:r>
            <a:r>
              <a:rPr lang="ru-RU" altLang="uk-UA" dirty="0" err="1"/>
              <a:t>фінал</a:t>
            </a:r>
            <a:r>
              <a:rPr lang="ru-RU" alt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8625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9789" y="714356"/>
            <a:ext cx="705520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сучасний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світовий літературний 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869621" y="2114550"/>
            <a:ext cx="7215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і взаємодія різних стилів, напрямів, течій;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постмодернізму; 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 до художнього осмислення сучасності;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 античністю та культурними здобутками попередніх епох.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1194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21506" y="1065894"/>
            <a:ext cx="7715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 холодної війни, крах соціалістичної системи, об</a:t>
            </a:r>
            <a:r>
              <a:rPr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єднана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Європа;</a:t>
            </a:r>
          </a:p>
          <a:p>
            <a:pPr marL="342900" indent="-342900" algn="just" eaLnBrk="1" hangingPunct="1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та антиглобалізм, англомовна культурна експансія,</a:t>
            </a:r>
          </a:p>
          <a:p>
            <a:pPr algn="just" eaLnBrk="1" hangingPunct="1">
              <a:buClr>
                <a:schemeClr val="accent1"/>
              </a:buClr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нові політичні реалії</a:t>
            </a:r>
            <a:r>
              <a:rPr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однополярного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світу.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3101" y="208624"/>
            <a:ext cx="43576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1980-1990-ті </a:t>
            </a: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роки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9541" y="2637516"/>
            <a:ext cx="31972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1990-ті </a:t>
            </a: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роки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81856" y="3531281"/>
            <a:ext cx="7575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художнього репертуару, повернення традиційних 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 в умовах незаперечного права літератури на фіктивність.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 ХХ ст. – період «мирного співіснування»  більшості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яскравих тенденцій художнього життя трьох останніх століть</a:t>
            </a:r>
          </a:p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Еміс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Акройд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Велш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826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  <p:bldP spid="4" grpId="0"/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790270" y="1373566"/>
            <a:ext cx="660510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uk-UA" i="1" dirty="0"/>
              <a:t>При </a:t>
            </a:r>
            <a:r>
              <a:rPr lang="ru-RU" altLang="uk-UA" i="1" dirty="0" err="1"/>
              <a:t>народженні</a:t>
            </a:r>
            <a:r>
              <a:rPr lang="ru-RU" altLang="uk-UA" dirty="0"/>
              <a:t>:	</a:t>
            </a:r>
            <a:r>
              <a:rPr lang="ru-RU" altLang="uk-UA" dirty="0" err="1"/>
              <a:t>Річард</a:t>
            </a:r>
            <a:r>
              <a:rPr lang="ru-RU" altLang="uk-UA" dirty="0"/>
              <a:t> </a:t>
            </a:r>
            <a:r>
              <a:rPr lang="ru-RU" altLang="uk-UA" dirty="0" err="1"/>
              <a:t>Дейвіс</a:t>
            </a:r>
            <a:r>
              <a:rPr lang="ru-RU" altLang="uk-UA" dirty="0"/>
              <a:t> Бах</a:t>
            </a:r>
          </a:p>
          <a:p>
            <a:pPr algn="just" eaLnBrk="1" hangingPunct="1"/>
            <a:endParaRPr lang="en-US" altLang="uk-UA" dirty="0"/>
          </a:p>
          <a:p>
            <a:pPr algn="just" eaLnBrk="1" hangingPunct="1"/>
            <a:r>
              <a:rPr lang="ru-RU" altLang="uk-UA" i="1" dirty="0"/>
              <a:t>Дата </a:t>
            </a:r>
            <a:r>
              <a:rPr lang="ru-RU" altLang="uk-UA" i="1" dirty="0" err="1"/>
              <a:t>народження</a:t>
            </a:r>
            <a:r>
              <a:rPr lang="ru-RU" altLang="uk-UA" dirty="0"/>
              <a:t>: 23 </a:t>
            </a:r>
            <a:r>
              <a:rPr lang="ru-RU" altLang="uk-UA" dirty="0" err="1"/>
              <a:t>червня</a:t>
            </a:r>
            <a:r>
              <a:rPr lang="ru-RU" altLang="uk-UA" dirty="0"/>
              <a:t> 1936       </a:t>
            </a:r>
          </a:p>
          <a:p>
            <a:pPr algn="just" eaLnBrk="1" hangingPunct="1"/>
            <a:endParaRPr lang="ru-RU" altLang="uk-UA" dirty="0"/>
          </a:p>
          <a:p>
            <a:pPr algn="just" eaLnBrk="1" hangingPunct="1"/>
            <a:r>
              <a:rPr lang="ru-RU" altLang="uk-UA" i="1" dirty="0" err="1"/>
              <a:t>Місце</a:t>
            </a:r>
            <a:r>
              <a:rPr lang="ru-RU" altLang="uk-UA" i="1" dirty="0"/>
              <a:t> </a:t>
            </a:r>
            <a:r>
              <a:rPr lang="ru-RU" altLang="uk-UA" i="1" dirty="0" err="1"/>
              <a:t>народження</a:t>
            </a:r>
            <a:r>
              <a:rPr lang="ru-RU" altLang="uk-UA" dirty="0"/>
              <a:t>: США, </a:t>
            </a:r>
            <a:r>
              <a:rPr lang="ru-RU" altLang="uk-UA" dirty="0" err="1"/>
              <a:t>Іллінойс</a:t>
            </a:r>
            <a:r>
              <a:rPr lang="ru-RU" altLang="uk-UA" dirty="0"/>
              <a:t>, округ </a:t>
            </a:r>
            <a:r>
              <a:rPr lang="ru-RU" altLang="uk-UA" dirty="0" smtClean="0"/>
              <a:t>Кук, село </a:t>
            </a:r>
            <a:r>
              <a:rPr lang="ru-RU" altLang="uk-UA" dirty="0" err="1"/>
              <a:t>Оак</a:t>
            </a:r>
            <a:r>
              <a:rPr lang="ru-RU" altLang="uk-UA" dirty="0"/>
              <a:t>-Парк</a:t>
            </a:r>
          </a:p>
          <a:p>
            <a:pPr algn="just" eaLnBrk="1" hangingPunct="1"/>
            <a:endParaRPr lang="ru-RU" altLang="uk-UA" dirty="0"/>
          </a:p>
          <a:p>
            <a:pPr algn="just" eaLnBrk="1" hangingPunct="1"/>
            <a:r>
              <a:rPr lang="ru-RU" altLang="uk-UA" i="1" dirty="0" err="1"/>
              <a:t>Рід</a:t>
            </a:r>
            <a:r>
              <a:rPr lang="ru-RU" altLang="uk-UA" i="1" dirty="0"/>
              <a:t> </a:t>
            </a:r>
            <a:r>
              <a:rPr lang="ru-RU" altLang="uk-UA" i="1" dirty="0" err="1"/>
              <a:t>діяльності</a:t>
            </a:r>
            <a:r>
              <a:rPr lang="ru-RU" altLang="uk-UA" dirty="0"/>
              <a:t>: </a:t>
            </a:r>
            <a:r>
              <a:rPr lang="ru-RU" altLang="uk-UA" dirty="0" err="1"/>
              <a:t>Прозаїк</a:t>
            </a:r>
            <a:r>
              <a:rPr lang="ru-RU" altLang="uk-UA" dirty="0"/>
              <a:t>, </a:t>
            </a:r>
            <a:r>
              <a:rPr lang="ru-RU" altLang="uk-UA" dirty="0" err="1"/>
              <a:t>філософ</a:t>
            </a:r>
            <a:r>
              <a:rPr lang="ru-RU" altLang="uk-UA" dirty="0"/>
              <a:t>, </a:t>
            </a:r>
            <a:r>
              <a:rPr lang="ru-RU" altLang="uk-UA" dirty="0" err="1"/>
              <a:t>публіцист</a:t>
            </a:r>
            <a:endParaRPr lang="ru-RU" altLang="uk-UA" dirty="0"/>
          </a:p>
          <a:p>
            <a:pPr algn="just" eaLnBrk="1" hangingPunct="1"/>
            <a:endParaRPr lang="ru-RU" altLang="uk-UA" dirty="0"/>
          </a:p>
          <a:p>
            <a:pPr algn="just" eaLnBrk="1" hangingPunct="1"/>
            <a:r>
              <a:rPr lang="ru-RU" altLang="uk-UA" i="1" dirty="0"/>
              <a:t>Роки </a:t>
            </a:r>
            <a:r>
              <a:rPr lang="ru-RU" altLang="uk-UA" i="1" dirty="0" err="1"/>
              <a:t>творчо</a:t>
            </a:r>
            <a:r>
              <a:rPr lang="ru-RU" altLang="uk-UA" dirty="0" err="1"/>
              <a:t>сті</a:t>
            </a:r>
            <a:r>
              <a:rPr lang="ru-RU" altLang="uk-UA" dirty="0"/>
              <a:t>: 1963 — наш час</a:t>
            </a:r>
          </a:p>
          <a:p>
            <a:pPr algn="just" eaLnBrk="1" hangingPunct="1"/>
            <a:endParaRPr lang="ru-RU" altLang="uk-UA" dirty="0"/>
          </a:p>
          <a:p>
            <a:pPr algn="just" eaLnBrk="1" hangingPunct="1"/>
            <a:r>
              <a:rPr lang="ru-RU" altLang="uk-UA" i="1" dirty="0" err="1"/>
              <a:t>Напрямок</a:t>
            </a:r>
            <a:r>
              <a:rPr lang="ru-RU" altLang="uk-UA" dirty="0"/>
              <a:t>: </a:t>
            </a:r>
            <a:r>
              <a:rPr lang="ru-RU" altLang="uk-UA" dirty="0" err="1"/>
              <a:t>маслітература</a:t>
            </a:r>
            <a:endParaRPr lang="ru-RU" altLang="uk-UA" dirty="0"/>
          </a:p>
          <a:p>
            <a:pPr algn="just" eaLnBrk="1" hangingPunct="1"/>
            <a:endParaRPr lang="ru-RU" altLang="uk-UA" dirty="0"/>
          </a:p>
          <a:p>
            <a:pPr algn="just" eaLnBrk="1" hangingPunct="1"/>
            <a:r>
              <a:rPr lang="uk-UA" altLang="uk-UA" i="1" dirty="0"/>
              <a:t>Визначний твір мистецтва</a:t>
            </a:r>
            <a:r>
              <a:rPr lang="en-US" altLang="uk-UA" dirty="0"/>
              <a:t>: «</a:t>
            </a:r>
            <a:r>
              <a:rPr lang="ru-RU" altLang="uk-UA" dirty="0"/>
              <a:t>Чужий на </a:t>
            </a:r>
            <a:r>
              <a:rPr lang="ru-RU" altLang="uk-UA" dirty="0" err="1"/>
              <a:t>Землі</a:t>
            </a:r>
            <a:r>
              <a:rPr lang="ru-RU" altLang="uk-UA" dirty="0"/>
              <a:t>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70" y="1373566"/>
            <a:ext cx="2641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5849" y="114479"/>
            <a:ext cx="34281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uk-UA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Річард</a:t>
            </a:r>
            <a:r>
              <a:rPr lang="ru-RU" alt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Бах</a:t>
            </a:r>
            <a:endParaRPr lang="en-US" altLang="uk-UA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1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6289" y="357167"/>
            <a:ext cx="45238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Річард</a:t>
            </a: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Девід Бах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543606"/>
            <a:ext cx="18256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27" y="3320343"/>
            <a:ext cx="16113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25714" y="1273629"/>
            <a:ext cx="694660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 письменник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пілот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професією. Не досягши великих успіхів у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професії, він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перейшов працювати до спеціального журналу</a:t>
            </a:r>
          </a:p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Флайнг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(«Льотна справа»). </a:t>
            </a:r>
          </a:p>
          <a:p>
            <a:pPr algn="just" eaLnBrk="1" hangingPunct="1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багатьох нарисів,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статей, оповідань, книг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авіацію, серед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«Чужий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землі» (1963), «Біплан» (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«Нічого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трапилось» (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1969), він не здобув визнання ні в масового читача, ні в колах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критиків.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наприкінці 1970 року виходить із друку його притча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«Чайка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Джонатан </a:t>
            </a:r>
            <a:r>
              <a:rPr lang="uk-UA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Лівінгстон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очолила список бестселерів і тривалий час зберігала цю позицію. Повість була перекладена багатьма мовами світу, і вже 1973 року американський режисер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Бартлетт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екранізував її.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370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1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1569</Words>
  <Application>Microsoft Office PowerPoint</Application>
  <PresentationFormat>Широкоэкранный</PresentationFormat>
  <Paragraphs>165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Courier New</vt:lpstr>
      <vt:lpstr>Times New Roman</vt:lpstr>
      <vt:lpstr>Trebuchet MS</vt:lpstr>
      <vt:lpstr>Verdana</vt:lpstr>
      <vt:lpstr>Wingdings</vt:lpstr>
      <vt:lpstr>Wingdings 3</vt:lpstr>
      <vt:lpstr>Грань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Alesia Trachuk</dc:creator>
  <cp:lastModifiedBy>Alesia Trachuk</cp:lastModifiedBy>
  <cp:revision>15</cp:revision>
  <dcterms:created xsi:type="dcterms:W3CDTF">2014-05-11T11:18:02Z</dcterms:created>
  <dcterms:modified xsi:type="dcterms:W3CDTF">2014-05-11T14:44:16Z</dcterms:modified>
</cp:coreProperties>
</file>