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58" r:id="rId9"/>
    <p:sldId id="259" r:id="rId10"/>
    <p:sldId id="257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ss\Desktop\Вороний\1380544496_22318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28604"/>
            <a:ext cx="4071966" cy="4394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492919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Микола Вороний</a:t>
            </a:r>
          </a:p>
          <a:p>
            <a:pPr algn="ctr"/>
            <a:r>
              <a:rPr lang="uk-UA" sz="3600" dirty="0" smtClean="0"/>
              <a:t>(1871-1938)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boss\Desktop\Вороний\2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3369717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02" y="257174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Марко Вороний, </a:t>
            </a:r>
          </a:p>
          <a:p>
            <a:pPr algn="ctr"/>
            <a:r>
              <a:rPr lang="uk-UA" sz="3600" dirty="0" smtClean="0"/>
              <a:t>с</a:t>
            </a:r>
            <a:r>
              <a:rPr lang="uk-UA" sz="3600" dirty="0" smtClean="0"/>
              <a:t>ин Миколи Вороного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oss\Desktop\Вороний\slide-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144001" cy="6865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oss\Desktop\Вороний\slide-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oss\Desktop\Вороний\slide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oss\Desktop\Вороний\slide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oss\Desktop\Вороний\slide-1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oss\Desktop\Вороний\slide-1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oss\Desktop\Вороний\slide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oss\Desktop\Вороний\slide-1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11</Words>
  <PresentationFormat>Экран (4:3)</PresentationFormat>
  <Paragraphs>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boss</cp:lastModifiedBy>
  <cp:revision>3</cp:revision>
  <dcterms:created xsi:type="dcterms:W3CDTF">2014-02-02T20:19:53Z</dcterms:created>
  <dcterms:modified xsi:type="dcterms:W3CDTF">2014-02-02T20:45:59Z</dcterms:modified>
</cp:coreProperties>
</file>