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4D47A-6FF5-45FC-A29D-C4BC5C1C9BDC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E8414-B87A-41BA-B7D1-A9B18DDE31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4D47A-6FF5-45FC-A29D-C4BC5C1C9BDC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E8414-B87A-41BA-B7D1-A9B18DDE31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4D47A-6FF5-45FC-A29D-C4BC5C1C9BDC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E8414-B87A-41BA-B7D1-A9B18DDE31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4D47A-6FF5-45FC-A29D-C4BC5C1C9BDC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E8414-B87A-41BA-B7D1-A9B18DDE31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4D47A-6FF5-45FC-A29D-C4BC5C1C9BDC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E8414-B87A-41BA-B7D1-A9B18DDE31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4D47A-6FF5-45FC-A29D-C4BC5C1C9BDC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E8414-B87A-41BA-B7D1-A9B18DDE31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4D47A-6FF5-45FC-A29D-C4BC5C1C9BDC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E8414-B87A-41BA-B7D1-A9B18DDE31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4D47A-6FF5-45FC-A29D-C4BC5C1C9BDC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2E8414-B87A-41BA-B7D1-A9B18DDE31B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4D47A-6FF5-45FC-A29D-C4BC5C1C9BDC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E8414-B87A-41BA-B7D1-A9B18DDE31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4D47A-6FF5-45FC-A29D-C4BC5C1C9BDC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FA2E8414-B87A-41BA-B7D1-A9B18DDE31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9F4D47A-6FF5-45FC-A29D-C4BC5C1C9BDC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E8414-B87A-41BA-B7D1-A9B18DDE31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9F4D47A-6FF5-45FC-A29D-C4BC5C1C9BDC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A2E8414-B87A-41BA-B7D1-A9B18DDE31BA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052736"/>
            <a:ext cx="500404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5400" b="1" dirty="0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Образи-символи</a:t>
            </a:r>
            <a:r>
              <a:rPr lang="uk-UA" sz="4800" b="1" dirty="0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</a:t>
            </a:r>
            <a:r>
              <a:rPr lang="uk-UA" sz="5400" b="1" dirty="0" err="1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новелли</a:t>
            </a:r>
            <a:r>
              <a:rPr lang="uk-UA" sz="4800" b="1" dirty="0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 </a:t>
            </a:r>
            <a:r>
              <a:rPr lang="uk-UA" sz="5400" b="1" dirty="0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М.Коцюбинського</a:t>
            </a:r>
            <a:r>
              <a:rPr lang="uk-UA" sz="4800" b="1" dirty="0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 “</a:t>
            </a:r>
            <a:r>
              <a:rPr lang="en-US" sz="5400" b="1" dirty="0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Intermezzo</a:t>
            </a:r>
            <a:r>
              <a:rPr lang="uk-UA" sz="4800" b="1" dirty="0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”</a:t>
            </a:r>
            <a:endParaRPr lang="en-US" sz="4800" b="1" dirty="0" smtClean="0">
              <a:ln w="1905"/>
              <a:solidFill>
                <a:schemeClr val="accent3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onotype Corsiva" pitchFamily="66" charset="0"/>
            </a:endParaRPr>
          </a:p>
          <a:p>
            <a:endParaRPr lang="ru-RU" sz="1400" b="1" dirty="0">
              <a:ln w="1905"/>
              <a:solidFill>
                <a:schemeClr val="accent3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" name="Рисунок 4" descr="Михайло-Коцюбинський-Intermezz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32040" y="260648"/>
            <a:ext cx="4059653" cy="59896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692696"/>
            <a:ext cx="9036496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Образи твору символізують складну боротьбу в душі ліричного героя, допомагають зрозуміти, як поступово зникає роздвоєння його особистості, як повертаються до нього душевна рівновага, готовність до виконання свого громадянського обов'язку. Один із головних образів новели — образ</a:t>
            </a:r>
            <a:r>
              <a:rPr lang="uk-UA" sz="24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uk-UA" sz="28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«моєї утоми»</a:t>
            </a:r>
            <a:endParaRPr lang="uk-UA" sz="2400" b="1" i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i="1" u="sng" dirty="0" smtClean="0">
                <a:solidFill>
                  <a:srgbClr val="FFFF00"/>
                </a:solidFill>
                <a:latin typeface="Calibri" pitchFamily="34" charset="0"/>
              </a:rPr>
              <a:t>  </a:t>
            </a:r>
            <a:endParaRPr lang="uk-UA" i="1" u="sng" dirty="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7584" y="3212976"/>
            <a:ext cx="5904656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Ми бачимо надломлену, стомлену життям людину у кризовий час, коли його </a:t>
            </a:r>
            <a:r>
              <a:rPr lang="uk-UA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песим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зм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примусив покинути м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сто, щоб </a:t>
            </a:r>
            <a:r>
              <a:rPr lang="uk-UA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усам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тнитися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uk-UA" sz="28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"Я утомився, мене втомили люди"</a:t>
            </a:r>
            <a:endParaRPr lang="uk-UA" sz="28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зозул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220072" y="332656"/>
            <a:ext cx="3707904" cy="138499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Народний образ-символ, що вселяє надію на життя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4365104"/>
            <a:ext cx="3312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“Зозуля”</a:t>
            </a:r>
            <a:endParaRPr lang="ru-RU" sz="54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45365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err="1" smtClean="0">
                <a:solidFill>
                  <a:schemeClr val="accent1">
                    <a:lumMod val="50000"/>
                  </a:schemeClr>
                </a:solidFill>
              </a:rPr>
              <a:t>“Білі</a:t>
            </a:r>
            <a:r>
              <a:rPr lang="uk-UA" sz="2400" b="1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uk-UA" sz="2400" b="1" i="1" dirty="0" err="1" smtClean="0">
                <a:solidFill>
                  <a:schemeClr val="accent1">
                    <a:lumMod val="50000"/>
                  </a:schemeClr>
                </a:solidFill>
              </a:rPr>
              <a:t>мішки</a:t>
            </a:r>
            <a:r>
              <a:rPr lang="uk-UA" sz="2400" b="1" i="1" dirty="0" err="1" smtClean="0">
                <a:solidFill>
                  <a:schemeClr val="bg1"/>
                </a:solidFill>
              </a:rPr>
              <a:t>”</a:t>
            </a:r>
            <a:r>
              <a:rPr lang="uk-UA" sz="2400" b="1" i="1" dirty="0" smtClean="0">
                <a:solidFill>
                  <a:schemeClr val="bg1"/>
                </a:solidFill>
              </a:rPr>
              <a:t> </a:t>
            </a:r>
            <a:r>
              <a:rPr lang="uk-UA" sz="2400" dirty="0" smtClean="0">
                <a:solidFill>
                  <a:schemeClr val="bg1"/>
                </a:solidFill>
              </a:rPr>
              <a:t>– образ повішених, яким перед стратою накидали на голову мішки, щоб не видно було мук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4" name="Рисунок 3" descr="гощз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1084402">
            <a:off x="998394" y="2651878"/>
            <a:ext cx="2385656" cy="3429380"/>
          </a:xfrm>
          <a:prstGeom prst="rect">
            <a:avLst/>
          </a:prstGeom>
        </p:spPr>
      </p:pic>
      <p:pic>
        <p:nvPicPr>
          <p:cNvPr id="5" name="Рисунок 4" descr="4_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55267">
            <a:off x="5157643" y="1035013"/>
            <a:ext cx="3563471" cy="427318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Другая 1">
      <a:dk1>
        <a:srgbClr val="0C0C0C"/>
      </a:dk1>
      <a:lt1>
        <a:sysClr val="window" lastClr="FFFFFF"/>
      </a:lt1>
      <a:dk2>
        <a:srgbClr val="83FFFB"/>
      </a:dk2>
      <a:lt2>
        <a:srgbClr val="D4D2D0"/>
      </a:lt2>
      <a:accent1>
        <a:srgbClr val="C86EF0"/>
      </a:accent1>
      <a:accent2>
        <a:srgbClr val="DA9EF5"/>
      </a:accent2>
      <a:accent3>
        <a:srgbClr val="C86EF0"/>
      </a:accent3>
      <a:accent4>
        <a:srgbClr val="DA9EF5"/>
      </a:accent4>
      <a:accent5>
        <a:srgbClr val="83FFFB"/>
      </a:accent5>
      <a:accent6>
        <a:srgbClr val="83FFFB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470</TotalTime>
  <Words>121</Words>
  <Application>Microsoft Office PowerPoint</Application>
  <PresentationFormat>Экран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Техническая</vt:lpstr>
      <vt:lpstr>Слайд 1</vt:lpstr>
      <vt:lpstr>Слайд 2</vt:lpstr>
      <vt:lpstr>Слайд 3</vt:lpstr>
      <vt:lpstr>Слайд 4</vt:lpstr>
      <vt:lpstr>Слайд 5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Windows7</dc:creator>
  <cp:lastModifiedBy>Windows7</cp:lastModifiedBy>
  <cp:revision>47</cp:revision>
  <dcterms:created xsi:type="dcterms:W3CDTF">2014-01-26T13:23:06Z</dcterms:created>
  <dcterms:modified xsi:type="dcterms:W3CDTF">2014-01-26T21:13:44Z</dcterms:modified>
</cp:coreProperties>
</file>