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F4D47A-6FF5-45FC-A29D-C4BC5C1C9BDC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2E8414-B87A-41BA-B7D1-A9B18DDE31B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2736"/>
            <a:ext cx="50040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Образи-символи</a:t>
            </a:r>
            <a:r>
              <a:rPr lang="uk-UA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</a:t>
            </a:r>
            <a:r>
              <a:rPr lang="uk-UA" sz="5400" b="1" dirty="0" err="1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новелли</a:t>
            </a:r>
            <a:r>
              <a:rPr lang="uk-UA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</a:t>
            </a:r>
            <a:r>
              <a:rPr lang="uk-UA" sz="5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М.Коцюбинського</a:t>
            </a:r>
            <a:r>
              <a:rPr lang="uk-UA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“</a:t>
            </a:r>
            <a:r>
              <a:rPr lang="en-US" sz="5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Intermezzo</a:t>
            </a:r>
            <a:r>
              <a:rPr lang="uk-UA" sz="4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”</a:t>
            </a:r>
            <a:endParaRPr lang="en-US" sz="4800" b="1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  <a:p>
            <a:endParaRPr lang="ru-RU" sz="14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Михайло-Коцюбинський-Intermezz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60648"/>
            <a:ext cx="4059653" cy="5989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92696"/>
            <a:ext cx="903649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Образи твору символізують складну боротьбу в душі ліричного героя, допомагають зрозуміти, як поступово зникає роздвоєння його особистості, як повертаються до нього душевна рівновага, готовність до виконання свого громадянського обов'язку. Один із головних образів новели — образ</a:t>
            </a:r>
            <a:r>
              <a:rPr lang="uk-UA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«моєї утоми»</a:t>
            </a:r>
            <a:endParaRPr lang="uk-UA" sz="24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u="sng" dirty="0" smtClean="0">
                <a:solidFill>
                  <a:srgbClr val="FFFF00"/>
                </a:solidFill>
                <a:latin typeface="Calibri" pitchFamily="34" charset="0"/>
              </a:rPr>
              <a:t>  </a:t>
            </a:r>
            <a:endParaRPr lang="uk-UA" i="1" u="sng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212976"/>
            <a:ext cx="59046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Ми бачимо надломлену, стомлену життям людину у кризовий час, коли його 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песим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примусив покинути м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сто, щоб 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усам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тнитися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"Я утомився, мене втомили люди"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озул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332656"/>
            <a:ext cx="3707904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Народний образ-символ, що вселяє надію на життя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36510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“Зозуля”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“Білі</a:t>
            </a:r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мішки</a:t>
            </a:r>
            <a:r>
              <a:rPr lang="uk-UA" sz="2400" b="1" i="1" dirty="0" err="1" smtClean="0">
                <a:solidFill>
                  <a:schemeClr val="bg1"/>
                </a:solidFill>
              </a:rPr>
              <a:t>”</a:t>
            </a:r>
            <a:r>
              <a:rPr lang="uk-UA" sz="2400" b="1" i="1" dirty="0" smtClean="0">
                <a:solidFill>
                  <a:schemeClr val="bg1"/>
                </a:solidFill>
              </a:rPr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– образ повішених, яким перед стратою накидали на голову мішки, щоб не видно було мук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гощ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84402">
            <a:off x="998394" y="2651878"/>
            <a:ext cx="2385656" cy="3429380"/>
          </a:xfrm>
          <a:prstGeom prst="rect">
            <a:avLst/>
          </a:prstGeom>
        </p:spPr>
      </p:pic>
      <p:pic>
        <p:nvPicPr>
          <p:cNvPr id="5" name="Рисунок 4" descr="4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55267">
            <a:off x="5157643" y="1035013"/>
            <a:ext cx="3563471" cy="42731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0C0C0C"/>
      </a:dk1>
      <a:lt1>
        <a:sysClr val="window" lastClr="FFFFFF"/>
      </a:lt1>
      <a:dk2>
        <a:srgbClr val="83FFFB"/>
      </a:dk2>
      <a:lt2>
        <a:srgbClr val="D4D2D0"/>
      </a:lt2>
      <a:accent1>
        <a:srgbClr val="C86EF0"/>
      </a:accent1>
      <a:accent2>
        <a:srgbClr val="DA9EF5"/>
      </a:accent2>
      <a:accent3>
        <a:srgbClr val="C86EF0"/>
      </a:accent3>
      <a:accent4>
        <a:srgbClr val="DA9EF5"/>
      </a:accent4>
      <a:accent5>
        <a:srgbClr val="83FFFB"/>
      </a:accent5>
      <a:accent6>
        <a:srgbClr val="83FFFB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470</TotalTime>
  <Words>121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Слайд 1</vt:lpstr>
      <vt:lpstr>Слайд 2</vt:lpstr>
      <vt:lpstr>Слайд 3</vt:lpstr>
      <vt:lpstr>Слайд 4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Windows7</dc:creator>
  <cp:lastModifiedBy>Windows7</cp:lastModifiedBy>
  <cp:revision>47</cp:revision>
  <dcterms:created xsi:type="dcterms:W3CDTF">2014-01-26T13:23:06Z</dcterms:created>
  <dcterms:modified xsi:type="dcterms:W3CDTF">2014-01-26T21:13:44Z</dcterms:modified>
</cp:coreProperties>
</file>