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A2D9A-B2AC-4558-A44D-D5423B1FC435}" type="doc">
      <dgm:prSet loTypeId="urn:microsoft.com/office/officeart/2005/8/layout/venn1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2A11D55E-B765-4E97-8091-705E79AE8187}">
      <dgm:prSet custT="1"/>
      <dgm:spPr/>
      <dgm:t>
        <a:bodyPr/>
        <a:lstStyle/>
        <a:p>
          <a:pPr rtl="0"/>
          <a:r>
            <a:rPr lang="ru-RU" sz="8000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Україна</a:t>
          </a:r>
          <a:r>
            <a:rPr lang="ru-RU" sz="80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– </a:t>
          </a:r>
          <a:r>
            <a:rPr lang="ru-RU" sz="8000" i="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космічна</a:t>
          </a:r>
          <a:r>
            <a:rPr lang="ru-RU" sz="8000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держава</a:t>
          </a:r>
          <a:endParaRPr lang="ru-RU" sz="8000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gm:t>
    </dgm:pt>
    <dgm:pt modelId="{15DA35AE-CF95-4B31-8637-CB2CAD5F2B77}" type="parTrans" cxnId="{23F67674-AA6F-4DBB-95F6-E6810CC80CC3}">
      <dgm:prSet/>
      <dgm:spPr/>
      <dgm:t>
        <a:bodyPr/>
        <a:lstStyle/>
        <a:p>
          <a:endParaRPr lang="ru-RU"/>
        </a:p>
      </dgm:t>
    </dgm:pt>
    <dgm:pt modelId="{B679A007-3521-4E34-BF7B-7143553D69BB}" type="sibTrans" cxnId="{23F67674-AA6F-4DBB-95F6-E6810CC80CC3}">
      <dgm:prSet/>
      <dgm:spPr/>
      <dgm:t>
        <a:bodyPr/>
        <a:lstStyle/>
        <a:p>
          <a:endParaRPr lang="ru-RU"/>
        </a:p>
      </dgm:t>
    </dgm:pt>
    <dgm:pt modelId="{5AB9AA88-4231-49D2-9666-F347F72D3AB3}" type="pres">
      <dgm:prSet presAssocID="{F87A2D9A-B2AC-4558-A44D-D5423B1FC435}" presName="compositeShape" presStyleCnt="0">
        <dgm:presLayoutVars>
          <dgm:chMax val="7"/>
          <dgm:dir/>
          <dgm:resizeHandles val="exact"/>
        </dgm:presLayoutVars>
      </dgm:prSet>
      <dgm:spPr/>
    </dgm:pt>
    <dgm:pt modelId="{5CFFA727-7A20-47C6-95C7-BE02FE76BA92}" type="pres">
      <dgm:prSet presAssocID="{2A11D55E-B765-4E97-8091-705E79AE8187}" presName="circ1TxSh" presStyleLbl="vennNode1" presStyleIdx="0" presStyleCnt="1" custScaleX="131818"/>
      <dgm:spPr/>
    </dgm:pt>
  </dgm:ptLst>
  <dgm:cxnLst>
    <dgm:cxn modelId="{BA8223DC-36BC-44CD-89C7-235842D31138}" type="presOf" srcId="{2A11D55E-B765-4E97-8091-705E79AE8187}" destId="{5CFFA727-7A20-47C6-95C7-BE02FE76BA92}" srcOrd="0" destOrd="0" presId="urn:microsoft.com/office/officeart/2005/8/layout/venn1"/>
    <dgm:cxn modelId="{23F67674-AA6F-4DBB-95F6-E6810CC80CC3}" srcId="{F87A2D9A-B2AC-4558-A44D-D5423B1FC435}" destId="{2A11D55E-B765-4E97-8091-705E79AE8187}" srcOrd="0" destOrd="0" parTransId="{15DA35AE-CF95-4B31-8637-CB2CAD5F2B77}" sibTransId="{B679A007-3521-4E34-BF7B-7143553D69BB}"/>
    <dgm:cxn modelId="{294C74EB-697F-477E-AB99-A3FB2DB3E205}" type="presOf" srcId="{F87A2D9A-B2AC-4558-A44D-D5423B1FC435}" destId="{5AB9AA88-4231-49D2-9666-F347F72D3AB3}" srcOrd="0" destOrd="0" presId="urn:microsoft.com/office/officeart/2005/8/layout/venn1"/>
    <dgm:cxn modelId="{036A7D24-29EA-4626-B281-45708C5D3DB5}" type="presParOf" srcId="{5AB9AA88-4231-49D2-9666-F347F72D3AB3}" destId="{5CFFA727-7A20-47C6-95C7-BE02FE76BA9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D98219-AF37-4680-9AF8-D9B00473E7FD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EC35E5-9EF8-4101-A902-0484A3CBD233}">
      <dgm:prSet/>
      <dgm:spPr/>
      <dgm:t>
        <a:bodyPr/>
        <a:lstStyle/>
        <a:p>
          <a:pPr rtl="0"/>
          <a:r>
            <a:rPr lang="ru-RU" dirty="0" err="1" smtClean="0">
              <a:solidFill>
                <a:srgbClr val="002060"/>
              </a:solidFill>
            </a:rPr>
            <a:t>Основна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продукція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якою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можуть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похвалитися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українські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виробники</a:t>
          </a:r>
          <a:r>
            <a:rPr lang="ru-RU" dirty="0" smtClean="0">
              <a:solidFill>
                <a:srgbClr val="002060"/>
              </a:solidFill>
            </a:rPr>
            <a:t> - </a:t>
          </a:r>
          <a:r>
            <a:rPr lang="ru-RU" dirty="0" err="1" smtClean="0">
              <a:solidFill>
                <a:srgbClr val="002060"/>
              </a:solidFill>
            </a:rPr>
            <a:t>це</a:t>
          </a:r>
          <a:r>
            <a:rPr lang="ru-RU" dirty="0" smtClean="0">
              <a:solidFill>
                <a:srgbClr val="002060"/>
              </a:solidFill>
            </a:rPr>
            <a:t> в першу </a:t>
          </a:r>
          <a:r>
            <a:rPr lang="ru-RU" dirty="0" err="1" smtClean="0">
              <a:solidFill>
                <a:srgbClr val="002060"/>
              </a:solidFill>
            </a:rPr>
            <a:t>чергу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ракети-носії</a:t>
          </a:r>
          <a:r>
            <a:rPr lang="ru-RU" dirty="0" smtClean="0">
              <a:solidFill>
                <a:srgbClr val="002060"/>
              </a:solidFill>
            </a:rPr>
            <a:t>, </a:t>
          </a:r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доставляють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супутники</a:t>
          </a:r>
          <a:r>
            <a:rPr lang="ru-RU" dirty="0" smtClean="0">
              <a:solidFill>
                <a:srgbClr val="002060"/>
              </a:solidFill>
            </a:rPr>
            <a:t> на </a:t>
          </a:r>
          <a:r>
            <a:rPr lang="ru-RU" dirty="0" err="1" smtClean="0">
              <a:solidFill>
                <a:srgbClr val="002060"/>
              </a:solidFill>
            </a:rPr>
            <a:t>орбіту</a:t>
          </a:r>
          <a:r>
            <a:rPr lang="ru-RU" dirty="0" smtClean="0">
              <a:solidFill>
                <a:srgbClr val="002060"/>
              </a:solidFill>
            </a:rPr>
            <a:t>. </a:t>
          </a:r>
          <a:r>
            <a:rPr lang="ru-RU" dirty="0" err="1" smtClean="0">
              <a:solidFill>
                <a:srgbClr val="002060"/>
              </a:solidFill>
            </a:rPr>
            <a:t>Їхній</a:t>
          </a:r>
          <a:r>
            <a:rPr lang="ru-RU" dirty="0" smtClean="0">
              <a:solidFill>
                <a:srgbClr val="002060"/>
              </a:solidFill>
            </a:rPr>
            <a:t> спектр широкий - </a:t>
          </a:r>
          <a:r>
            <a:rPr lang="ru-RU" dirty="0" err="1" smtClean="0">
              <a:solidFill>
                <a:srgbClr val="002060"/>
              </a:solidFill>
            </a:rPr>
            <a:t>від</a:t>
          </a:r>
          <a:r>
            <a:rPr lang="ru-RU" dirty="0" smtClean="0">
              <a:solidFill>
                <a:srgbClr val="002060"/>
              </a:solidFill>
            </a:rPr>
            <a:t> "</a:t>
          </a:r>
          <a:r>
            <a:rPr lang="ru-RU" dirty="0" err="1" smtClean="0">
              <a:solidFill>
                <a:srgbClr val="002060"/>
              </a:solidFill>
            </a:rPr>
            <a:t>космічного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пікапа</a:t>
          </a:r>
          <a:r>
            <a:rPr lang="ru-RU" dirty="0" smtClean="0">
              <a:solidFill>
                <a:srgbClr val="002060"/>
              </a:solidFill>
            </a:rPr>
            <a:t>" типу "Циклон-3", </a:t>
          </a:r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бере</a:t>
          </a:r>
          <a:r>
            <a:rPr lang="ru-RU" dirty="0" smtClean="0">
              <a:solidFill>
                <a:srgbClr val="002060"/>
              </a:solidFill>
            </a:rPr>
            <a:t> на борт 600 кг </a:t>
          </a:r>
          <a:r>
            <a:rPr lang="ru-RU" dirty="0" err="1" smtClean="0">
              <a:solidFill>
                <a:srgbClr val="002060"/>
              </a:solidFill>
            </a:rPr>
            <a:t>вантажу</a:t>
          </a:r>
          <a:r>
            <a:rPr lang="ru-RU" dirty="0" smtClean="0">
              <a:solidFill>
                <a:srgbClr val="002060"/>
              </a:solidFill>
            </a:rPr>
            <a:t>, до "</a:t>
          </a:r>
          <a:r>
            <a:rPr lang="ru-RU" dirty="0" err="1" smtClean="0">
              <a:solidFill>
                <a:srgbClr val="002060"/>
              </a:solidFill>
            </a:rPr>
            <a:t>ваговика</a:t>
          </a:r>
          <a:r>
            <a:rPr lang="ru-RU" dirty="0" smtClean="0">
              <a:solidFill>
                <a:srgbClr val="002060"/>
              </a:solidFill>
            </a:rPr>
            <a:t>" "Зеніт-3</a:t>
          </a:r>
          <a:r>
            <a:rPr lang="en-US" dirty="0" smtClean="0">
              <a:solidFill>
                <a:srgbClr val="002060"/>
              </a:solidFill>
            </a:rPr>
            <a:t>SL", </a:t>
          </a:r>
          <a:r>
            <a:rPr lang="ru-RU" dirty="0" err="1" smtClean="0">
              <a:solidFill>
                <a:srgbClr val="002060"/>
              </a:solidFill>
            </a:rPr>
            <a:t>що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витягає</a:t>
          </a:r>
          <a:r>
            <a:rPr lang="ru-RU" dirty="0" smtClean="0">
              <a:solidFill>
                <a:srgbClr val="002060"/>
              </a:solidFill>
            </a:rPr>
            <a:t> за </a:t>
          </a:r>
          <a:r>
            <a:rPr lang="ru-RU" dirty="0" err="1" smtClean="0">
              <a:solidFill>
                <a:srgbClr val="002060"/>
              </a:solidFill>
            </a:rPr>
            <a:t>межі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планети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добрих</a:t>
          </a:r>
          <a:r>
            <a:rPr lang="ru-RU" dirty="0" smtClean="0">
              <a:solidFill>
                <a:srgbClr val="002060"/>
              </a:solidFill>
            </a:rPr>
            <a:t> </a:t>
          </a:r>
          <a:r>
            <a:rPr lang="ru-RU" dirty="0" err="1" smtClean="0">
              <a:solidFill>
                <a:srgbClr val="002060"/>
              </a:solidFill>
            </a:rPr>
            <a:t>шість</a:t>
          </a:r>
          <a:r>
            <a:rPr lang="ru-RU" dirty="0" smtClean="0">
              <a:solidFill>
                <a:srgbClr val="002060"/>
              </a:solidFill>
            </a:rPr>
            <a:t> тонн. </a:t>
          </a:r>
          <a:endParaRPr lang="ru-RU" dirty="0">
            <a:solidFill>
              <a:srgbClr val="002060"/>
            </a:solidFill>
          </a:endParaRPr>
        </a:p>
      </dgm:t>
    </dgm:pt>
    <dgm:pt modelId="{13CB1C73-F6EE-4DB9-A07B-8115962C72C0}" type="parTrans" cxnId="{5AEE183D-A999-45DD-929B-82BA2BFE04B3}">
      <dgm:prSet/>
      <dgm:spPr/>
      <dgm:t>
        <a:bodyPr/>
        <a:lstStyle/>
        <a:p>
          <a:endParaRPr lang="ru-RU"/>
        </a:p>
      </dgm:t>
    </dgm:pt>
    <dgm:pt modelId="{8B9564AD-EDC1-4BC4-9E80-E613A3650839}" type="sibTrans" cxnId="{5AEE183D-A999-45DD-929B-82BA2BFE04B3}">
      <dgm:prSet/>
      <dgm:spPr/>
      <dgm:t>
        <a:bodyPr/>
        <a:lstStyle/>
        <a:p>
          <a:endParaRPr lang="ru-RU"/>
        </a:p>
      </dgm:t>
    </dgm:pt>
    <dgm:pt modelId="{4FF1D93D-769C-42E5-9807-8357A3CE3062}" type="pres">
      <dgm:prSet presAssocID="{A2D98219-AF37-4680-9AF8-D9B00473E7FD}" presName="compositeShape" presStyleCnt="0">
        <dgm:presLayoutVars>
          <dgm:chMax val="7"/>
          <dgm:dir/>
          <dgm:resizeHandles val="exact"/>
        </dgm:presLayoutVars>
      </dgm:prSet>
      <dgm:spPr/>
    </dgm:pt>
    <dgm:pt modelId="{8C340B25-9257-49D8-B2AF-06E91BA83262}" type="pres">
      <dgm:prSet presAssocID="{B7EC35E5-9EF8-4101-A902-0484A3CBD233}" presName="circ1TxSh" presStyleLbl="vennNode1" presStyleIdx="0" presStyleCnt="1" custScaleX="137209"/>
      <dgm:spPr/>
    </dgm:pt>
  </dgm:ptLst>
  <dgm:cxnLst>
    <dgm:cxn modelId="{BC9C7BE9-BD30-4338-8F21-4B5CB4B29B4C}" type="presOf" srcId="{A2D98219-AF37-4680-9AF8-D9B00473E7FD}" destId="{4FF1D93D-769C-42E5-9807-8357A3CE3062}" srcOrd="0" destOrd="0" presId="urn:microsoft.com/office/officeart/2005/8/layout/venn1"/>
    <dgm:cxn modelId="{5AEE183D-A999-45DD-929B-82BA2BFE04B3}" srcId="{A2D98219-AF37-4680-9AF8-D9B00473E7FD}" destId="{B7EC35E5-9EF8-4101-A902-0484A3CBD233}" srcOrd="0" destOrd="0" parTransId="{13CB1C73-F6EE-4DB9-A07B-8115962C72C0}" sibTransId="{8B9564AD-EDC1-4BC4-9E80-E613A3650839}"/>
    <dgm:cxn modelId="{9DD35C62-A0BD-4D2D-8D0B-DBCD3332FEFA}" type="presOf" srcId="{B7EC35E5-9EF8-4101-A902-0484A3CBD233}" destId="{8C340B25-9257-49D8-B2AF-06E91BA83262}" srcOrd="0" destOrd="0" presId="urn:microsoft.com/office/officeart/2005/8/layout/venn1"/>
    <dgm:cxn modelId="{AD513C28-C661-427A-AD6F-3F272F65F10B}" type="presParOf" srcId="{4FF1D93D-769C-42E5-9807-8357A3CE3062}" destId="{8C340B25-9257-49D8-B2AF-06E91BA8326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1D2F6B-B76D-419C-B27A-50F06F3A70E6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B4BF90-BD08-43BB-8456-CF1182B459DA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Зараз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йдуть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роботи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над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створенням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потужної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ракети-носія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"Циклон-4"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високоточною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системою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керування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збільшеного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запасу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палива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наступного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року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планується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запускати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 6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одиниць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рік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 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3D7C88-70DE-4504-B07F-2EA838FBB3ED}" type="parTrans" cxnId="{1B164099-B67D-41AD-98E2-19C85AA3611C}">
      <dgm:prSet/>
      <dgm:spPr/>
      <dgm:t>
        <a:bodyPr/>
        <a:lstStyle/>
        <a:p>
          <a:endParaRPr lang="ru-RU"/>
        </a:p>
      </dgm:t>
    </dgm:pt>
    <dgm:pt modelId="{61C3740A-0E3A-4297-B98F-690DD83D67D4}" type="sibTrans" cxnId="{1B164099-B67D-41AD-98E2-19C85AA3611C}">
      <dgm:prSet/>
      <dgm:spPr/>
      <dgm:t>
        <a:bodyPr/>
        <a:lstStyle/>
        <a:p>
          <a:endParaRPr lang="ru-RU"/>
        </a:p>
      </dgm:t>
    </dgm:pt>
    <dgm:pt modelId="{43F902D7-9D9B-44FA-9A09-0C45228B29B1}" type="pres">
      <dgm:prSet presAssocID="{AC1D2F6B-B76D-419C-B27A-50F06F3A70E6}" presName="compositeShape" presStyleCnt="0">
        <dgm:presLayoutVars>
          <dgm:chMax val="7"/>
          <dgm:dir/>
          <dgm:resizeHandles val="exact"/>
        </dgm:presLayoutVars>
      </dgm:prSet>
      <dgm:spPr/>
    </dgm:pt>
    <dgm:pt modelId="{2FCA80E0-B854-4CDF-986E-A08782BA7D10}" type="pres">
      <dgm:prSet presAssocID="{7AB4BF90-BD08-43BB-8456-CF1182B459DA}" presName="circ1TxSh" presStyleLbl="vennNode1" presStyleIdx="0" presStyleCnt="1" custScaleX="130337"/>
      <dgm:spPr/>
    </dgm:pt>
  </dgm:ptLst>
  <dgm:cxnLst>
    <dgm:cxn modelId="{2A962238-31B6-4DAC-83B3-57FC5758BA9F}" type="presOf" srcId="{7AB4BF90-BD08-43BB-8456-CF1182B459DA}" destId="{2FCA80E0-B854-4CDF-986E-A08782BA7D10}" srcOrd="0" destOrd="0" presId="urn:microsoft.com/office/officeart/2005/8/layout/venn1"/>
    <dgm:cxn modelId="{1B164099-B67D-41AD-98E2-19C85AA3611C}" srcId="{AC1D2F6B-B76D-419C-B27A-50F06F3A70E6}" destId="{7AB4BF90-BD08-43BB-8456-CF1182B459DA}" srcOrd="0" destOrd="0" parTransId="{813D7C88-70DE-4504-B07F-2EA838FBB3ED}" sibTransId="{61C3740A-0E3A-4297-B98F-690DD83D67D4}"/>
    <dgm:cxn modelId="{525E6469-0FD1-45E2-9048-83B7D2114866}" type="presOf" srcId="{AC1D2F6B-B76D-419C-B27A-50F06F3A70E6}" destId="{43F902D7-9D9B-44FA-9A09-0C45228B29B1}" srcOrd="0" destOrd="0" presId="urn:microsoft.com/office/officeart/2005/8/layout/venn1"/>
    <dgm:cxn modelId="{0682E7E2-ED93-4492-AACC-6BCA150DEDD1}" type="presParOf" srcId="{43F902D7-9D9B-44FA-9A09-0C45228B29B1}" destId="{2FCA80E0-B854-4CDF-986E-A08782BA7D1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D467A3-907F-4088-A4F8-39373A5ECEC1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2C7FE-7D55-4DA7-B0FF-8162BB68B239}">
      <dgm:prSet/>
      <dgm:spPr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bg1"/>
              </a:solidFill>
            </a:rPr>
            <a:t>Цікавий</a:t>
          </a:r>
          <a:r>
            <a:rPr lang="ru-RU" dirty="0" smtClean="0">
              <a:solidFill>
                <a:schemeClr val="bg1"/>
              </a:solidFill>
            </a:rPr>
            <a:t> той факт, </a:t>
          </a:r>
          <a:r>
            <a:rPr lang="ru-RU" dirty="0" err="1" smtClean="0">
              <a:solidFill>
                <a:schemeClr val="bg1"/>
              </a:solidFill>
            </a:rPr>
            <a:t>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українська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космічна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галузь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спроможна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виготовляти</a:t>
          </a:r>
          <a:r>
            <a:rPr lang="ru-RU" dirty="0" smtClean="0">
              <a:solidFill>
                <a:schemeClr val="bg1"/>
              </a:solidFill>
            </a:rPr>
            <a:t> далеко не </a:t>
          </a:r>
          <a:r>
            <a:rPr lang="ru-RU" dirty="0" err="1" smtClean="0">
              <a:solidFill>
                <a:schemeClr val="bg1"/>
              </a:solidFill>
            </a:rPr>
            <a:t>лише</a:t>
          </a:r>
          <a:r>
            <a:rPr lang="ru-RU" dirty="0" smtClean="0">
              <a:solidFill>
                <a:schemeClr val="bg1"/>
              </a:solidFill>
            </a:rPr>
            <a:t> транспорт - </a:t>
          </a:r>
          <a:r>
            <a:rPr lang="ru-RU" dirty="0" err="1" smtClean="0">
              <a:solidFill>
                <a:schemeClr val="bg1"/>
              </a:solidFill>
            </a:rPr>
            <a:t>ракети-носії</a:t>
          </a:r>
          <a:r>
            <a:rPr lang="ru-RU" dirty="0" smtClean="0">
              <a:solidFill>
                <a:schemeClr val="bg1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Якщо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авіаційне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бортове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устаткування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вітчизняного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виробництва</a:t>
          </a:r>
          <a:r>
            <a:rPr lang="ru-RU" dirty="0" smtClean="0">
              <a:solidFill>
                <a:schemeClr val="bg1"/>
              </a:solidFill>
            </a:rPr>
            <a:t> не </a:t>
          </a:r>
          <a:r>
            <a:rPr lang="ru-RU" dirty="0" err="1" smtClean="0">
              <a:solidFill>
                <a:schemeClr val="bg1"/>
              </a:solidFill>
            </a:rPr>
            <a:t>завжди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відповідає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міжнародним</a:t>
          </a:r>
          <a:r>
            <a:rPr lang="ru-RU" dirty="0" smtClean="0">
              <a:solidFill>
                <a:schemeClr val="bg1"/>
              </a:solidFill>
            </a:rPr>
            <a:t> нормам, то в </a:t>
          </a:r>
          <a:r>
            <a:rPr lang="ru-RU" dirty="0" err="1" smtClean="0">
              <a:solidFill>
                <a:schemeClr val="bg1"/>
              </a:solidFill>
            </a:rPr>
            <a:t>космосі</a:t>
          </a:r>
          <a:r>
            <a:rPr lang="ru-RU" dirty="0" smtClean="0">
              <a:solidFill>
                <a:schemeClr val="bg1"/>
              </a:solidFill>
            </a:rPr>
            <a:t> - </a:t>
          </a:r>
          <a:r>
            <a:rPr lang="ru-RU" dirty="0" err="1" smtClean="0">
              <a:solidFill>
                <a:schemeClr val="bg1"/>
              </a:solidFill>
            </a:rPr>
            <a:t>інша</a:t>
          </a:r>
          <a:r>
            <a:rPr lang="ru-RU" dirty="0" smtClean="0">
              <a:solidFill>
                <a:schemeClr val="bg1"/>
              </a:solidFill>
            </a:rPr>
            <a:t> картина, і </a:t>
          </a:r>
          <a:r>
            <a:rPr lang="ru-RU" dirty="0" err="1" smtClean="0">
              <a:solidFill>
                <a:schemeClr val="bg1"/>
              </a:solidFill>
            </a:rPr>
            <a:t>досвід</a:t>
          </a:r>
          <a:r>
            <a:rPr lang="ru-RU" dirty="0" smtClean="0">
              <a:solidFill>
                <a:schemeClr val="bg1"/>
              </a:solidFill>
            </a:rPr>
            <a:t> у наших </a:t>
          </a:r>
          <a:r>
            <a:rPr lang="ru-RU" dirty="0" err="1" smtClean="0">
              <a:solidFill>
                <a:schemeClr val="bg1"/>
              </a:solidFill>
            </a:rPr>
            <a:t>виробників</a:t>
          </a:r>
          <a:r>
            <a:rPr lang="ru-RU" dirty="0" smtClean="0">
              <a:solidFill>
                <a:schemeClr val="bg1"/>
              </a:solidFill>
            </a:rPr>
            <a:t> уже є. </a:t>
          </a:r>
          <a:endParaRPr lang="ru-RU" dirty="0">
            <a:solidFill>
              <a:schemeClr val="bg1"/>
            </a:solidFill>
          </a:endParaRPr>
        </a:p>
      </dgm:t>
    </dgm:pt>
    <dgm:pt modelId="{ADF780E5-63C5-4B9C-8D4F-9B90461517C0}" type="parTrans" cxnId="{998EB270-21CE-4A09-8AF8-35F1B404BF2C}">
      <dgm:prSet/>
      <dgm:spPr/>
      <dgm:t>
        <a:bodyPr/>
        <a:lstStyle/>
        <a:p>
          <a:endParaRPr lang="ru-RU"/>
        </a:p>
      </dgm:t>
    </dgm:pt>
    <dgm:pt modelId="{FB6AEA6D-B77B-4528-A463-2CDA7B4B84D8}" type="sibTrans" cxnId="{998EB270-21CE-4A09-8AF8-35F1B404BF2C}">
      <dgm:prSet/>
      <dgm:spPr/>
      <dgm:t>
        <a:bodyPr/>
        <a:lstStyle/>
        <a:p>
          <a:endParaRPr lang="ru-RU"/>
        </a:p>
      </dgm:t>
    </dgm:pt>
    <dgm:pt modelId="{993F6A5D-556F-47DB-A67E-1DBDE45139BE}" type="pres">
      <dgm:prSet presAssocID="{03D467A3-907F-4088-A4F8-39373A5ECEC1}" presName="Name0" presStyleCnt="0">
        <dgm:presLayoutVars>
          <dgm:chMax val="7"/>
          <dgm:dir/>
          <dgm:resizeHandles val="exact"/>
        </dgm:presLayoutVars>
      </dgm:prSet>
      <dgm:spPr/>
    </dgm:pt>
    <dgm:pt modelId="{CBB3E297-F91E-4CBA-BA7E-AB394304668B}" type="pres">
      <dgm:prSet presAssocID="{03D467A3-907F-4088-A4F8-39373A5ECEC1}" presName="ellipse1" presStyleLbl="vennNode1" presStyleIdx="0" presStyleCnt="1" custScaleX="129872">
        <dgm:presLayoutVars>
          <dgm:bulletEnabled val="1"/>
        </dgm:presLayoutVars>
      </dgm:prSet>
      <dgm:spPr/>
    </dgm:pt>
  </dgm:ptLst>
  <dgm:cxnLst>
    <dgm:cxn modelId="{998EB270-21CE-4A09-8AF8-35F1B404BF2C}" srcId="{03D467A3-907F-4088-A4F8-39373A5ECEC1}" destId="{F902C7FE-7D55-4DA7-B0FF-8162BB68B239}" srcOrd="0" destOrd="0" parTransId="{ADF780E5-63C5-4B9C-8D4F-9B90461517C0}" sibTransId="{FB6AEA6D-B77B-4528-A463-2CDA7B4B84D8}"/>
    <dgm:cxn modelId="{394599A7-306D-4EE4-8CF3-84A3107E4CDF}" type="presOf" srcId="{F902C7FE-7D55-4DA7-B0FF-8162BB68B239}" destId="{CBB3E297-F91E-4CBA-BA7E-AB394304668B}" srcOrd="0" destOrd="0" presId="urn:microsoft.com/office/officeart/2005/8/layout/rings+Icon"/>
    <dgm:cxn modelId="{BEE1B4BD-2265-4B33-B450-7E71BAF69099}" type="presOf" srcId="{03D467A3-907F-4088-A4F8-39373A5ECEC1}" destId="{993F6A5D-556F-47DB-A67E-1DBDE45139BE}" srcOrd="0" destOrd="0" presId="urn:microsoft.com/office/officeart/2005/8/layout/rings+Icon"/>
    <dgm:cxn modelId="{75781420-AC80-40C8-8078-C9E69178F942}" type="presParOf" srcId="{993F6A5D-556F-47DB-A67E-1DBDE45139BE}" destId="{CBB3E297-F91E-4CBA-BA7E-AB394304668B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E8126-77F5-4D46-B666-579B53877E82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31C8FD-24C6-4295-91D6-D14EE909DFFB}">
      <dgm:prSet/>
      <dgm:spPr/>
      <dgm:t>
        <a:bodyPr/>
        <a:lstStyle/>
        <a:p>
          <a:pPr rtl="0"/>
          <a:r>
            <a:rPr lang="ru-RU" dirty="0" err="1" smtClean="0"/>
            <a:t>Україна</a:t>
          </a:r>
          <a:r>
            <a:rPr lang="ru-RU" dirty="0" smtClean="0"/>
            <a:t> і космос - </a:t>
          </a:r>
          <a:r>
            <a:rPr lang="ru-RU" dirty="0" err="1" smtClean="0"/>
            <a:t>нероздільні</a:t>
          </a:r>
          <a:r>
            <a:rPr lang="ru-RU" dirty="0" smtClean="0"/>
            <a:t>. </a:t>
          </a:r>
          <a:r>
            <a:rPr lang="ru-RU" dirty="0" err="1" smtClean="0"/>
            <a:t>Зв'язок</a:t>
          </a:r>
          <a:r>
            <a:rPr lang="ru-RU" dirty="0" smtClean="0"/>
            <a:t> </a:t>
          </a:r>
          <a:r>
            <a:rPr lang="ru-RU" dirty="0" err="1" smtClean="0"/>
            <a:t>цей</a:t>
          </a:r>
          <a:r>
            <a:rPr lang="ru-RU" dirty="0" smtClean="0"/>
            <a:t> </a:t>
          </a:r>
          <a:r>
            <a:rPr lang="ru-RU" dirty="0" err="1" smtClean="0"/>
            <a:t>міцно</a:t>
          </a:r>
          <a:r>
            <a:rPr lang="ru-RU" dirty="0" smtClean="0"/>
            <a:t> </a:t>
          </a:r>
          <a:r>
            <a:rPr lang="ru-RU" dirty="0" err="1" smtClean="0"/>
            <a:t>встановився</a:t>
          </a:r>
          <a:r>
            <a:rPr lang="ru-RU" dirty="0" smtClean="0"/>
            <a:t> на </a:t>
          </a:r>
          <a:r>
            <a:rPr lang="ru-RU" dirty="0" err="1" smtClean="0"/>
            <a:t>зорі</a:t>
          </a:r>
          <a:r>
            <a:rPr lang="ru-RU" dirty="0" smtClean="0"/>
            <a:t> космонавтики, і </a:t>
          </a:r>
          <a:r>
            <a:rPr lang="ru-RU" dirty="0" err="1" smtClean="0"/>
            <a:t>витравити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зараз просто </a:t>
          </a:r>
          <a:r>
            <a:rPr lang="ru-RU" dirty="0" err="1" smtClean="0"/>
            <a:t>неможливо</a:t>
          </a:r>
          <a:r>
            <a:rPr lang="ru-RU" dirty="0" smtClean="0"/>
            <a:t>. </a:t>
          </a:r>
          <a:endParaRPr lang="ru-RU" dirty="0"/>
        </a:p>
      </dgm:t>
    </dgm:pt>
    <dgm:pt modelId="{B82A5A4B-7093-48B3-B1FA-D429F116E02A}" type="parTrans" cxnId="{60D0FC89-687A-4F3D-9AFC-2A6C21A6563A}">
      <dgm:prSet/>
      <dgm:spPr/>
      <dgm:t>
        <a:bodyPr/>
        <a:lstStyle/>
        <a:p>
          <a:endParaRPr lang="ru-RU"/>
        </a:p>
      </dgm:t>
    </dgm:pt>
    <dgm:pt modelId="{2C3EDD67-51A0-464A-B874-DD5CD5C05E77}" type="sibTrans" cxnId="{60D0FC89-687A-4F3D-9AFC-2A6C21A6563A}">
      <dgm:prSet/>
      <dgm:spPr/>
      <dgm:t>
        <a:bodyPr/>
        <a:lstStyle/>
        <a:p>
          <a:endParaRPr lang="ru-RU"/>
        </a:p>
      </dgm:t>
    </dgm:pt>
    <dgm:pt modelId="{A4E3E13E-EA5A-4492-83AC-B8F22CD7F39E}" type="pres">
      <dgm:prSet presAssocID="{3AAE8126-77F5-4D46-B666-579B53877E82}" presName="CompostProcess" presStyleCnt="0">
        <dgm:presLayoutVars>
          <dgm:dir/>
          <dgm:resizeHandles val="exact"/>
        </dgm:presLayoutVars>
      </dgm:prSet>
      <dgm:spPr/>
    </dgm:pt>
    <dgm:pt modelId="{8ACC51BF-2FE3-439F-8FF7-78A5E4B26B7C}" type="pres">
      <dgm:prSet presAssocID="{3AAE8126-77F5-4D46-B666-579B53877E82}" presName="arrow" presStyleLbl="bgShp" presStyleIdx="0" presStyleCnt="1"/>
      <dgm:spPr/>
    </dgm:pt>
    <dgm:pt modelId="{7ED618DF-D8A1-4A1A-BF57-6D021E3D43FF}" type="pres">
      <dgm:prSet presAssocID="{3AAE8126-77F5-4D46-B666-579B53877E82}" presName="linearProcess" presStyleCnt="0"/>
      <dgm:spPr/>
    </dgm:pt>
    <dgm:pt modelId="{6345B5F4-C08B-407B-87DF-312EDA17E52B}" type="pres">
      <dgm:prSet presAssocID="{3E31C8FD-24C6-4295-91D6-D14EE909DFFB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88BEEE2E-25F9-42CC-A1EB-9237FDC6F9D1}" type="presOf" srcId="{3E31C8FD-24C6-4295-91D6-D14EE909DFFB}" destId="{6345B5F4-C08B-407B-87DF-312EDA17E52B}" srcOrd="0" destOrd="0" presId="urn:microsoft.com/office/officeart/2005/8/layout/hProcess9"/>
    <dgm:cxn modelId="{60D0FC89-687A-4F3D-9AFC-2A6C21A6563A}" srcId="{3AAE8126-77F5-4D46-B666-579B53877E82}" destId="{3E31C8FD-24C6-4295-91D6-D14EE909DFFB}" srcOrd="0" destOrd="0" parTransId="{B82A5A4B-7093-48B3-B1FA-D429F116E02A}" sibTransId="{2C3EDD67-51A0-464A-B874-DD5CD5C05E77}"/>
    <dgm:cxn modelId="{9E57D409-2F5B-42F3-A839-87AAFD318ECD}" type="presOf" srcId="{3AAE8126-77F5-4D46-B666-579B53877E82}" destId="{A4E3E13E-EA5A-4492-83AC-B8F22CD7F39E}" srcOrd="0" destOrd="0" presId="urn:microsoft.com/office/officeart/2005/8/layout/hProcess9"/>
    <dgm:cxn modelId="{8E5C06EB-FBE6-4E2E-A623-68385B57FEA9}" type="presParOf" srcId="{A4E3E13E-EA5A-4492-83AC-B8F22CD7F39E}" destId="{8ACC51BF-2FE3-439F-8FF7-78A5E4B26B7C}" srcOrd="0" destOrd="0" presId="urn:microsoft.com/office/officeart/2005/8/layout/hProcess9"/>
    <dgm:cxn modelId="{D935E1BE-82A6-48DC-BE43-2B0B3FA8E1B8}" type="presParOf" srcId="{A4E3E13E-EA5A-4492-83AC-B8F22CD7F39E}" destId="{7ED618DF-D8A1-4A1A-BF57-6D021E3D43FF}" srcOrd="1" destOrd="0" presId="urn:microsoft.com/office/officeart/2005/8/layout/hProcess9"/>
    <dgm:cxn modelId="{27CEEE44-1EFE-4AC9-A646-8892E9FDD7D3}" type="presParOf" srcId="{7ED618DF-D8A1-4A1A-BF57-6D021E3D43FF}" destId="{6345B5F4-C08B-407B-87DF-312EDA17E52B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CBF7AA-BC9D-4B5F-BEFD-954C1C15700C}" type="doc">
      <dgm:prSet loTypeId="urn:microsoft.com/office/officeart/2005/8/layout/lProcess1" loCatId="process" qsTypeId="urn:microsoft.com/office/officeart/2005/8/quickstyle/3d4" qsCatId="3D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6525B850-8CD7-4D1B-A06C-E9948CCA64AC}">
      <dgm:prSet/>
      <dgm:spPr/>
      <dgm:t>
        <a:bodyPr/>
        <a:lstStyle/>
        <a:p>
          <a:pPr algn="l" rtl="0"/>
          <a:r>
            <a:rPr lang="ru-RU" dirty="0" smtClean="0">
              <a:latin typeface="Century Gothic" panose="020B0502020202020204" pitchFamily="34" charset="0"/>
            </a:rPr>
            <a:t>У </a:t>
          </a:r>
          <a:r>
            <a:rPr lang="ru-RU" dirty="0" err="1" smtClean="0">
              <a:latin typeface="Century Gothic" panose="020B0502020202020204" pitchFamily="34" charset="0"/>
            </a:rPr>
            <a:t>Київському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політехнічному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свого</a:t>
          </a:r>
          <a:r>
            <a:rPr lang="ru-RU" dirty="0" smtClean="0">
              <a:latin typeface="Century Gothic" panose="020B0502020202020204" pitchFamily="34" charset="0"/>
            </a:rPr>
            <a:t> часу </a:t>
          </a:r>
          <a:r>
            <a:rPr lang="ru-RU" dirty="0" err="1" smtClean="0">
              <a:latin typeface="Century Gothic" panose="020B0502020202020204" pitchFamily="34" charset="0"/>
            </a:rPr>
            <a:t>вчилися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Сергій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Корольов</a:t>
          </a:r>
          <a:r>
            <a:rPr lang="ru-RU" dirty="0" smtClean="0">
              <a:latin typeface="Century Gothic" panose="020B0502020202020204" pitchFamily="34" charset="0"/>
            </a:rPr>
            <a:t> і </a:t>
          </a:r>
          <a:r>
            <a:rPr lang="ru-RU" dirty="0" err="1" smtClean="0">
              <a:latin typeface="Century Gothic" panose="020B0502020202020204" pitchFamily="34" charset="0"/>
            </a:rPr>
            <a:t>Володимир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Челомей</a:t>
          </a:r>
          <a:r>
            <a:rPr lang="ru-RU" dirty="0" smtClean="0">
              <a:latin typeface="Century Gothic" panose="020B0502020202020204" pitchFamily="34" charset="0"/>
            </a:rPr>
            <a:t> (конструктор </a:t>
          </a:r>
          <a:r>
            <a:rPr lang="ru-RU" dirty="0" err="1" smtClean="0">
              <a:latin typeface="Century Gothic" panose="020B0502020202020204" pitchFamily="34" charset="0"/>
            </a:rPr>
            <a:t>відомої</a:t>
          </a:r>
          <a:r>
            <a:rPr lang="ru-RU" dirty="0" smtClean="0">
              <a:latin typeface="Century Gothic" panose="020B0502020202020204" pitchFamily="34" charset="0"/>
            </a:rPr>
            <a:t> </a:t>
          </a:r>
          <a:r>
            <a:rPr lang="ru-RU" dirty="0" err="1" smtClean="0">
              <a:latin typeface="Century Gothic" panose="020B0502020202020204" pitchFamily="34" charset="0"/>
            </a:rPr>
            <a:t>ракети-носія</a:t>
          </a:r>
          <a:r>
            <a:rPr lang="ru-RU" dirty="0" smtClean="0">
              <a:latin typeface="Century Gothic" panose="020B0502020202020204" pitchFamily="34" charset="0"/>
            </a:rPr>
            <a:t> "Протон").</a:t>
          </a:r>
          <a:endParaRPr lang="ru-RU" dirty="0">
            <a:latin typeface="Century Gothic" panose="020B0502020202020204" pitchFamily="34" charset="0"/>
          </a:endParaRPr>
        </a:p>
      </dgm:t>
    </dgm:pt>
    <dgm:pt modelId="{5FEEACD1-197E-4C9B-991F-17CF0C4CC3FF}" type="parTrans" cxnId="{814FE1CB-6703-4D06-9A94-C3408886F443}">
      <dgm:prSet/>
      <dgm:spPr/>
      <dgm:t>
        <a:bodyPr/>
        <a:lstStyle/>
        <a:p>
          <a:endParaRPr lang="ru-RU"/>
        </a:p>
      </dgm:t>
    </dgm:pt>
    <dgm:pt modelId="{45BAEFA3-E800-4588-82CE-01865BDFF4A1}" type="sibTrans" cxnId="{814FE1CB-6703-4D06-9A94-C3408886F443}">
      <dgm:prSet/>
      <dgm:spPr/>
      <dgm:t>
        <a:bodyPr/>
        <a:lstStyle/>
        <a:p>
          <a:endParaRPr lang="ru-RU"/>
        </a:p>
      </dgm:t>
    </dgm:pt>
    <dgm:pt modelId="{22895DE8-9E1C-45AD-8044-362C5F71D382}" type="pres">
      <dgm:prSet presAssocID="{D7CBF7AA-BC9D-4B5F-BEFD-954C1C15700C}" presName="Name0" presStyleCnt="0">
        <dgm:presLayoutVars>
          <dgm:dir/>
          <dgm:animLvl val="lvl"/>
          <dgm:resizeHandles val="exact"/>
        </dgm:presLayoutVars>
      </dgm:prSet>
      <dgm:spPr/>
    </dgm:pt>
    <dgm:pt modelId="{11C23725-A473-4874-97A0-F3432B26A3F0}" type="pres">
      <dgm:prSet presAssocID="{6525B850-8CD7-4D1B-A06C-E9948CCA64AC}" presName="vertFlow" presStyleCnt="0"/>
      <dgm:spPr/>
    </dgm:pt>
    <dgm:pt modelId="{10ACD85A-F871-4CE4-A4E4-9D681569FC6C}" type="pres">
      <dgm:prSet presAssocID="{6525B850-8CD7-4D1B-A06C-E9948CCA64AC}" presName="header" presStyleLbl="node1" presStyleIdx="0" presStyleCnt="1" custLinFactNeighborX="0" custLinFactNeighborY="-47425"/>
      <dgm:spPr/>
    </dgm:pt>
  </dgm:ptLst>
  <dgm:cxnLst>
    <dgm:cxn modelId="{8724430A-8CD4-4C0C-A6AE-1F8186136D58}" type="presOf" srcId="{D7CBF7AA-BC9D-4B5F-BEFD-954C1C15700C}" destId="{22895DE8-9E1C-45AD-8044-362C5F71D382}" srcOrd="0" destOrd="0" presId="urn:microsoft.com/office/officeart/2005/8/layout/lProcess1"/>
    <dgm:cxn modelId="{814FE1CB-6703-4D06-9A94-C3408886F443}" srcId="{D7CBF7AA-BC9D-4B5F-BEFD-954C1C15700C}" destId="{6525B850-8CD7-4D1B-A06C-E9948CCA64AC}" srcOrd="0" destOrd="0" parTransId="{5FEEACD1-197E-4C9B-991F-17CF0C4CC3FF}" sibTransId="{45BAEFA3-E800-4588-82CE-01865BDFF4A1}"/>
    <dgm:cxn modelId="{8160F4A4-3B8A-4291-AD76-65256B3C1F35}" type="presOf" srcId="{6525B850-8CD7-4D1B-A06C-E9948CCA64AC}" destId="{10ACD85A-F871-4CE4-A4E4-9D681569FC6C}" srcOrd="0" destOrd="0" presId="urn:microsoft.com/office/officeart/2005/8/layout/lProcess1"/>
    <dgm:cxn modelId="{8ED27CDC-D981-4EB1-9700-E37B124D81C2}" type="presParOf" srcId="{22895DE8-9E1C-45AD-8044-362C5F71D382}" destId="{11C23725-A473-4874-97A0-F3432B26A3F0}" srcOrd="0" destOrd="0" presId="urn:microsoft.com/office/officeart/2005/8/layout/lProcess1"/>
    <dgm:cxn modelId="{BFA7D490-6BE5-47F2-AC76-E6E47F53AF78}" type="presParOf" srcId="{11C23725-A473-4874-97A0-F3432B26A3F0}" destId="{10ACD85A-F871-4CE4-A4E4-9D681569FC6C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935EE1-3212-48C3-808D-791C5013A479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4C7FA-50F6-4140-907D-1395B78462D4}">
      <dgm:prSet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Ракетна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техніка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взагалі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пішла</a:t>
          </a:r>
          <a:r>
            <a:rPr lang="ru-RU" dirty="0" smtClean="0">
              <a:solidFill>
                <a:schemeClr val="tx2"/>
              </a:solidFill>
            </a:rPr>
            <a:t>, до </a:t>
          </a:r>
          <a:r>
            <a:rPr lang="ru-RU" dirty="0" err="1" smtClean="0">
              <a:solidFill>
                <a:schemeClr val="tx2"/>
              </a:solidFill>
            </a:rPr>
            <a:t>речі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кажучи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із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просторів</a:t>
          </a:r>
          <a:r>
            <a:rPr lang="ru-RU" dirty="0" smtClean="0">
              <a:solidFill>
                <a:schemeClr val="tx2"/>
              </a:solidFill>
            </a:rPr>
            <a:t> "</a:t>
          </a:r>
          <a:r>
            <a:rPr lang="ru-RU" dirty="0" err="1" smtClean="0">
              <a:solidFill>
                <a:schemeClr val="tx2"/>
              </a:solidFill>
            </a:rPr>
            <a:t>неньки</a:t>
          </a:r>
          <a:r>
            <a:rPr lang="ru-RU" dirty="0" smtClean="0">
              <a:solidFill>
                <a:schemeClr val="tx2"/>
              </a:solidFill>
            </a:rPr>
            <a:t>": </a:t>
          </a:r>
          <a:r>
            <a:rPr lang="ru-RU" dirty="0" err="1" smtClean="0">
              <a:solidFill>
                <a:schemeClr val="tx2"/>
              </a:solidFill>
            </a:rPr>
            <a:t>перші</a:t>
          </a:r>
          <a:r>
            <a:rPr lang="ru-RU" dirty="0" smtClean="0">
              <a:solidFill>
                <a:schemeClr val="tx2"/>
              </a:solidFill>
            </a:rPr>
            <a:t> у </a:t>
          </a:r>
          <a:r>
            <a:rPr lang="ru-RU" dirty="0" err="1" smtClean="0">
              <a:solidFill>
                <a:schemeClr val="tx2"/>
              </a:solidFill>
            </a:rPr>
            <a:t>світі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бойові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ракети</a:t>
          </a:r>
          <a:r>
            <a:rPr lang="ru-RU" dirty="0" smtClean="0">
              <a:solidFill>
                <a:schemeClr val="tx2"/>
              </a:solidFill>
            </a:rPr>
            <a:t> (</a:t>
          </a:r>
          <a:r>
            <a:rPr lang="ru-RU" dirty="0" err="1" smtClean="0">
              <a:solidFill>
                <a:schemeClr val="tx2"/>
              </a:solidFill>
            </a:rPr>
            <a:t>після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китайських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дослідів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що</a:t>
          </a:r>
          <a:r>
            <a:rPr lang="ru-RU" dirty="0" smtClean="0">
              <a:solidFill>
                <a:schemeClr val="tx2"/>
              </a:solidFill>
            </a:rPr>
            <a:t> канули в </a:t>
          </a:r>
          <a:r>
            <a:rPr lang="ru-RU" dirty="0" err="1" smtClean="0">
              <a:solidFill>
                <a:schemeClr val="tx2"/>
              </a:solidFill>
            </a:rPr>
            <a:t>Лєту</a:t>
          </a:r>
          <a:r>
            <a:rPr lang="ru-RU" dirty="0" smtClean="0">
              <a:solidFill>
                <a:schemeClr val="tx2"/>
              </a:solidFill>
            </a:rPr>
            <a:t>, до </a:t>
          </a:r>
          <a:r>
            <a:rPr lang="ru-RU" dirty="0" err="1" smtClean="0">
              <a:solidFill>
                <a:schemeClr val="tx2"/>
              </a:solidFill>
            </a:rPr>
            <a:t>н.е</a:t>
          </a:r>
          <a:r>
            <a:rPr lang="ru-RU" dirty="0" smtClean="0">
              <a:solidFill>
                <a:schemeClr val="tx2"/>
              </a:solidFill>
            </a:rPr>
            <a:t>.) створив </a:t>
          </a:r>
          <a:r>
            <a:rPr lang="ru-RU" dirty="0" err="1" smtClean="0">
              <a:solidFill>
                <a:schemeClr val="tx2"/>
              </a:solidFill>
            </a:rPr>
            <a:t>нащадок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українських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козаків</a:t>
          </a:r>
          <a:r>
            <a:rPr lang="ru-RU" dirty="0" smtClean="0">
              <a:solidFill>
                <a:schemeClr val="tx2"/>
              </a:solidFill>
            </a:rPr>
            <a:t> генерал-лейтенант </a:t>
          </a:r>
          <a:r>
            <a:rPr lang="ru-RU" dirty="0" err="1" smtClean="0">
              <a:solidFill>
                <a:schemeClr val="tx2"/>
              </a:solidFill>
            </a:rPr>
            <a:t>Олександр</a:t>
          </a:r>
          <a:r>
            <a:rPr lang="ru-RU" dirty="0" smtClean="0">
              <a:solidFill>
                <a:schemeClr val="tx2"/>
              </a:solidFill>
            </a:rPr>
            <a:t> Засядько, </a:t>
          </a:r>
          <a:r>
            <a:rPr lang="ru-RU" dirty="0" err="1" smtClean="0">
              <a:solidFill>
                <a:schemeClr val="tx2"/>
              </a:solidFill>
            </a:rPr>
            <a:t>він</a:t>
          </a:r>
          <a:r>
            <a:rPr lang="ru-RU" dirty="0" smtClean="0">
              <a:solidFill>
                <a:schemeClr val="tx2"/>
              </a:solidFill>
            </a:rPr>
            <a:t> же </a:t>
          </a:r>
          <a:r>
            <a:rPr lang="ru-RU" dirty="0" err="1" smtClean="0">
              <a:solidFill>
                <a:schemeClr val="tx2"/>
              </a:solidFill>
            </a:rPr>
            <a:t>організував</a:t>
          </a:r>
          <a:r>
            <a:rPr lang="ru-RU" dirty="0" smtClean="0">
              <a:solidFill>
                <a:schemeClr val="tx2"/>
              </a:solidFill>
            </a:rPr>
            <a:t> у </a:t>
          </a:r>
          <a:r>
            <a:rPr lang="ru-RU" dirty="0" err="1" smtClean="0">
              <a:solidFill>
                <a:schemeClr val="tx2"/>
              </a:solidFill>
            </a:rPr>
            <a:t>російській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армії</a:t>
          </a:r>
          <a:r>
            <a:rPr lang="ru-RU" dirty="0" smtClean="0">
              <a:solidFill>
                <a:schemeClr val="tx2"/>
              </a:solidFill>
            </a:rPr>
            <a:t> першу </a:t>
          </a:r>
          <a:r>
            <a:rPr lang="ru-RU" dirty="0" err="1" smtClean="0">
              <a:solidFill>
                <a:schemeClr val="tx2"/>
              </a:solidFill>
            </a:rPr>
            <a:t>ракетну</a:t>
          </a:r>
          <a:r>
            <a:rPr lang="ru-RU" dirty="0" smtClean="0">
              <a:solidFill>
                <a:schemeClr val="tx2"/>
              </a:solidFill>
            </a:rPr>
            <a:t> роту. </a:t>
          </a:r>
          <a:endParaRPr lang="ru-RU" dirty="0">
            <a:solidFill>
              <a:schemeClr val="tx2"/>
            </a:solidFill>
          </a:endParaRPr>
        </a:p>
      </dgm:t>
    </dgm:pt>
    <dgm:pt modelId="{44B0E666-9D0C-45BA-8FB0-96C9E700A78B}" type="parTrans" cxnId="{C43D7CCF-5025-4B54-9C97-BCDECBB1C072}">
      <dgm:prSet/>
      <dgm:spPr/>
      <dgm:t>
        <a:bodyPr/>
        <a:lstStyle/>
        <a:p>
          <a:endParaRPr lang="ru-RU"/>
        </a:p>
      </dgm:t>
    </dgm:pt>
    <dgm:pt modelId="{0800393A-DEBD-4739-A537-4AD07A866FA6}" type="sibTrans" cxnId="{C43D7CCF-5025-4B54-9C97-BCDECBB1C072}">
      <dgm:prSet/>
      <dgm:spPr/>
      <dgm:t>
        <a:bodyPr/>
        <a:lstStyle/>
        <a:p>
          <a:endParaRPr lang="ru-RU"/>
        </a:p>
      </dgm:t>
    </dgm:pt>
    <dgm:pt modelId="{7FF5654B-DDC0-4673-91C5-BF6072A87899}" type="pres">
      <dgm:prSet presAssocID="{AF935EE1-3212-48C3-808D-791C5013A479}" presName="compositeShape" presStyleCnt="0">
        <dgm:presLayoutVars>
          <dgm:chMax val="7"/>
          <dgm:dir/>
          <dgm:resizeHandles val="exact"/>
        </dgm:presLayoutVars>
      </dgm:prSet>
      <dgm:spPr/>
    </dgm:pt>
    <dgm:pt modelId="{FFF385FD-026C-4952-BC05-6FBE50ED8FC5}" type="pres">
      <dgm:prSet presAssocID="{1B84C7FA-50F6-4140-907D-1395B78462D4}" presName="circ1TxSh" presStyleLbl="vennNode1" presStyleIdx="0" presStyleCnt="1" custScaleX="136509"/>
      <dgm:spPr/>
    </dgm:pt>
  </dgm:ptLst>
  <dgm:cxnLst>
    <dgm:cxn modelId="{5F2F38F3-DBC5-4EE9-B08D-B941572ABE80}" type="presOf" srcId="{AF935EE1-3212-48C3-808D-791C5013A479}" destId="{7FF5654B-DDC0-4673-91C5-BF6072A87899}" srcOrd="0" destOrd="0" presId="urn:microsoft.com/office/officeart/2005/8/layout/venn1"/>
    <dgm:cxn modelId="{C43D7CCF-5025-4B54-9C97-BCDECBB1C072}" srcId="{AF935EE1-3212-48C3-808D-791C5013A479}" destId="{1B84C7FA-50F6-4140-907D-1395B78462D4}" srcOrd="0" destOrd="0" parTransId="{44B0E666-9D0C-45BA-8FB0-96C9E700A78B}" sibTransId="{0800393A-DEBD-4739-A537-4AD07A866FA6}"/>
    <dgm:cxn modelId="{9C49CB1A-C51A-4A86-8FDC-4AA7BC6F3C53}" type="presOf" srcId="{1B84C7FA-50F6-4140-907D-1395B78462D4}" destId="{FFF385FD-026C-4952-BC05-6FBE50ED8FC5}" srcOrd="0" destOrd="0" presId="urn:microsoft.com/office/officeart/2005/8/layout/venn1"/>
    <dgm:cxn modelId="{20E29693-9E6B-463B-AC18-524BD13AA1ED}" type="presParOf" srcId="{7FF5654B-DDC0-4673-91C5-BF6072A87899}" destId="{FFF385FD-026C-4952-BC05-6FBE50ED8FC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475FEF-0422-448C-A04E-61BA350B7B57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8925AC-C826-4C7E-A7C0-3E26C7F8DE74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В </a:t>
          </a:r>
          <a:r>
            <a:rPr lang="ru-RU" dirty="0" err="1" smtClean="0">
              <a:solidFill>
                <a:schemeClr val="bg1"/>
              </a:solidFill>
            </a:rPr>
            <a:t>останні</a:t>
          </a:r>
          <a:r>
            <a:rPr lang="ru-RU" dirty="0" smtClean="0">
              <a:solidFill>
                <a:schemeClr val="bg1"/>
              </a:solidFill>
            </a:rPr>
            <a:t> роки </a:t>
          </a:r>
          <a:r>
            <a:rPr lang="ru-RU" dirty="0" err="1" smtClean="0">
              <a:solidFill>
                <a:schemeClr val="bg1"/>
              </a:solidFill>
            </a:rPr>
            <a:t>діяльність</a:t>
          </a:r>
          <a:r>
            <a:rPr lang="ru-RU" dirty="0" smtClean="0">
              <a:solidFill>
                <a:schemeClr val="bg1"/>
              </a:solidFill>
            </a:rPr>
            <a:t> у </a:t>
          </a:r>
          <a:r>
            <a:rPr lang="ru-RU" dirty="0" err="1" smtClean="0">
              <a:solidFill>
                <a:schemeClr val="bg1"/>
              </a:solidFill>
            </a:rPr>
            <a:t>цій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галузі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дещо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уповільнилась</a:t>
          </a:r>
          <a:r>
            <a:rPr lang="ru-RU" dirty="0" smtClean="0">
              <a:solidFill>
                <a:schemeClr val="bg1"/>
              </a:solidFill>
            </a:rPr>
            <a:t>, але, як </a:t>
          </a:r>
          <a:r>
            <a:rPr lang="ru-RU" dirty="0" err="1" smtClean="0">
              <a:solidFill>
                <a:schemeClr val="bg1"/>
              </a:solidFill>
            </a:rPr>
            <a:t>вважають</a:t>
          </a:r>
          <a:r>
            <a:rPr lang="ru-RU" dirty="0" smtClean="0">
              <a:solidFill>
                <a:schemeClr val="bg1"/>
              </a:solidFill>
            </a:rPr>
            <a:t> у </a:t>
          </a:r>
          <a:r>
            <a:rPr lang="ru-RU" dirty="0" err="1" smtClean="0">
              <a:solidFill>
                <a:schemeClr val="bg1"/>
              </a:solidFill>
            </a:rPr>
            <a:t>Національному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космічному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агентстві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України</a:t>
          </a:r>
          <a:r>
            <a:rPr lang="ru-RU" dirty="0" smtClean="0">
              <a:solidFill>
                <a:schemeClr val="bg1"/>
              </a:solidFill>
            </a:rPr>
            <a:t> (НКАУ), зараз </a:t>
          </a:r>
          <a:r>
            <a:rPr lang="ru-RU" dirty="0" err="1" smtClean="0">
              <a:solidFill>
                <a:schemeClr val="bg1"/>
              </a:solidFill>
            </a:rPr>
            <a:t>Україна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виходить</a:t>
          </a:r>
          <a:r>
            <a:rPr lang="ru-RU" dirty="0" smtClean="0">
              <a:solidFill>
                <a:schemeClr val="bg1"/>
              </a:solidFill>
            </a:rPr>
            <a:t> на </a:t>
          </a:r>
          <a:r>
            <a:rPr lang="ru-RU" dirty="0" err="1" smtClean="0">
              <a:solidFill>
                <a:schemeClr val="bg1"/>
              </a:solidFill>
            </a:rPr>
            <a:t>новий</a:t>
          </a:r>
          <a:r>
            <a:rPr lang="ru-RU" dirty="0" smtClean="0">
              <a:solidFill>
                <a:schemeClr val="bg1"/>
              </a:solidFill>
            </a:rPr>
            <a:t> виток в </a:t>
          </a:r>
          <a:r>
            <a:rPr lang="ru-RU" dirty="0" err="1" smtClean="0">
              <a:solidFill>
                <a:schemeClr val="bg1"/>
              </a:solidFill>
            </a:rPr>
            <a:t>освоєнні</a:t>
          </a:r>
          <a:r>
            <a:rPr lang="ru-RU" dirty="0" smtClean="0">
              <a:solidFill>
                <a:schemeClr val="bg1"/>
              </a:solidFill>
            </a:rPr>
            <a:t> космосу. </a:t>
          </a:r>
          <a:endParaRPr lang="ru-RU" dirty="0">
            <a:solidFill>
              <a:schemeClr val="bg1"/>
            </a:solidFill>
          </a:endParaRPr>
        </a:p>
      </dgm:t>
    </dgm:pt>
    <dgm:pt modelId="{E899DD53-C896-4B95-84C4-39A4C0D87F33}" type="parTrans" cxnId="{70337FC9-E2D1-48AE-A69E-D1E54036A36C}">
      <dgm:prSet/>
      <dgm:spPr/>
      <dgm:t>
        <a:bodyPr/>
        <a:lstStyle/>
        <a:p>
          <a:endParaRPr lang="ru-RU"/>
        </a:p>
      </dgm:t>
    </dgm:pt>
    <dgm:pt modelId="{7F79F4B9-DE46-4614-A017-422136F7EF6F}" type="sibTrans" cxnId="{70337FC9-E2D1-48AE-A69E-D1E54036A36C}">
      <dgm:prSet/>
      <dgm:spPr/>
      <dgm:t>
        <a:bodyPr/>
        <a:lstStyle/>
        <a:p>
          <a:endParaRPr lang="ru-RU"/>
        </a:p>
      </dgm:t>
    </dgm:pt>
    <dgm:pt modelId="{DE1EC60A-DD70-4189-8866-2F3A0A7F8E96}" type="pres">
      <dgm:prSet presAssocID="{90475FEF-0422-448C-A04E-61BA350B7B57}" presName="compositeShape" presStyleCnt="0">
        <dgm:presLayoutVars>
          <dgm:chMax val="7"/>
          <dgm:dir/>
          <dgm:resizeHandles val="exact"/>
        </dgm:presLayoutVars>
      </dgm:prSet>
      <dgm:spPr/>
    </dgm:pt>
    <dgm:pt modelId="{136F4034-97F5-46A2-BF63-70B5DAF6E25C}" type="pres">
      <dgm:prSet presAssocID="{538925AC-C826-4C7E-A7C0-3E26C7F8DE74}" presName="circ1TxSh" presStyleLbl="vennNode1" presStyleIdx="0" presStyleCnt="1" custScaleX="131365"/>
      <dgm:spPr/>
    </dgm:pt>
  </dgm:ptLst>
  <dgm:cxnLst>
    <dgm:cxn modelId="{96D518F6-2EF3-4E58-8E40-93C578262711}" type="presOf" srcId="{538925AC-C826-4C7E-A7C0-3E26C7F8DE74}" destId="{136F4034-97F5-46A2-BF63-70B5DAF6E25C}" srcOrd="0" destOrd="0" presId="urn:microsoft.com/office/officeart/2005/8/layout/venn1"/>
    <dgm:cxn modelId="{505F6407-EB42-4450-918F-C7620B1BEDFE}" type="presOf" srcId="{90475FEF-0422-448C-A04E-61BA350B7B57}" destId="{DE1EC60A-DD70-4189-8866-2F3A0A7F8E96}" srcOrd="0" destOrd="0" presId="urn:microsoft.com/office/officeart/2005/8/layout/venn1"/>
    <dgm:cxn modelId="{70337FC9-E2D1-48AE-A69E-D1E54036A36C}" srcId="{90475FEF-0422-448C-A04E-61BA350B7B57}" destId="{538925AC-C826-4C7E-A7C0-3E26C7F8DE74}" srcOrd="0" destOrd="0" parTransId="{E899DD53-C896-4B95-84C4-39A4C0D87F33}" sibTransId="{7F79F4B9-DE46-4614-A017-422136F7EF6F}"/>
    <dgm:cxn modelId="{D1791787-CCF1-4CFC-9E1F-50AC144066B4}" type="presParOf" srcId="{DE1EC60A-DD70-4189-8866-2F3A0A7F8E96}" destId="{136F4034-97F5-46A2-BF63-70B5DAF6E25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3ADD29-FBB8-493A-BA0D-E31B177AAFAE}" type="doc">
      <dgm:prSet loTypeId="urn:microsoft.com/office/officeart/2005/8/layout/vList3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AC3C52A-04F7-4213-A73E-EE3D51E0677A}">
      <dgm:prSet custT="1"/>
      <dgm:spPr/>
      <dgm:t>
        <a:bodyPr/>
        <a:lstStyle/>
        <a:p>
          <a:pPr algn="l" rtl="0"/>
          <a:r>
            <a:rPr lang="ru-RU" sz="4400" i="0" smtClean="0"/>
            <a:t>У тому числі таких гігантів, як "Південмаш", де виробляються ракети-носії</a:t>
          </a:r>
          <a:endParaRPr lang="ru-RU" sz="4400" i="0" dirty="0"/>
        </a:p>
      </dgm:t>
    </dgm:pt>
    <dgm:pt modelId="{9634D8D1-73AD-46A0-A827-D5B2FE91F9F6}" type="parTrans" cxnId="{DE26067D-DF09-4DFB-97C1-43EE9AAAC56B}">
      <dgm:prSet/>
      <dgm:spPr/>
      <dgm:t>
        <a:bodyPr/>
        <a:lstStyle/>
        <a:p>
          <a:endParaRPr lang="ru-RU"/>
        </a:p>
      </dgm:t>
    </dgm:pt>
    <dgm:pt modelId="{84201D92-7A71-40AB-BCBD-77BAD12BEAC6}" type="sibTrans" cxnId="{DE26067D-DF09-4DFB-97C1-43EE9AAAC56B}">
      <dgm:prSet/>
      <dgm:spPr/>
      <dgm:t>
        <a:bodyPr/>
        <a:lstStyle/>
        <a:p>
          <a:endParaRPr lang="ru-RU"/>
        </a:p>
      </dgm:t>
    </dgm:pt>
    <dgm:pt modelId="{3A8838A3-BC3D-495C-A353-9F5EB932CA43}" type="pres">
      <dgm:prSet presAssocID="{A13ADD29-FBB8-493A-BA0D-E31B177AAFAE}" presName="linearFlow" presStyleCnt="0">
        <dgm:presLayoutVars>
          <dgm:dir/>
          <dgm:resizeHandles val="exact"/>
        </dgm:presLayoutVars>
      </dgm:prSet>
      <dgm:spPr/>
    </dgm:pt>
    <dgm:pt modelId="{95548406-1AF3-42C4-A249-103F17E408AD}" type="pres">
      <dgm:prSet presAssocID="{3AC3C52A-04F7-4213-A73E-EE3D51E0677A}" presName="composite" presStyleCnt="0"/>
      <dgm:spPr/>
    </dgm:pt>
    <dgm:pt modelId="{992BC4F6-48F4-4668-9D4A-DDD69F0C0A54}" type="pres">
      <dgm:prSet presAssocID="{3AC3C52A-04F7-4213-A73E-EE3D51E0677A}" presName="imgShp" presStyleLbl="fgImgPlace1" presStyleIdx="0" presStyleCnt="1" custScaleX="136228" custScaleY="175157" custLinFactNeighborX="-11515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AD2F682-ABA6-464A-84B6-1FF825F43C19}" type="pres">
      <dgm:prSet presAssocID="{3AC3C52A-04F7-4213-A73E-EE3D51E0677A}" presName="txShp" presStyleLbl="node1" presStyleIdx="0" presStyleCnt="1" custScaleX="120524" custScaleY="160355">
        <dgm:presLayoutVars>
          <dgm:bulletEnabled val="1"/>
        </dgm:presLayoutVars>
      </dgm:prSet>
      <dgm:spPr/>
    </dgm:pt>
  </dgm:ptLst>
  <dgm:cxnLst>
    <dgm:cxn modelId="{813C00E6-AB6D-4C55-8FCC-A152A34A332E}" type="presOf" srcId="{A13ADD29-FBB8-493A-BA0D-E31B177AAFAE}" destId="{3A8838A3-BC3D-495C-A353-9F5EB932CA43}" srcOrd="0" destOrd="0" presId="urn:microsoft.com/office/officeart/2005/8/layout/vList3"/>
    <dgm:cxn modelId="{DE26067D-DF09-4DFB-97C1-43EE9AAAC56B}" srcId="{A13ADD29-FBB8-493A-BA0D-E31B177AAFAE}" destId="{3AC3C52A-04F7-4213-A73E-EE3D51E0677A}" srcOrd="0" destOrd="0" parTransId="{9634D8D1-73AD-46A0-A827-D5B2FE91F9F6}" sibTransId="{84201D92-7A71-40AB-BCBD-77BAD12BEAC6}"/>
    <dgm:cxn modelId="{B22CEC7E-61B7-4721-BB6D-8B57500ED8FC}" type="presOf" srcId="{3AC3C52A-04F7-4213-A73E-EE3D51E0677A}" destId="{FAD2F682-ABA6-464A-84B6-1FF825F43C19}" srcOrd="0" destOrd="0" presId="urn:microsoft.com/office/officeart/2005/8/layout/vList3"/>
    <dgm:cxn modelId="{F487820F-8E3C-4779-B88E-CD5A3755861E}" type="presParOf" srcId="{3A8838A3-BC3D-495C-A353-9F5EB932CA43}" destId="{95548406-1AF3-42C4-A249-103F17E408AD}" srcOrd="0" destOrd="0" presId="urn:microsoft.com/office/officeart/2005/8/layout/vList3"/>
    <dgm:cxn modelId="{DB007908-5A64-49B4-A0FE-869C4DCE8DF7}" type="presParOf" srcId="{95548406-1AF3-42C4-A249-103F17E408AD}" destId="{992BC4F6-48F4-4668-9D4A-DDD69F0C0A54}" srcOrd="0" destOrd="0" presId="urn:microsoft.com/office/officeart/2005/8/layout/vList3"/>
    <dgm:cxn modelId="{21997B90-5EB1-43DE-9285-8D6FE628B7B9}" type="presParOf" srcId="{95548406-1AF3-42C4-A249-103F17E408AD}" destId="{FAD2F682-ABA6-464A-84B6-1FF825F43C1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B5C491-C589-4AC3-BEC1-E6BC4D2F4C48}" type="doc">
      <dgm:prSet loTypeId="urn:microsoft.com/office/officeart/2005/8/layout/venn1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19A5F0-8449-4822-B9F6-DA24A12B80E5}">
      <dgm:prSet/>
      <dgm:spPr/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КБ "</a:t>
          </a:r>
          <a:r>
            <a:rPr lang="ru-RU" dirty="0" err="1" smtClean="0">
              <a:solidFill>
                <a:schemeClr val="bg1"/>
              </a:solidFill>
            </a:rPr>
            <a:t>Південне</a:t>
          </a:r>
          <a:r>
            <a:rPr lang="ru-RU" dirty="0" smtClean="0">
              <a:solidFill>
                <a:schemeClr val="bg1"/>
              </a:solidFill>
            </a:rPr>
            <a:t>" </a:t>
          </a:r>
          <a:r>
            <a:rPr lang="ru-RU" dirty="0" err="1" smtClean="0">
              <a:solidFill>
                <a:schemeClr val="bg1"/>
              </a:solidFill>
            </a:rPr>
            <a:t>ім</a:t>
          </a:r>
          <a:r>
            <a:rPr lang="ru-RU" dirty="0" smtClean="0">
              <a:solidFill>
                <a:schemeClr val="bg1"/>
              </a:solidFill>
            </a:rPr>
            <a:t>. </a:t>
          </a:r>
          <a:r>
            <a:rPr lang="ru-RU" dirty="0" err="1" smtClean="0">
              <a:solidFill>
                <a:schemeClr val="bg1"/>
              </a:solidFill>
            </a:rPr>
            <a:t>М.Янгеля</a:t>
          </a:r>
          <a:r>
            <a:rPr lang="ru-RU" dirty="0" smtClean="0">
              <a:solidFill>
                <a:schemeClr val="bg1"/>
              </a:solidFill>
            </a:rPr>
            <a:t>, де вони </a:t>
          </a:r>
          <a:r>
            <a:rPr lang="ru-RU" dirty="0" err="1" smtClean="0">
              <a:solidFill>
                <a:schemeClr val="bg1"/>
              </a:solidFill>
            </a:rPr>
            <a:t>проектуються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підприємства</a:t>
          </a:r>
          <a:r>
            <a:rPr lang="ru-RU" dirty="0" smtClean="0">
              <a:solidFill>
                <a:schemeClr val="bg1"/>
              </a:solidFill>
            </a:rPr>
            <a:t> "</a:t>
          </a:r>
          <a:r>
            <a:rPr lang="ru-RU" dirty="0" err="1" smtClean="0">
              <a:solidFill>
                <a:schemeClr val="bg1"/>
              </a:solidFill>
            </a:rPr>
            <a:t>Комунар</a:t>
          </a:r>
          <a:r>
            <a:rPr lang="ru-RU" dirty="0" smtClean="0">
              <a:solidFill>
                <a:schemeClr val="bg1"/>
              </a:solidFill>
            </a:rPr>
            <a:t>", "</a:t>
          </a:r>
          <a:r>
            <a:rPr lang="ru-RU" dirty="0" err="1" smtClean="0">
              <a:solidFill>
                <a:schemeClr val="bg1"/>
              </a:solidFill>
            </a:rPr>
            <a:t>Хартрон</a:t>
          </a:r>
          <a:r>
            <a:rPr lang="ru-RU" dirty="0" smtClean="0">
              <a:solidFill>
                <a:schemeClr val="bg1"/>
              </a:solidFill>
            </a:rPr>
            <a:t>", "</a:t>
          </a:r>
          <a:r>
            <a:rPr lang="ru-RU" dirty="0" err="1" smtClean="0">
              <a:solidFill>
                <a:schemeClr val="bg1"/>
              </a:solidFill>
            </a:rPr>
            <a:t>Укркосмос</a:t>
          </a:r>
          <a:r>
            <a:rPr lang="ru-RU" dirty="0" smtClean="0">
              <a:solidFill>
                <a:schemeClr val="bg1"/>
              </a:solidFill>
            </a:rPr>
            <a:t>", "</a:t>
          </a:r>
          <a:r>
            <a:rPr lang="ru-RU" dirty="0" err="1" smtClean="0">
              <a:solidFill>
                <a:schemeClr val="bg1"/>
              </a:solidFill>
            </a:rPr>
            <a:t>Обрій</a:t>
          </a:r>
          <a:r>
            <a:rPr lang="ru-RU" dirty="0" smtClean="0">
              <a:solidFill>
                <a:schemeClr val="bg1"/>
              </a:solidFill>
            </a:rPr>
            <a:t>", "</a:t>
          </a:r>
          <a:r>
            <a:rPr lang="ru-RU" dirty="0" err="1" smtClean="0">
              <a:solidFill>
                <a:schemeClr val="bg1"/>
              </a:solidFill>
            </a:rPr>
            <a:t>Київський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радіозавод</a:t>
          </a:r>
          <a:r>
            <a:rPr lang="ru-RU" dirty="0" smtClean="0">
              <a:solidFill>
                <a:schemeClr val="bg1"/>
              </a:solidFill>
            </a:rPr>
            <a:t>", мережа </a:t>
          </a:r>
          <a:r>
            <a:rPr lang="ru-RU" dirty="0" err="1" smtClean="0">
              <a:solidFill>
                <a:schemeClr val="bg1"/>
              </a:solidFill>
            </a:rPr>
            <a:t>науково-дослідних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центрів</a:t>
          </a:r>
          <a:r>
            <a:rPr lang="ru-RU" dirty="0" smtClean="0">
              <a:solidFill>
                <a:schemeClr val="bg1"/>
              </a:solidFill>
            </a:rPr>
            <a:t> і </a:t>
          </a:r>
          <a:r>
            <a:rPr lang="ru-RU" dirty="0" err="1" smtClean="0">
              <a:solidFill>
                <a:schemeClr val="bg1"/>
              </a:solidFill>
            </a:rPr>
            <a:t>інститутів</a:t>
          </a:r>
          <a:r>
            <a:rPr lang="ru-RU" dirty="0" smtClean="0">
              <a:solidFill>
                <a:schemeClr val="bg1"/>
              </a:solidFill>
            </a:rPr>
            <a:t>. </a:t>
          </a:r>
          <a:endParaRPr lang="ru-RU" dirty="0">
            <a:solidFill>
              <a:schemeClr val="bg1"/>
            </a:solidFill>
          </a:endParaRPr>
        </a:p>
      </dgm:t>
    </dgm:pt>
    <dgm:pt modelId="{81D689AE-D273-49AC-A1CE-A65C938A25D1}" type="parTrans" cxnId="{CDA5BE93-9DD9-48DF-8C9D-74AE4B561651}">
      <dgm:prSet/>
      <dgm:spPr/>
      <dgm:t>
        <a:bodyPr/>
        <a:lstStyle/>
        <a:p>
          <a:endParaRPr lang="ru-RU"/>
        </a:p>
      </dgm:t>
    </dgm:pt>
    <dgm:pt modelId="{13221B89-13F9-431D-BD81-D48FDB8B4DBC}" type="sibTrans" cxnId="{CDA5BE93-9DD9-48DF-8C9D-74AE4B561651}">
      <dgm:prSet/>
      <dgm:spPr/>
      <dgm:t>
        <a:bodyPr/>
        <a:lstStyle/>
        <a:p>
          <a:endParaRPr lang="ru-RU"/>
        </a:p>
      </dgm:t>
    </dgm:pt>
    <dgm:pt modelId="{BE899537-6993-433E-BD55-0C02D767F112}" type="pres">
      <dgm:prSet presAssocID="{FBB5C491-C589-4AC3-BEC1-E6BC4D2F4C48}" presName="compositeShape" presStyleCnt="0">
        <dgm:presLayoutVars>
          <dgm:chMax val="7"/>
          <dgm:dir/>
          <dgm:resizeHandles val="exact"/>
        </dgm:presLayoutVars>
      </dgm:prSet>
      <dgm:spPr/>
    </dgm:pt>
    <dgm:pt modelId="{35C97717-3032-49A0-8A20-0C385D6CC5A2}" type="pres">
      <dgm:prSet presAssocID="{8E19A5F0-8449-4822-B9F6-DA24A12B80E5}" presName="circ1TxSh" presStyleLbl="vennNode1" presStyleIdx="0" presStyleCnt="1" custScaleX="118877"/>
      <dgm:spPr/>
    </dgm:pt>
  </dgm:ptLst>
  <dgm:cxnLst>
    <dgm:cxn modelId="{CDA5BE93-9DD9-48DF-8C9D-74AE4B561651}" srcId="{FBB5C491-C589-4AC3-BEC1-E6BC4D2F4C48}" destId="{8E19A5F0-8449-4822-B9F6-DA24A12B80E5}" srcOrd="0" destOrd="0" parTransId="{81D689AE-D273-49AC-A1CE-A65C938A25D1}" sibTransId="{13221B89-13F9-431D-BD81-D48FDB8B4DBC}"/>
    <dgm:cxn modelId="{CC8C1A5C-A18F-42AC-90DC-DF123585FDD4}" type="presOf" srcId="{8E19A5F0-8449-4822-B9F6-DA24A12B80E5}" destId="{35C97717-3032-49A0-8A20-0C385D6CC5A2}" srcOrd="0" destOrd="0" presId="urn:microsoft.com/office/officeart/2005/8/layout/venn1"/>
    <dgm:cxn modelId="{10ED1B9C-5D2F-459E-89AC-9C61FEDB78D5}" type="presOf" srcId="{FBB5C491-C589-4AC3-BEC1-E6BC4D2F4C48}" destId="{BE899537-6993-433E-BD55-0C02D767F112}" srcOrd="0" destOrd="0" presId="urn:microsoft.com/office/officeart/2005/8/layout/venn1"/>
    <dgm:cxn modelId="{6B0B6C87-0E7F-43F1-A0E4-A46C3343589A}" type="presParOf" srcId="{BE899537-6993-433E-BD55-0C02D767F112}" destId="{35C97717-3032-49A0-8A20-0C385D6CC5A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D79759-043F-4A29-BB90-9F9355E8DD01}" type="doc">
      <dgm:prSet loTypeId="urn:microsoft.com/office/officeart/2005/8/layout/lProcess2" loCatId="list" qsTypeId="urn:microsoft.com/office/officeart/2005/8/quickstyle/3d4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8FCF3E-5537-4641-93AF-242D5C7933F1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Всі</a:t>
          </a: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вони </a:t>
          </a:r>
          <a:r>
            <a:rPr lang="ru-RU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зосереджені</a:t>
          </a: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шести </a:t>
          </a:r>
          <a:r>
            <a:rPr lang="ru-RU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географічних</a:t>
          </a:r>
          <a:r>
            <a: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пунктах</a:t>
          </a:r>
          <a:endParaRPr lang="ru-RU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5CA4A2-A953-4F3F-9CFC-72C70159EC01}" type="parTrans" cxnId="{90DAD82D-94CC-4FEB-8CF4-6B131B0EF331}">
      <dgm:prSet/>
      <dgm:spPr/>
      <dgm:t>
        <a:bodyPr/>
        <a:lstStyle/>
        <a:p>
          <a:endParaRPr lang="ru-RU"/>
        </a:p>
      </dgm:t>
    </dgm:pt>
    <dgm:pt modelId="{C518E027-5C78-4C41-801D-1A3C22B988C4}" type="sibTrans" cxnId="{90DAD82D-94CC-4FEB-8CF4-6B131B0EF331}">
      <dgm:prSet/>
      <dgm:spPr/>
      <dgm:t>
        <a:bodyPr/>
        <a:lstStyle/>
        <a:p>
          <a:endParaRPr lang="ru-RU"/>
        </a:p>
      </dgm:t>
    </dgm:pt>
    <dgm:pt modelId="{2E5B0067-AEF4-4058-AAE0-9AA64DCED8D5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Києві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676CA8-C755-4A33-94A5-85C79AE9FF6B}" type="parTrans" cxnId="{FC430B86-E523-4F1F-8EFD-F57416657B54}">
      <dgm:prSet/>
      <dgm:spPr/>
      <dgm:t>
        <a:bodyPr/>
        <a:lstStyle/>
        <a:p>
          <a:endParaRPr lang="ru-RU"/>
        </a:p>
      </dgm:t>
    </dgm:pt>
    <dgm:pt modelId="{554FB53A-E990-483B-ACFE-DC38779C1BCE}" type="sibTrans" cxnId="{FC430B86-E523-4F1F-8EFD-F57416657B54}">
      <dgm:prSet/>
      <dgm:spPr/>
      <dgm:t>
        <a:bodyPr/>
        <a:lstStyle/>
        <a:p>
          <a:endParaRPr lang="ru-RU"/>
        </a:p>
      </dgm:t>
    </dgm:pt>
    <dgm:pt modelId="{529685FC-E34D-4C4F-92E0-CF0AC43C7BAD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Дніпропетровську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B55E8A-0B46-47D7-9347-2738D8595EDF}" type="parTrans" cxnId="{AE11F973-F025-4BBD-BD50-079DDCA2CBA7}">
      <dgm:prSet/>
      <dgm:spPr/>
      <dgm:t>
        <a:bodyPr/>
        <a:lstStyle/>
        <a:p>
          <a:endParaRPr lang="ru-RU"/>
        </a:p>
      </dgm:t>
    </dgm:pt>
    <dgm:pt modelId="{23AEB810-21FA-4192-879C-7D0E28D0442D}" type="sibTrans" cxnId="{AE11F973-F025-4BBD-BD50-079DDCA2CBA7}">
      <dgm:prSet/>
      <dgm:spPr/>
      <dgm:t>
        <a:bodyPr/>
        <a:lstStyle/>
        <a:p>
          <a:endParaRPr lang="ru-RU"/>
        </a:p>
      </dgm:t>
    </dgm:pt>
    <dgm:pt modelId="{DA754DAE-0092-4833-8193-55B6F0F6BCDD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Харкові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7D82A-E4A4-4656-8424-7FEF87D39BBD}" type="parTrans" cxnId="{5B3A7CCC-C53A-4AE9-8937-5B7A4A247906}">
      <dgm:prSet/>
      <dgm:spPr/>
      <dgm:t>
        <a:bodyPr/>
        <a:lstStyle/>
        <a:p>
          <a:endParaRPr lang="ru-RU"/>
        </a:p>
      </dgm:t>
    </dgm:pt>
    <dgm:pt modelId="{B866A64C-1378-4891-AD6A-FEDE3B6F9197}" type="sibTrans" cxnId="{5B3A7CCC-C53A-4AE9-8937-5B7A4A247906}">
      <dgm:prSet/>
      <dgm:spPr/>
      <dgm:t>
        <a:bodyPr/>
        <a:lstStyle/>
        <a:p>
          <a:endParaRPr lang="ru-RU"/>
        </a:p>
      </dgm:t>
    </dgm:pt>
    <dgm:pt modelId="{7ADD2649-52CF-4C31-8AA4-DC27FA0AFB6C}">
      <dgm:prSet/>
      <dgm:spPr/>
      <dgm:t>
        <a:bodyPr/>
        <a:lstStyle/>
        <a:p>
          <a:pPr rtl="0"/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Львові</a:t>
          </a:r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942E1-A705-4171-9BAC-EAB22B34E428}" type="parTrans" cxnId="{F9AD30DE-8498-40ED-8DAD-5FCB776E8903}">
      <dgm:prSet/>
      <dgm:spPr/>
      <dgm:t>
        <a:bodyPr/>
        <a:lstStyle/>
        <a:p>
          <a:endParaRPr lang="ru-RU"/>
        </a:p>
      </dgm:t>
    </dgm:pt>
    <dgm:pt modelId="{3D7EA998-98A1-4BF2-9F12-839D84D81FBB}" type="sibTrans" cxnId="{F9AD30DE-8498-40ED-8DAD-5FCB776E8903}">
      <dgm:prSet/>
      <dgm:spPr/>
      <dgm:t>
        <a:bodyPr/>
        <a:lstStyle/>
        <a:p>
          <a:endParaRPr lang="ru-RU"/>
        </a:p>
      </dgm:t>
    </dgm:pt>
    <dgm:pt modelId="{C4F9F801-C86B-4BF1-83FA-557D5E0DE32A}">
      <dgm:prSet/>
      <dgm:spPr/>
      <dgm:t>
        <a:bodyPr/>
        <a:lstStyle/>
        <a:p>
          <a:pPr rtl="0"/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Чернігов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AEBF81-DEF6-47B6-91D1-9EF8480C0F73}" type="parTrans" cxnId="{C680438D-8208-45FC-AB3A-16F1A36365C6}">
      <dgm:prSet/>
      <dgm:spPr/>
      <dgm:t>
        <a:bodyPr/>
        <a:lstStyle/>
        <a:p>
          <a:endParaRPr lang="ru-RU"/>
        </a:p>
      </dgm:t>
    </dgm:pt>
    <dgm:pt modelId="{B902E84A-CA9D-4C8D-93D0-01A31EE54A37}" type="sibTrans" cxnId="{C680438D-8208-45FC-AB3A-16F1A36365C6}">
      <dgm:prSet/>
      <dgm:spPr/>
      <dgm:t>
        <a:bodyPr/>
        <a:lstStyle/>
        <a:p>
          <a:endParaRPr lang="ru-RU"/>
        </a:p>
      </dgm:t>
    </dgm:pt>
    <dgm:pt modelId="{3D247D96-8E17-41D1-856D-57BD4DFF026C}">
      <dgm:prSet/>
      <dgm:spPr/>
      <dgm:t>
        <a:bodyPr/>
        <a:lstStyle/>
        <a:p>
          <a:pPr rtl="0"/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Криму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61AF48-0EE7-48DA-8A94-8BA945659986}" type="parTrans" cxnId="{BD7858BE-4C28-4C4E-8F13-06F92FF53B2C}">
      <dgm:prSet/>
      <dgm:spPr/>
      <dgm:t>
        <a:bodyPr/>
        <a:lstStyle/>
        <a:p>
          <a:endParaRPr lang="ru-RU"/>
        </a:p>
      </dgm:t>
    </dgm:pt>
    <dgm:pt modelId="{2EA0FEB6-C9A2-45CA-BB17-FE28FA326DAF}" type="sibTrans" cxnId="{BD7858BE-4C28-4C4E-8F13-06F92FF53B2C}">
      <dgm:prSet/>
      <dgm:spPr/>
      <dgm:t>
        <a:bodyPr/>
        <a:lstStyle/>
        <a:p>
          <a:endParaRPr lang="ru-RU"/>
        </a:p>
      </dgm:t>
    </dgm:pt>
    <dgm:pt modelId="{2C17931F-EF8D-40C0-BDB7-8461F5F4AF89}" type="pres">
      <dgm:prSet presAssocID="{FBD79759-043F-4A29-BB90-9F9355E8DD01}" presName="theList" presStyleCnt="0">
        <dgm:presLayoutVars>
          <dgm:dir/>
          <dgm:animLvl val="lvl"/>
          <dgm:resizeHandles val="exact"/>
        </dgm:presLayoutVars>
      </dgm:prSet>
      <dgm:spPr/>
    </dgm:pt>
    <dgm:pt modelId="{CCE79803-55A8-46FC-AD1D-F1AB36F46BC8}" type="pres">
      <dgm:prSet presAssocID="{8D8FCF3E-5537-4641-93AF-242D5C7933F1}" presName="compNode" presStyleCnt="0"/>
      <dgm:spPr/>
    </dgm:pt>
    <dgm:pt modelId="{411883AC-1D29-4EBD-89B2-4C27C754533D}" type="pres">
      <dgm:prSet presAssocID="{8D8FCF3E-5537-4641-93AF-242D5C7933F1}" presName="aNode" presStyleLbl="bgShp" presStyleIdx="0" presStyleCnt="1"/>
      <dgm:spPr/>
    </dgm:pt>
    <dgm:pt modelId="{AD007FA0-E88C-4647-83C3-F7C2E8A762E4}" type="pres">
      <dgm:prSet presAssocID="{8D8FCF3E-5537-4641-93AF-242D5C7933F1}" presName="textNode" presStyleLbl="bgShp" presStyleIdx="0" presStyleCnt="1"/>
      <dgm:spPr/>
    </dgm:pt>
    <dgm:pt modelId="{25881430-CCBB-4D4F-B923-D334068BB401}" type="pres">
      <dgm:prSet presAssocID="{8D8FCF3E-5537-4641-93AF-242D5C7933F1}" presName="compChildNode" presStyleCnt="0"/>
      <dgm:spPr/>
    </dgm:pt>
    <dgm:pt modelId="{92EA7586-0676-4A66-9DEC-A3E4687FAC74}" type="pres">
      <dgm:prSet presAssocID="{8D8FCF3E-5537-4641-93AF-242D5C7933F1}" presName="theInnerList" presStyleCnt="0"/>
      <dgm:spPr/>
    </dgm:pt>
    <dgm:pt modelId="{16376AA8-C38A-43C4-95F5-560745F3BFC9}" type="pres">
      <dgm:prSet presAssocID="{2E5B0067-AEF4-4058-AAE0-9AA64DCED8D5}" presName="childNode" presStyleLbl="node1" presStyleIdx="0" presStyleCnt="6">
        <dgm:presLayoutVars>
          <dgm:bulletEnabled val="1"/>
        </dgm:presLayoutVars>
      </dgm:prSet>
      <dgm:spPr/>
    </dgm:pt>
    <dgm:pt modelId="{C6F518C0-A20D-4E69-8C47-8E208567485E}" type="pres">
      <dgm:prSet presAssocID="{2E5B0067-AEF4-4058-AAE0-9AA64DCED8D5}" presName="aSpace2" presStyleCnt="0"/>
      <dgm:spPr/>
    </dgm:pt>
    <dgm:pt modelId="{2DE51D67-838A-4D14-9C39-B12099A06917}" type="pres">
      <dgm:prSet presAssocID="{529685FC-E34D-4C4F-92E0-CF0AC43C7BAD}" presName="childNode" presStyleLbl="node1" presStyleIdx="1" presStyleCnt="6">
        <dgm:presLayoutVars>
          <dgm:bulletEnabled val="1"/>
        </dgm:presLayoutVars>
      </dgm:prSet>
      <dgm:spPr/>
    </dgm:pt>
    <dgm:pt modelId="{6B6CCB0F-1CE4-4854-A8B3-EDAC0A230907}" type="pres">
      <dgm:prSet presAssocID="{529685FC-E34D-4C4F-92E0-CF0AC43C7BAD}" presName="aSpace2" presStyleCnt="0"/>
      <dgm:spPr/>
    </dgm:pt>
    <dgm:pt modelId="{14518F24-8427-4067-AAA4-783F98DDD1E4}" type="pres">
      <dgm:prSet presAssocID="{DA754DAE-0092-4833-8193-55B6F0F6BCDD}" presName="childNode" presStyleLbl="node1" presStyleIdx="2" presStyleCnt="6">
        <dgm:presLayoutVars>
          <dgm:bulletEnabled val="1"/>
        </dgm:presLayoutVars>
      </dgm:prSet>
      <dgm:spPr/>
    </dgm:pt>
    <dgm:pt modelId="{3765A086-BBBB-491B-BAB9-D087BAE7FE49}" type="pres">
      <dgm:prSet presAssocID="{DA754DAE-0092-4833-8193-55B6F0F6BCDD}" presName="aSpace2" presStyleCnt="0"/>
      <dgm:spPr/>
    </dgm:pt>
    <dgm:pt modelId="{211950E0-1E48-4974-92E1-7E255D86D919}" type="pres">
      <dgm:prSet presAssocID="{7ADD2649-52CF-4C31-8AA4-DC27FA0AFB6C}" presName="childNode" presStyleLbl="node1" presStyleIdx="3" presStyleCnt="6">
        <dgm:presLayoutVars>
          <dgm:bulletEnabled val="1"/>
        </dgm:presLayoutVars>
      </dgm:prSet>
      <dgm:spPr/>
    </dgm:pt>
    <dgm:pt modelId="{EC898ED3-BF8D-487E-8033-7CAFB307ADAB}" type="pres">
      <dgm:prSet presAssocID="{7ADD2649-52CF-4C31-8AA4-DC27FA0AFB6C}" presName="aSpace2" presStyleCnt="0"/>
      <dgm:spPr/>
    </dgm:pt>
    <dgm:pt modelId="{63EF7B67-8000-458B-8DD0-804F6BA7596F}" type="pres">
      <dgm:prSet presAssocID="{C4F9F801-C86B-4BF1-83FA-557D5E0DE32A}" presName="childNode" presStyleLbl="node1" presStyleIdx="4" presStyleCnt="6">
        <dgm:presLayoutVars>
          <dgm:bulletEnabled val="1"/>
        </dgm:presLayoutVars>
      </dgm:prSet>
      <dgm:spPr/>
    </dgm:pt>
    <dgm:pt modelId="{677241D5-9304-4925-91AD-24A7EE8F6E26}" type="pres">
      <dgm:prSet presAssocID="{C4F9F801-C86B-4BF1-83FA-557D5E0DE32A}" presName="aSpace2" presStyleCnt="0"/>
      <dgm:spPr/>
    </dgm:pt>
    <dgm:pt modelId="{84FBD706-0A5A-458C-BCFD-72AC75FADF9A}" type="pres">
      <dgm:prSet presAssocID="{3D247D96-8E17-41D1-856D-57BD4DFF026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28B180EF-9510-45E9-8BC8-0B3A7EF165CD}" type="presOf" srcId="{C4F9F801-C86B-4BF1-83FA-557D5E0DE32A}" destId="{63EF7B67-8000-458B-8DD0-804F6BA7596F}" srcOrd="0" destOrd="0" presId="urn:microsoft.com/office/officeart/2005/8/layout/lProcess2"/>
    <dgm:cxn modelId="{D54B54C7-C4EF-4D38-9BD4-E2BBF4C4642E}" type="presOf" srcId="{DA754DAE-0092-4833-8193-55B6F0F6BCDD}" destId="{14518F24-8427-4067-AAA4-783F98DDD1E4}" srcOrd="0" destOrd="0" presId="urn:microsoft.com/office/officeart/2005/8/layout/lProcess2"/>
    <dgm:cxn modelId="{BD7858BE-4C28-4C4E-8F13-06F92FF53B2C}" srcId="{8D8FCF3E-5537-4641-93AF-242D5C7933F1}" destId="{3D247D96-8E17-41D1-856D-57BD4DFF026C}" srcOrd="5" destOrd="0" parTransId="{7961AF48-0EE7-48DA-8A94-8BA945659986}" sibTransId="{2EA0FEB6-C9A2-45CA-BB17-FE28FA326DAF}"/>
    <dgm:cxn modelId="{C680438D-8208-45FC-AB3A-16F1A36365C6}" srcId="{8D8FCF3E-5537-4641-93AF-242D5C7933F1}" destId="{C4F9F801-C86B-4BF1-83FA-557D5E0DE32A}" srcOrd="4" destOrd="0" parTransId="{C5AEBF81-DEF6-47B6-91D1-9EF8480C0F73}" sibTransId="{B902E84A-CA9D-4C8D-93D0-01A31EE54A37}"/>
    <dgm:cxn modelId="{0A6C0F86-7A8F-4E16-AECE-FDD7B467FB33}" type="presOf" srcId="{8D8FCF3E-5537-4641-93AF-242D5C7933F1}" destId="{411883AC-1D29-4EBD-89B2-4C27C754533D}" srcOrd="0" destOrd="0" presId="urn:microsoft.com/office/officeart/2005/8/layout/lProcess2"/>
    <dgm:cxn modelId="{F9AD30DE-8498-40ED-8DAD-5FCB776E8903}" srcId="{8D8FCF3E-5537-4641-93AF-242D5C7933F1}" destId="{7ADD2649-52CF-4C31-8AA4-DC27FA0AFB6C}" srcOrd="3" destOrd="0" parTransId="{D83942E1-A705-4171-9BAC-EAB22B34E428}" sibTransId="{3D7EA998-98A1-4BF2-9F12-839D84D81FBB}"/>
    <dgm:cxn modelId="{46D36A63-9094-4C94-9DFD-5E56BA34801E}" type="presOf" srcId="{2E5B0067-AEF4-4058-AAE0-9AA64DCED8D5}" destId="{16376AA8-C38A-43C4-95F5-560745F3BFC9}" srcOrd="0" destOrd="0" presId="urn:microsoft.com/office/officeart/2005/8/layout/lProcess2"/>
    <dgm:cxn modelId="{AE11F973-F025-4BBD-BD50-079DDCA2CBA7}" srcId="{8D8FCF3E-5537-4641-93AF-242D5C7933F1}" destId="{529685FC-E34D-4C4F-92E0-CF0AC43C7BAD}" srcOrd="1" destOrd="0" parTransId="{6CB55E8A-0B46-47D7-9347-2738D8595EDF}" sibTransId="{23AEB810-21FA-4192-879C-7D0E28D0442D}"/>
    <dgm:cxn modelId="{90DAD82D-94CC-4FEB-8CF4-6B131B0EF331}" srcId="{FBD79759-043F-4A29-BB90-9F9355E8DD01}" destId="{8D8FCF3E-5537-4641-93AF-242D5C7933F1}" srcOrd="0" destOrd="0" parTransId="{3C5CA4A2-A953-4F3F-9CFC-72C70159EC01}" sibTransId="{C518E027-5C78-4C41-801D-1A3C22B988C4}"/>
    <dgm:cxn modelId="{F145A1B6-DC41-44A6-BCB1-8BB5F72ED84F}" type="presOf" srcId="{529685FC-E34D-4C4F-92E0-CF0AC43C7BAD}" destId="{2DE51D67-838A-4D14-9C39-B12099A06917}" srcOrd="0" destOrd="0" presId="urn:microsoft.com/office/officeart/2005/8/layout/lProcess2"/>
    <dgm:cxn modelId="{5B3A7CCC-C53A-4AE9-8937-5B7A4A247906}" srcId="{8D8FCF3E-5537-4641-93AF-242D5C7933F1}" destId="{DA754DAE-0092-4833-8193-55B6F0F6BCDD}" srcOrd="2" destOrd="0" parTransId="{32D7D82A-E4A4-4656-8424-7FEF87D39BBD}" sibTransId="{B866A64C-1378-4891-AD6A-FEDE3B6F9197}"/>
    <dgm:cxn modelId="{023EC1B1-65A9-4286-8AD3-105CB179C6FC}" type="presOf" srcId="{FBD79759-043F-4A29-BB90-9F9355E8DD01}" destId="{2C17931F-EF8D-40C0-BDB7-8461F5F4AF89}" srcOrd="0" destOrd="0" presId="urn:microsoft.com/office/officeart/2005/8/layout/lProcess2"/>
    <dgm:cxn modelId="{976ACCB7-77DD-4594-9063-8AF4F4F17BE0}" type="presOf" srcId="{7ADD2649-52CF-4C31-8AA4-DC27FA0AFB6C}" destId="{211950E0-1E48-4974-92E1-7E255D86D919}" srcOrd="0" destOrd="0" presId="urn:microsoft.com/office/officeart/2005/8/layout/lProcess2"/>
    <dgm:cxn modelId="{98096745-2A98-40C7-ADF5-EFFB34D849E3}" type="presOf" srcId="{3D247D96-8E17-41D1-856D-57BD4DFF026C}" destId="{84FBD706-0A5A-458C-BCFD-72AC75FADF9A}" srcOrd="0" destOrd="0" presId="urn:microsoft.com/office/officeart/2005/8/layout/lProcess2"/>
    <dgm:cxn modelId="{FC430B86-E523-4F1F-8EFD-F57416657B54}" srcId="{8D8FCF3E-5537-4641-93AF-242D5C7933F1}" destId="{2E5B0067-AEF4-4058-AAE0-9AA64DCED8D5}" srcOrd="0" destOrd="0" parTransId="{A8676CA8-C755-4A33-94A5-85C79AE9FF6B}" sibTransId="{554FB53A-E990-483B-ACFE-DC38779C1BCE}"/>
    <dgm:cxn modelId="{865D5A09-52B0-4DC7-94D8-C3F980258DC4}" type="presOf" srcId="{8D8FCF3E-5537-4641-93AF-242D5C7933F1}" destId="{AD007FA0-E88C-4647-83C3-F7C2E8A762E4}" srcOrd="1" destOrd="0" presId="urn:microsoft.com/office/officeart/2005/8/layout/lProcess2"/>
    <dgm:cxn modelId="{5546D597-2971-48ED-AEFE-046EAEAFE5A3}" type="presParOf" srcId="{2C17931F-EF8D-40C0-BDB7-8461F5F4AF89}" destId="{CCE79803-55A8-46FC-AD1D-F1AB36F46BC8}" srcOrd="0" destOrd="0" presId="urn:microsoft.com/office/officeart/2005/8/layout/lProcess2"/>
    <dgm:cxn modelId="{C9BDB981-CCCB-4190-929A-A9765B43F907}" type="presParOf" srcId="{CCE79803-55A8-46FC-AD1D-F1AB36F46BC8}" destId="{411883AC-1D29-4EBD-89B2-4C27C754533D}" srcOrd="0" destOrd="0" presId="urn:microsoft.com/office/officeart/2005/8/layout/lProcess2"/>
    <dgm:cxn modelId="{58CCE412-97E2-44CC-851C-69D22FF478F7}" type="presParOf" srcId="{CCE79803-55A8-46FC-AD1D-F1AB36F46BC8}" destId="{AD007FA0-E88C-4647-83C3-F7C2E8A762E4}" srcOrd="1" destOrd="0" presId="urn:microsoft.com/office/officeart/2005/8/layout/lProcess2"/>
    <dgm:cxn modelId="{7720B424-F749-419B-9B8D-C21582A181B8}" type="presParOf" srcId="{CCE79803-55A8-46FC-AD1D-F1AB36F46BC8}" destId="{25881430-CCBB-4D4F-B923-D334068BB401}" srcOrd="2" destOrd="0" presId="urn:microsoft.com/office/officeart/2005/8/layout/lProcess2"/>
    <dgm:cxn modelId="{41E8770C-B8A2-4347-A912-C881B34D8A69}" type="presParOf" srcId="{25881430-CCBB-4D4F-B923-D334068BB401}" destId="{92EA7586-0676-4A66-9DEC-A3E4687FAC74}" srcOrd="0" destOrd="0" presId="urn:microsoft.com/office/officeart/2005/8/layout/lProcess2"/>
    <dgm:cxn modelId="{08D6FF79-C347-4D61-84E8-80598CEF944B}" type="presParOf" srcId="{92EA7586-0676-4A66-9DEC-A3E4687FAC74}" destId="{16376AA8-C38A-43C4-95F5-560745F3BFC9}" srcOrd="0" destOrd="0" presId="urn:microsoft.com/office/officeart/2005/8/layout/lProcess2"/>
    <dgm:cxn modelId="{C7DE65A8-69A3-48BF-934C-DE0CA98D1D5C}" type="presParOf" srcId="{92EA7586-0676-4A66-9DEC-A3E4687FAC74}" destId="{C6F518C0-A20D-4E69-8C47-8E208567485E}" srcOrd="1" destOrd="0" presId="urn:microsoft.com/office/officeart/2005/8/layout/lProcess2"/>
    <dgm:cxn modelId="{F2A15240-7913-48B7-B143-5425D83C30BE}" type="presParOf" srcId="{92EA7586-0676-4A66-9DEC-A3E4687FAC74}" destId="{2DE51D67-838A-4D14-9C39-B12099A06917}" srcOrd="2" destOrd="0" presId="urn:microsoft.com/office/officeart/2005/8/layout/lProcess2"/>
    <dgm:cxn modelId="{1DDAAD35-3B59-4B24-B227-24457DABC590}" type="presParOf" srcId="{92EA7586-0676-4A66-9DEC-A3E4687FAC74}" destId="{6B6CCB0F-1CE4-4854-A8B3-EDAC0A230907}" srcOrd="3" destOrd="0" presId="urn:microsoft.com/office/officeart/2005/8/layout/lProcess2"/>
    <dgm:cxn modelId="{605A6BDF-0B11-4787-B51E-938CBE4C3DEF}" type="presParOf" srcId="{92EA7586-0676-4A66-9DEC-A3E4687FAC74}" destId="{14518F24-8427-4067-AAA4-783F98DDD1E4}" srcOrd="4" destOrd="0" presId="urn:microsoft.com/office/officeart/2005/8/layout/lProcess2"/>
    <dgm:cxn modelId="{C1366025-DE2B-42E0-A1E8-6620662ADABE}" type="presParOf" srcId="{92EA7586-0676-4A66-9DEC-A3E4687FAC74}" destId="{3765A086-BBBB-491B-BAB9-D087BAE7FE49}" srcOrd="5" destOrd="0" presId="urn:microsoft.com/office/officeart/2005/8/layout/lProcess2"/>
    <dgm:cxn modelId="{FB46CFC5-6F86-4B1C-9255-A514ABFCBB5E}" type="presParOf" srcId="{92EA7586-0676-4A66-9DEC-A3E4687FAC74}" destId="{211950E0-1E48-4974-92E1-7E255D86D919}" srcOrd="6" destOrd="0" presId="urn:microsoft.com/office/officeart/2005/8/layout/lProcess2"/>
    <dgm:cxn modelId="{ED5EECD1-5DD2-40B7-AAF8-8F61BFC661BB}" type="presParOf" srcId="{92EA7586-0676-4A66-9DEC-A3E4687FAC74}" destId="{EC898ED3-BF8D-487E-8033-7CAFB307ADAB}" srcOrd="7" destOrd="0" presId="urn:microsoft.com/office/officeart/2005/8/layout/lProcess2"/>
    <dgm:cxn modelId="{F2C5AE58-04EF-4A2B-B576-184C37A85320}" type="presParOf" srcId="{92EA7586-0676-4A66-9DEC-A3E4687FAC74}" destId="{63EF7B67-8000-458B-8DD0-804F6BA7596F}" srcOrd="8" destOrd="0" presId="urn:microsoft.com/office/officeart/2005/8/layout/lProcess2"/>
    <dgm:cxn modelId="{C0D2BF7D-E3B4-45CE-AA31-31E4F9B4E9CC}" type="presParOf" srcId="{92EA7586-0676-4A66-9DEC-A3E4687FAC74}" destId="{677241D5-9304-4925-91AD-24A7EE8F6E26}" srcOrd="9" destOrd="0" presId="urn:microsoft.com/office/officeart/2005/8/layout/lProcess2"/>
    <dgm:cxn modelId="{BC7E32E7-5F6A-41AA-B2EF-293C9E52E879}" type="presParOf" srcId="{92EA7586-0676-4A66-9DEC-A3E4687FAC74}" destId="{84FBD706-0A5A-458C-BCFD-72AC75FADF9A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B70AE5-877A-41AB-A87B-036D0AD6EA4B}" type="doc">
      <dgm:prSet loTypeId="urn:microsoft.com/office/officeart/2005/8/layout/target3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953705-6297-4C00-99BA-159FFEF26BA2}">
      <dgm:prSet/>
      <dgm:spPr/>
      <dgm:t>
        <a:bodyPr/>
        <a:lstStyle/>
        <a:p>
          <a:pPr rtl="0"/>
          <a:r>
            <a:rPr lang="ru-RU" dirty="0" smtClean="0">
              <a:solidFill>
                <a:schemeClr val="tx2"/>
              </a:solidFill>
            </a:rPr>
            <a:t>Для </a:t>
          </a:r>
          <a:r>
            <a:rPr lang="ru-RU" dirty="0" err="1" smtClean="0">
              <a:solidFill>
                <a:schemeClr val="tx2"/>
              </a:solidFill>
            </a:rPr>
            <a:t>керування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супутниками</a:t>
          </a:r>
          <a:r>
            <a:rPr lang="ru-RU" dirty="0" smtClean="0">
              <a:solidFill>
                <a:schemeClr val="tx2"/>
              </a:solidFill>
            </a:rPr>
            <a:t> в </a:t>
          </a:r>
          <a:r>
            <a:rPr lang="ru-RU" dirty="0" err="1" smtClean="0">
              <a:solidFill>
                <a:schemeClr val="tx2"/>
              </a:solidFill>
            </a:rPr>
            <a:t>Україні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також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створений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єдиний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наземний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автоматизований</a:t>
          </a:r>
          <a:r>
            <a:rPr lang="ru-RU" dirty="0" smtClean="0">
              <a:solidFill>
                <a:schemeClr val="tx2"/>
              </a:solidFill>
            </a:rPr>
            <a:t> комплекс </a:t>
          </a:r>
          <a:r>
            <a:rPr lang="ru-RU" dirty="0" err="1" smtClean="0">
              <a:solidFill>
                <a:schemeClr val="tx2"/>
              </a:solidFill>
            </a:rPr>
            <a:t>керування</a:t>
          </a:r>
          <a:r>
            <a:rPr lang="ru-RU" dirty="0" smtClean="0">
              <a:solidFill>
                <a:schemeClr val="tx2"/>
              </a:solidFill>
            </a:rPr>
            <a:t> (НАКК), </a:t>
          </a:r>
          <a:r>
            <a:rPr lang="ru-RU" dirty="0" err="1" smtClean="0">
              <a:solidFill>
                <a:schemeClr val="tx2"/>
              </a:solidFill>
            </a:rPr>
            <a:t>що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включає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центри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керування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польотами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космічних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апаратів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прийому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наукової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інформації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її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опрацювання</a:t>
          </a:r>
          <a:r>
            <a:rPr lang="ru-RU" dirty="0" smtClean="0">
              <a:solidFill>
                <a:schemeClr val="tx2"/>
              </a:solidFill>
            </a:rPr>
            <a:t>, контролю </a:t>
          </a:r>
          <a:r>
            <a:rPr lang="ru-RU" dirty="0" err="1" smtClean="0">
              <a:solidFill>
                <a:schemeClr val="tx2"/>
              </a:solidFill>
            </a:rPr>
            <a:t>навігаційного</a:t>
          </a:r>
          <a:r>
            <a:rPr lang="ru-RU" dirty="0" smtClean="0">
              <a:solidFill>
                <a:schemeClr val="tx2"/>
              </a:solidFill>
            </a:rPr>
            <a:t> поля і </a:t>
          </a:r>
          <a:r>
            <a:rPr lang="ru-RU" dirty="0" err="1" smtClean="0">
              <a:solidFill>
                <a:schemeClr val="tx2"/>
              </a:solidFill>
            </a:rPr>
            <a:t>космічного</a:t>
          </a:r>
          <a:r>
            <a:rPr lang="ru-RU" dirty="0" smtClean="0">
              <a:solidFill>
                <a:schemeClr val="tx2"/>
              </a:solidFill>
            </a:rPr>
            <a:t> простору. </a:t>
          </a:r>
          <a:endParaRPr lang="ru-RU" dirty="0">
            <a:solidFill>
              <a:schemeClr val="tx2"/>
            </a:solidFill>
          </a:endParaRPr>
        </a:p>
      </dgm:t>
    </dgm:pt>
    <dgm:pt modelId="{F3CC4B71-A37B-4989-8E2E-285CA4F4EB5F}" type="parTrans" cxnId="{DEB21A56-685E-4FBC-A42C-AFE01A075D5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BF17E99D-F621-483C-8214-3B446D48D37F}" type="sibTrans" cxnId="{DEB21A56-685E-4FBC-A42C-AFE01A075D5E}">
      <dgm:prSet/>
      <dgm:spPr/>
      <dgm:t>
        <a:bodyPr/>
        <a:lstStyle/>
        <a:p>
          <a:endParaRPr lang="ru-RU">
            <a:solidFill>
              <a:schemeClr val="tx2"/>
            </a:solidFill>
          </a:endParaRPr>
        </a:p>
      </dgm:t>
    </dgm:pt>
    <dgm:pt modelId="{DF480525-BC02-4F36-804C-AFE628F648F4}" type="pres">
      <dgm:prSet presAssocID="{96B70AE5-877A-41AB-A87B-036D0AD6EA4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7F4E6B3-8863-47D0-99EC-0E66B689EA0D}" type="pres">
      <dgm:prSet presAssocID="{28953705-6297-4C00-99BA-159FFEF26BA2}" presName="circle1" presStyleLbl="node1" presStyleIdx="0" presStyleCnt="1"/>
      <dgm:spPr>
        <a:prstGeom prst="flowChartConnecto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C9C817-062F-4C86-96A6-796891DB096A}" type="pres">
      <dgm:prSet presAssocID="{28953705-6297-4C00-99BA-159FFEF26BA2}" presName="space" presStyleCnt="0"/>
      <dgm:spPr/>
    </dgm:pt>
    <dgm:pt modelId="{1750E9B0-7C65-4685-AFB0-A3E0F0DC49DD}" type="pres">
      <dgm:prSet presAssocID="{28953705-6297-4C00-99BA-159FFEF26BA2}" presName="rect1" presStyleLbl="alignAcc1" presStyleIdx="0" presStyleCnt="1"/>
      <dgm:spPr/>
    </dgm:pt>
    <dgm:pt modelId="{3D62A93B-376D-494D-BC06-4DCE7E7417D3}" type="pres">
      <dgm:prSet presAssocID="{28953705-6297-4C00-99BA-159FFEF26BA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EB21A56-685E-4FBC-A42C-AFE01A075D5E}" srcId="{96B70AE5-877A-41AB-A87B-036D0AD6EA4B}" destId="{28953705-6297-4C00-99BA-159FFEF26BA2}" srcOrd="0" destOrd="0" parTransId="{F3CC4B71-A37B-4989-8E2E-285CA4F4EB5F}" sibTransId="{BF17E99D-F621-483C-8214-3B446D48D37F}"/>
    <dgm:cxn modelId="{15911D59-515A-420A-916A-B025D52575E8}" type="presOf" srcId="{28953705-6297-4C00-99BA-159FFEF26BA2}" destId="{3D62A93B-376D-494D-BC06-4DCE7E7417D3}" srcOrd="1" destOrd="0" presId="urn:microsoft.com/office/officeart/2005/8/layout/target3"/>
    <dgm:cxn modelId="{8962B488-74D2-4CE3-B6D4-DB769F5394E0}" type="presOf" srcId="{28953705-6297-4C00-99BA-159FFEF26BA2}" destId="{1750E9B0-7C65-4685-AFB0-A3E0F0DC49DD}" srcOrd="0" destOrd="0" presId="urn:microsoft.com/office/officeart/2005/8/layout/target3"/>
    <dgm:cxn modelId="{0021529E-E046-4DE0-8A99-334338945A1B}" type="presOf" srcId="{96B70AE5-877A-41AB-A87B-036D0AD6EA4B}" destId="{DF480525-BC02-4F36-804C-AFE628F648F4}" srcOrd="0" destOrd="0" presId="urn:microsoft.com/office/officeart/2005/8/layout/target3"/>
    <dgm:cxn modelId="{4575F117-307D-4B7C-85D6-C6341B274E55}" type="presParOf" srcId="{DF480525-BC02-4F36-804C-AFE628F648F4}" destId="{B7F4E6B3-8863-47D0-99EC-0E66B689EA0D}" srcOrd="0" destOrd="0" presId="urn:microsoft.com/office/officeart/2005/8/layout/target3"/>
    <dgm:cxn modelId="{B225128B-2472-45B2-A9C9-90D1BADBCA9F}" type="presParOf" srcId="{DF480525-BC02-4F36-804C-AFE628F648F4}" destId="{53C9C817-062F-4C86-96A6-796891DB096A}" srcOrd="1" destOrd="0" presId="urn:microsoft.com/office/officeart/2005/8/layout/target3"/>
    <dgm:cxn modelId="{11179B9F-8B1D-47D3-BF7E-F55BE44DD892}" type="presParOf" srcId="{DF480525-BC02-4F36-804C-AFE628F648F4}" destId="{1750E9B0-7C65-4685-AFB0-A3E0F0DC49DD}" srcOrd="2" destOrd="0" presId="urn:microsoft.com/office/officeart/2005/8/layout/target3"/>
    <dgm:cxn modelId="{45766C14-D4C0-4558-AD3E-099D528CEBF8}" type="presParOf" srcId="{DF480525-BC02-4F36-804C-AFE628F648F4}" destId="{3D62A93B-376D-494D-BC06-4DCE7E7417D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FA727-7A20-47C6-95C7-BE02FE76BA92}">
      <dsp:nvSpPr>
        <dsp:cNvPr id="0" name=""/>
        <dsp:cNvSpPr/>
      </dsp:nvSpPr>
      <dsp:spPr>
        <a:xfrm>
          <a:off x="216030" y="0"/>
          <a:ext cx="8352915" cy="6336703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0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Україна</a:t>
          </a:r>
          <a:r>
            <a:rPr lang="ru-RU" sz="800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– </a:t>
          </a:r>
          <a:r>
            <a:rPr lang="ru-RU" sz="8000" i="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космічна</a:t>
          </a:r>
          <a:r>
            <a:rPr lang="ru-RU" sz="8000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rPr>
            <a:t> держава</a:t>
          </a:r>
          <a:endParaRPr lang="ru-RU" sz="8000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anose="020B0502020202020204" pitchFamily="34" charset="0"/>
          </a:endParaRPr>
        </a:p>
      </dsp:txBody>
      <dsp:txXfrm>
        <a:off x="1439286" y="927989"/>
        <a:ext cx="5906403" cy="44807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40B25-9257-49D8-B2AF-06E91BA83262}">
      <dsp:nvSpPr>
        <dsp:cNvPr id="0" name=""/>
        <dsp:cNvSpPr/>
      </dsp:nvSpPr>
      <dsp:spPr>
        <a:xfrm>
          <a:off x="216033" y="0"/>
          <a:ext cx="8496925" cy="619268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rgbClr val="002060"/>
              </a:solidFill>
            </a:rPr>
            <a:t>Основна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продукція</a:t>
          </a:r>
          <a:r>
            <a:rPr lang="ru-RU" sz="3100" kern="1200" dirty="0" smtClean="0">
              <a:solidFill>
                <a:srgbClr val="002060"/>
              </a:solidFill>
            </a:rPr>
            <a:t>, </a:t>
          </a:r>
          <a:r>
            <a:rPr lang="ru-RU" sz="3100" kern="1200" dirty="0" err="1" smtClean="0">
              <a:solidFill>
                <a:srgbClr val="002060"/>
              </a:solidFill>
            </a:rPr>
            <a:t>якою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можуть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похвалитися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українські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виробники</a:t>
          </a:r>
          <a:r>
            <a:rPr lang="ru-RU" sz="3100" kern="1200" dirty="0" smtClean="0">
              <a:solidFill>
                <a:srgbClr val="002060"/>
              </a:solidFill>
            </a:rPr>
            <a:t> - </a:t>
          </a:r>
          <a:r>
            <a:rPr lang="ru-RU" sz="3100" kern="1200" dirty="0" err="1" smtClean="0">
              <a:solidFill>
                <a:srgbClr val="002060"/>
              </a:solidFill>
            </a:rPr>
            <a:t>це</a:t>
          </a:r>
          <a:r>
            <a:rPr lang="ru-RU" sz="3100" kern="1200" dirty="0" smtClean="0">
              <a:solidFill>
                <a:srgbClr val="002060"/>
              </a:solidFill>
            </a:rPr>
            <a:t> в першу </a:t>
          </a:r>
          <a:r>
            <a:rPr lang="ru-RU" sz="3100" kern="1200" dirty="0" err="1" smtClean="0">
              <a:solidFill>
                <a:srgbClr val="002060"/>
              </a:solidFill>
            </a:rPr>
            <a:t>чергу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ракети-носії</a:t>
          </a:r>
          <a:r>
            <a:rPr lang="ru-RU" sz="3100" kern="1200" dirty="0" smtClean="0">
              <a:solidFill>
                <a:srgbClr val="002060"/>
              </a:solidFill>
            </a:rPr>
            <a:t>, </a:t>
          </a:r>
          <a:r>
            <a:rPr lang="ru-RU" sz="3100" kern="1200" dirty="0" err="1" smtClean="0">
              <a:solidFill>
                <a:srgbClr val="002060"/>
              </a:solidFill>
            </a:rPr>
            <a:t>що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доставляють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супутники</a:t>
          </a:r>
          <a:r>
            <a:rPr lang="ru-RU" sz="3100" kern="1200" dirty="0" smtClean="0">
              <a:solidFill>
                <a:srgbClr val="002060"/>
              </a:solidFill>
            </a:rPr>
            <a:t> на </a:t>
          </a:r>
          <a:r>
            <a:rPr lang="ru-RU" sz="3100" kern="1200" dirty="0" err="1" smtClean="0">
              <a:solidFill>
                <a:srgbClr val="002060"/>
              </a:solidFill>
            </a:rPr>
            <a:t>орбіту</a:t>
          </a:r>
          <a:r>
            <a:rPr lang="ru-RU" sz="3100" kern="1200" dirty="0" smtClean="0">
              <a:solidFill>
                <a:srgbClr val="002060"/>
              </a:solidFill>
            </a:rPr>
            <a:t>. </a:t>
          </a:r>
          <a:r>
            <a:rPr lang="ru-RU" sz="3100" kern="1200" dirty="0" err="1" smtClean="0">
              <a:solidFill>
                <a:srgbClr val="002060"/>
              </a:solidFill>
            </a:rPr>
            <a:t>Їхній</a:t>
          </a:r>
          <a:r>
            <a:rPr lang="ru-RU" sz="3100" kern="1200" dirty="0" smtClean="0">
              <a:solidFill>
                <a:srgbClr val="002060"/>
              </a:solidFill>
            </a:rPr>
            <a:t> спектр широкий - </a:t>
          </a:r>
          <a:r>
            <a:rPr lang="ru-RU" sz="3100" kern="1200" dirty="0" err="1" smtClean="0">
              <a:solidFill>
                <a:srgbClr val="002060"/>
              </a:solidFill>
            </a:rPr>
            <a:t>від</a:t>
          </a:r>
          <a:r>
            <a:rPr lang="ru-RU" sz="3100" kern="1200" dirty="0" smtClean="0">
              <a:solidFill>
                <a:srgbClr val="002060"/>
              </a:solidFill>
            </a:rPr>
            <a:t> "</a:t>
          </a:r>
          <a:r>
            <a:rPr lang="ru-RU" sz="3100" kern="1200" dirty="0" err="1" smtClean="0">
              <a:solidFill>
                <a:srgbClr val="002060"/>
              </a:solidFill>
            </a:rPr>
            <a:t>космічного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пікапа</a:t>
          </a:r>
          <a:r>
            <a:rPr lang="ru-RU" sz="3100" kern="1200" dirty="0" smtClean="0">
              <a:solidFill>
                <a:srgbClr val="002060"/>
              </a:solidFill>
            </a:rPr>
            <a:t>" типу "Циклон-3", </a:t>
          </a:r>
          <a:r>
            <a:rPr lang="ru-RU" sz="3100" kern="1200" dirty="0" err="1" smtClean="0">
              <a:solidFill>
                <a:srgbClr val="002060"/>
              </a:solidFill>
            </a:rPr>
            <a:t>що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бере</a:t>
          </a:r>
          <a:r>
            <a:rPr lang="ru-RU" sz="3100" kern="1200" dirty="0" smtClean="0">
              <a:solidFill>
                <a:srgbClr val="002060"/>
              </a:solidFill>
            </a:rPr>
            <a:t> на борт 600 кг </a:t>
          </a:r>
          <a:r>
            <a:rPr lang="ru-RU" sz="3100" kern="1200" dirty="0" err="1" smtClean="0">
              <a:solidFill>
                <a:srgbClr val="002060"/>
              </a:solidFill>
            </a:rPr>
            <a:t>вантажу</a:t>
          </a:r>
          <a:r>
            <a:rPr lang="ru-RU" sz="3100" kern="1200" dirty="0" smtClean="0">
              <a:solidFill>
                <a:srgbClr val="002060"/>
              </a:solidFill>
            </a:rPr>
            <a:t>, до "</a:t>
          </a:r>
          <a:r>
            <a:rPr lang="ru-RU" sz="3100" kern="1200" dirty="0" err="1" smtClean="0">
              <a:solidFill>
                <a:srgbClr val="002060"/>
              </a:solidFill>
            </a:rPr>
            <a:t>ваговика</a:t>
          </a:r>
          <a:r>
            <a:rPr lang="ru-RU" sz="3100" kern="1200" dirty="0" smtClean="0">
              <a:solidFill>
                <a:srgbClr val="002060"/>
              </a:solidFill>
            </a:rPr>
            <a:t>" "Зеніт-3</a:t>
          </a:r>
          <a:r>
            <a:rPr lang="en-US" sz="3100" kern="1200" dirty="0" smtClean="0">
              <a:solidFill>
                <a:srgbClr val="002060"/>
              </a:solidFill>
            </a:rPr>
            <a:t>SL", </a:t>
          </a:r>
          <a:r>
            <a:rPr lang="ru-RU" sz="3100" kern="1200" dirty="0" err="1" smtClean="0">
              <a:solidFill>
                <a:srgbClr val="002060"/>
              </a:solidFill>
            </a:rPr>
            <a:t>що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витягає</a:t>
          </a:r>
          <a:r>
            <a:rPr lang="ru-RU" sz="3100" kern="1200" dirty="0" smtClean="0">
              <a:solidFill>
                <a:srgbClr val="002060"/>
              </a:solidFill>
            </a:rPr>
            <a:t> за </a:t>
          </a:r>
          <a:r>
            <a:rPr lang="ru-RU" sz="3100" kern="1200" dirty="0" err="1" smtClean="0">
              <a:solidFill>
                <a:srgbClr val="002060"/>
              </a:solidFill>
            </a:rPr>
            <a:t>межі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планети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добрих</a:t>
          </a:r>
          <a:r>
            <a:rPr lang="ru-RU" sz="3100" kern="1200" dirty="0" smtClean="0">
              <a:solidFill>
                <a:srgbClr val="002060"/>
              </a:solidFill>
            </a:rPr>
            <a:t> </a:t>
          </a:r>
          <a:r>
            <a:rPr lang="ru-RU" sz="3100" kern="1200" dirty="0" err="1" smtClean="0">
              <a:solidFill>
                <a:srgbClr val="002060"/>
              </a:solidFill>
            </a:rPr>
            <a:t>шість</a:t>
          </a:r>
          <a:r>
            <a:rPr lang="ru-RU" sz="3100" kern="1200" dirty="0" smtClean="0">
              <a:solidFill>
                <a:srgbClr val="002060"/>
              </a:solidFill>
            </a:rPr>
            <a:t> тонн. </a:t>
          </a:r>
          <a:endParaRPr lang="ru-RU" sz="3100" kern="1200" dirty="0">
            <a:solidFill>
              <a:srgbClr val="002060"/>
            </a:solidFill>
          </a:endParaRPr>
        </a:p>
      </dsp:txBody>
      <dsp:txXfrm>
        <a:off x="1460379" y="906898"/>
        <a:ext cx="6008233" cy="43788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A80E0-B854-4CDF-986E-A08782BA7D10}">
      <dsp:nvSpPr>
        <dsp:cNvPr id="0" name=""/>
        <dsp:cNvSpPr/>
      </dsp:nvSpPr>
      <dsp:spPr>
        <a:xfrm>
          <a:off x="216026" y="0"/>
          <a:ext cx="8352922" cy="64087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Зараз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йдуть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роботи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над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створенням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потужної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ракети-носія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"Циклон-4"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високоточною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системою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керування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збільшеного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запасу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палива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наступного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року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їх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планується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запускати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 6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одиниць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у </a:t>
          </a:r>
          <a:r>
            <a:rPr lang="ru-RU" sz="38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рік</a:t>
          </a:r>
          <a:r>
            <a:rPr lang="ru-RU" sz="38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 </a:t>
          </a:r>
          <a:endParaRPr lang="ru-RU" sz="3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39283" y="938534"/>
        <a:ext cx="5906408" cy="45316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3E297-F91E-4CBA-BA7E-AB394304668B}">
      <dsp:nvSpPr>
        <dsp:cNvPr id="0" name=""/>
        <dsp:cNvSpPr/>
      </dsp:nvSpPr>
      <dsp:spPr>
        <a:xfrm>
          <a:off x="-2" y="0"/>
          <a:ext cx="8229604" cy="63367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>
              <a:solidFill>
                <a:schemeClr val="bg1"/>
              </a:solidFill>
            </a:rPr>
            <a:t>Цікавий</a:t>
          </a:r>
          <a:r>
            <a:rPr lang="ru-RU" sz="3000" kern="1200" dirty="0" smtClean="0">
              <a:solidFill>
                <a:schemeClr val="bg1"/>
              </a:solidFill>
            </a:rPr>
            <a:t> той факт, </a:t>
          </a:r>
          <a:r>
            <a:rPr lang="ru-RU" sz="3000" kern="1200" dirty="0" err="1" smtClean="0">
              <a:solidFill>
                <a:schemeClr val="bg1"/>
              </a:solidFill>
            </a:rPr>
            <a:t>що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українська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космічна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галузь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спроможна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виготовляти</a:t>
          </a:r>
          <a:r>
            <a:rPr lang="ru-RU" sz="3000" kern="1200" dirty="0" smtClean="0">
              <a:solidFill>
                <a:schemeClr val="bg1"/>
              </a:solidFill>
            </a:rPr>
            <a:t> далеко не </a:t>
          </a:r>
          <a:r>
            <a:rPr lang="ru-RU" sz="3000" kern="1200" dirty="0" err="1" smtClean="0">
              <a:solidFill>
                <a:schemeClr val="bg1"/>
              </a:solidFill>
            </a:rPr>
            <a:t>лише</a:t>
          </a:r>
          <a:r>
            <a:rPr lang="ru-RU" sz="3000" kern="1200" dirty="0" smtClean="0">
              <a:solidFill>
                <a:schemeClr val="bg1"/>
              </a:solidFill>
            </a:rPr>
            <a:t> транспорт - </a:t>
          </a:r>
          <a:r>
            <a:rPr lang="ru-RU" sz="3000" kern="1200" dirty="0" err="1" smtClean="0">
              <a:solidFill>
                <a:schemeClr val="bg1"/>
              </a:solidFill>
            </a:rPr>
            <a:t>ракети-носії</a:t>
          </a:r>
          <a:r>
            <a:rPr lang="ru-RU" sz="3000" kern="1200" dirty="0" smtClean="0">
              <a:solidFill>
                <a:schemeClr val="bg1"/>
              </a:solidFill>
            </a:rPr>
            <a:t>. </a:t>
          </a:r>
          <a:r>
            <a:rPr lang="ru-RU" sz="3000" kern="1200" dirty="0" err="1" smtClean="0">
              <a:solidFill>
                <a:schemeClr val="bg1"/>
              </a:solidFill>
            </a:rPr>
            <a:t>Якщо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авіаційне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бортове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устаткування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вітчизняного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виробництва</a:t>
          </a:r>
          <a:r>
            <a:rPr lang="ru-RU" sz="3000" kern="1200" dirty="0" smtClean="0">
              <a:solidFill>
                <a:schemeClr val="bg1"/>
              </a:solidFill>
            </a:rPr>
            <a:t> не </a:t>
          </a:r>
          <a:r>
            <a:rPr lang="ru-RU" sz="3000" kern="1200" dirty="0" err="1" smtClean="0">
              <a:solidFill>
                <a:schemeClr val="bg1"/>
              </a:solidFill>
            </a:rPr>
            <a:t>завжди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відповідає</a:t>
          </a:r>
          <a:r>
            <a:rPr lang="ru-RU" sz="3000" kern="1200" dirty="0" smtClean="0">
              <a:solidFill>
                <a:schemeClr val="bg1"/>
              </a:solidFill>
            </a:rPr>
            <a:t> </a:t>
          </a:r>
          <a:r>
            <a:rPr lang="ru-RU" sz="3000" kern="1200" dirty="0" err="1" smtClean="0">
              <a:solidFill>
                <a:schemeClr val="bg1"/>
              </a:solidFill>
            </a:rPr>
            <a:t>міжнародним</a:t>
          </a:r>
          <a:r>
            <a:rPr lang="ru-RU" sz="3000" kern="1200" dirty="0" smtClean="0">
              <a:solidFill>
                <a:schemeClr val="bg1"/>
              </a:solidFill>
            </a:rPr>
            <a:t> нормам, то в </a:t>
          </a:r>
          <a:r>
            <a:rPr lang="ru-RU" sz="3000" kern="1200" dirty="0" err="1" smtClean="0">
              <a:solidFill>
                <a:schemeClr val="bg1"/>
              </a:solidFill>
            </a:rPr>
            <a:t>космосі</a:t>
          </a:r>
          <a:r>
            <a:rPr lang="ru-RU" sz="3000" kern="1200" dirty="0" smtClean="0">
              <a:solidFill>
                <a:schemeClr val="bg1"/>
              </a:solidFill>
            </a:rPr>
            <a:t> - </a:t>
          </a:r>
          <a:r>
            <a:rPr lang="ru-RU" sz="3000" kern="1200" dirty="0" err="1" smtClean="0">
              <a:solidFill>
                <a:schemeClr val="bg1"/>
              </a:solidFill>
            </a:rPr>
            <a:t>інша</a:t>
          </a:r>
          <a:r>
            <a:rPr lang="ru-RU" sz="3000" kern="1200" dirty="0" smtClean="0">
              <a:solidFill>
                <a:schemeClr val="bg1"/>
              </a:solidFill>
            </a:rPr>
            <a:t> картина, і </a:t>
          </a:r>
          <a:r>
            <a:rPr lang="ru-RU" sz="3000" kern="1200" dirty="0" err="1" smtClean="0">
              <a:solidFill>
                <a:schemeClr val="bg1"/>
              </a:solidFill>
            </a:rPr>
            <a:t>досвід</a:t>
          </a:r>
          <a:r>
            <a:rPr lang="ru-RU" sz="3000" kern="1200" dirty="0" smtClean="0">
              <a:solidFill>
                <a:schemeClr val="bg1"/>
              </a:solidFill>
            </a:rPr>
            <a:t> у наших </a:t>
          </a:r>
          <a:r>
            <a:rPr lang="ru-RU" sz="3000" kern="1200" dirty="0" err="1" smtClean="0">
              <a:solidFill>
                <a:schemeClr val="bg1"/>
              </a:solidFill>
            </a:rPr>
            <a:t>виробників</a:t>
          </a:r>
          <a:r>
            <a:rPr lang="ru-RU" sz="3000" kern="1200" dirty="0" smtClean="0">
              <a:solidFill>
                <a:schemeClr val="bg1"/>
              </a:solidFill>
            </a:rPr>
            <a:t> уже є. </a:t>
          </a:r>
          <a:endParaRPr lang="ru-RU" sz="3000" kern="1200" dirty="0">
            <a:solidFill>
              <a:schemeClr val="bg1"/>
            </a:solidFill>
          </a:endParaRPr>
        </a:p>
      </dsp:txBody>
      <dsp:txXfrm>
        <a:off x="1205196" y="927989"/>
        <a:ext cx="5819208" cy="4480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51BF-2FE3-439F-8FF7-78A5E4B26B7C}">
      <dsp:nvSpPr>
        <dsp:cNvPr id="0" name=""/>
        <dsp:cNvSpPr/>
      </dsp:nvSpPr>
      <dsp:spPr>
        <a:xfrm>
          <a:off x="335612" y="0"/>
          <a:ext cx="3803614" cy="612068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45B5F4-C08B-407B-87DF-312EDA17E52B}">
      <dsp:nvSpPr>
        <dsp:cNvPr id="0" name=""/>
        <dsp:cNvSpPr/>
      </dsp:nvSpPr>
      <dsp:spPr>
        <a:xfrm>
          <a:off x="538379" y="1836204"/>
          <a:ext cx="3398081" cy="24482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Україна</a:t>
          </a:r>
          <a:r>
            <a:rPr lang="ru-RU" sz="2400" kern="1200" dirty="0" smtClean="0"/>
            <a:t> і космос - </a:t>
          </a:r>
          <a:r>
            <a:rPr lang="ru-RU" sz="2400" kern="1200" dirty="0" err="1" smtClean="0"/>
            <a:t>нероздільні</a:t>
          </a:r>
          <a:r>
            <a:rPr lang="ru-RU" sz="2400" kern="1200" dirty="0" smtClean="0"/>
            <a:t>. </a:t>
          </a:r>
          <a:r>
            <a:rPr lang="ru-RU" sz="2400" kern="1200" dirty="0" err="1" smtClean="0"/>
            <a:t>Зв'язок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цей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міцно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встановився</a:t>
          </a:r>
          <a:r>
            <a:rPr lang="ru-RU" sz="2400" kern="1200" dirty="0" smtClean="0"/>
            <a:t> на </a:t>
          </a:r>
          <a:r>
            <a:rPr lang="ru-RU" sz="2400" kern="1200" dirty="0" err="1" smtClean="0"/>
            <a:t>зорі</a:t>
          </a:r>
          <a:r>
            <a:rPr lang="ru-RU" sz="2400" kern="1200" dirty="0" smtClean="0"/>
            <a:t> космонавтики, і </a:t>
          </a:r>
          <a:r>
            <a:rPr lang="ru-RU" sz="2400" kern="1200" dirty="0" err="1" smtClean="0"/>
            <a:t>витравити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його</a:t>
          </a:r>
          <a:r>
            <a:rPr lang="ru-RU" sz="2400" kern="1200" dirty="0" smtClean="0"/>
            <a:t> зараз просто </a:t>
          </a:r>
          <a:r>
            <a:rPr lang="ru-RU" sz="2400" kern="1200" dirty="0" err="1" smtClean="0"/>
            <a:t>неможливо</a:t>
          </a:r>
          <a:r>
            <a:rPr lang="ru-RU" sz="2400" kern="1200" dirty="0" smtClean="0"/>
            <a:t>. </a:t>
          </a:r>
          <a:endParaRPr lang="ru-RU" sz="2400" kern="1200" dirty="0"/>
        </a:p>
      </dsp:txBody>
      <dsp:txXfrm>
        <a:off x="657894" y="1955719"/>
        <a:ext cx="3159051" cy="2209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CD85A-F871-4CE4-A4E4-9D681569FC6C}">
      <dsp:nvSpPr>
        <dsp:cNvPr id="0" name=""/>
        <dsp:cNvSpPr/>
      </dsp:nvSpPr>
      <dsp:spPr>
        <a:xfrm>
          <a:off x="4306" y="260657"/>
          <a:ext cx="8220987" cy="2055246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Century Gothic" panose="020B0502020202020204" pitchFamily="34" charset="0"/>
            </a:rPr>
            <a:t>У </a:t>
          </a:r>
          <a:r>
            <a:rPr lang="ru-RU" sz="3300" kern="1200" dirty="0" err="1" smtClean="0">
              <a:latin typeface="Century Gothic" panose="020B0502020202020204" pitchFamily="34" charset="0"/>
            </a:rPr>
            <a:t>Київському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політехнічному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свого</a:t>
          </a:r>
          <a:r>
            <a:rPr lang="ru-RU" sz="3300" kern="1200" dirty="0" smtClean="0">
              <a:latin typeface="Century Gothic" panose="020B0502020202020204" pitchFamily="34" charset="0"/>
            </a:rPr>
            <a:t> часу </a:t>
          </a:r>
          <a:r>
            <a:rPr lang="ru-RU" sz="3300" kern="1200" dirty="0" err="1" smtClean="0">
              <a:latin typeface="Century Gothic" panose="020B0502020202020204" pitchFamily="34" charset="0"/>
            </a:rPr>
            <a:t>вчилися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Сергій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Корольов</a:t>
          </a:r>
          <a:r>
            <a:rPr lang="ru-RU" sz="3300" kern="1200" dirty="0" smtClean="0">
              <a:latin typeface="Century Gothic" panose="020B0502020202020204" pitchFamily="34" charset="0"/>
            </a:rPr>
            <a:t> і </a:t>
          </a:r>
          <a:r>
            <a:rPr lang="ru-RU" sz="3300" kern="1200" dirty="0" err="1" smtClean="0">
              <a:latin typeface="Century Gothic" panose="020B0502020202020204" pitchFamily="34" charset="0"/>
            </a:rPr>
            <a:t>Володимир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Челомей</a:t>
          </a:r>
          <a:r>
            <a:rPr lang="ru-RU" sz="3300" kern="1200" dirty="0" smtClean="0">
              <a:latin typeface="Century Gothic" panose="020B0502020202020204" pitchFamily="34" charset="0"/>
            </a:rPr>
            <a:t> (конструктор </a:t>
          </a:r>
          <a:r>
            <a:rPr lang="ru-RU" sz="3300" kern="1200" dirty="0" err="1" smtClean="0">
              <a:latin typeface="Century Gothic" panose="020B0502020202020204" pitchFamily="34" charset="0"/>
            </a:rPr>
            <a:t>відомої</a:t>
          </a:r>
          <a:r>
            <a:rPr lang="ru-RU" sz="3300" kern="1200" dirty="0" smtClean="0">
              <a:latin typeface="Century Gothic" panose="020B0502020202020204" pitchFamily="34" charset="0"/>
            </a:rPr>
            <a:t> </a:t>
          </a:r>
          <a:r>
            <a:rPr lang="ru-RU" sz="3300" kern="1200" dirty="0" err="1" smtClean="0">
              <a:latin typeface="Century Gothic" panose="020B0502020202020204" pitchFamily="34" charset="0"/>
            </a:rPr>
            <a:t>ракети-носія</a:t>
          </a:r>
          <a:r>
            <a:rPr lang="ru-RU" sz="3300" kern="1200" dirty="0" smtClean="0">
              <a:latin typeface="Century Gothic" panose="020B0502020202020204" pitchFamily="34" charset="0"/>
            </a:rPr>
            <a:t> "Протон").</a:t>
          </a:r>
          <a:endParaRPr lang="ru-RU" sz="3300" kern="1200" dirty="0">
            <a:latin typeface="Century Gothic" panose="020B0502020202020204" pitchFamily="34" charset="0"/>
          </a:endParaRPr>
        </a:p>
      </dsp:txBody>
      <dsp:txXfrm>
        <a:off x="64502" y="320853"/>
        <a:ext cx="8100595" cy="1934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85FD-026C-4952-BC05-6FBE50ED8FC5}">
      <dsp:nvSpPr>
        <dsp:cNvPr id="0" name=""/>
        <dsp:cNvSpPr/>
      </dsp:nvSpPr>
      <dsp:spPr>
        <a:xfrm>
          <a:off x="144013" y="0"/>
          <a:ext cx="8748468" cy="640871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2"/>
              </a:solidFill>
            </a:rPr>
            <a:t>Ракетна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техніка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взагалі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пішла</a:t>
          </a:r>
          <a:r>
            <a:rPr lang="ru-RU" sz="3200" kern="1200" dirty="0" smtClean="0">
              <a:solidFill>
                <a:schemeClr val="tx2"/>
              </a:solidFill>
            </a:rPr>
            <a:t>, до </a:t>
          </a:r>
          <a:r>
            <a:rPr lang="ru-RU" sz="3200" kern="1200" dirty="0" err="1" smtClean="0">
              <a:solidFill>
                <a:schemeClr val="tx2"/>
              </a:solidFill>
            </a:rPr>
            <a:t>речі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кажучи</a:t>
          </a:r>
          <a:r>
            <a:rPr lang="ru-RU" sz="3200" kern="1200" dirty="0" smtClean="0">
              <a:solidFill>
                <a:schemeClr val="tx2"/>
              </a:solidFill>
            </a:rPr>
            <a:t>, </a:t>
          </a:r>
          <a:r>
            <a:rPr lang="ru-RU" sz="3200" kern="1200" dirty="0" err="1" smtClean="0">
              <a:solidFill>
                <a:schemeClr val="tx2"/>
              </a:solidFill>
            </a:rPr>
            <a:t>із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просторів</a:t>
          </a:r>
          <a:r>
            <a:rPr lang="ru-RU" sz="3200" kern="1200" dirty="0" smtClean="0">
              <a:solidFill>
                <a:schemeClr val="tx2"/>
              </a:solidFill>
            </a:rPr>
            <a:t> "</a:t>
          </a:r>
          <a:r>
            <a:rPr lang="ru-RU" sz="3200" kern="1200" dirty="0" err="1" smtClean="0">
              <a:solidFill>
                <a:schemeClr val="tx2"/>
              </a:solidFill>
            </a:rPr>
            <a:t>неньки</a:t>
          </a:r>
          <a:r>
            <a:rPr lang="ru-RU" sz="3200" kern="1200" dirty="0" smtClean="0">
              <a:solidFill>
                <a:schemeClr val="tx2"/>
              </a:solidFill>
            </a:rPr>
            <a:t>": </a:t>
          </a:r>
          <a:r>
            <a:rPr lang="ru-RU" sz="3200" kern="1200" dirty="0" err="1" smtClean="0">
              <a:solidFill>
                <a:schemeClr val="tx2"/>
              </a:solidFill>
            </a:rPr>
            <a:t>перші</a:t>
          </a:r>
          <a:r>
            <a:rPr lang="ru-RU" sz="3200" kern="1200" dirty="0" smtClean="0">
              <a:solidFill>
                <a:schemeClr val="tx2"/>
              </a:solidFill>
            </a:rPr>
            <a:t> у </a:t>
          </a:r>
          <a:r>
            <a:rPr lang="ru-RU" sz="3200" kern="1200" dirty="0" err="1" smtClean="0">
              <a:solidFill>
                <a:schemeClr val="tx2"/>
              </a:solidFill>
            </a:rPr>
            <a:t>світі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бойові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ракети</a:t>
          </a:r>
          <a:r>
            <a:rPr lang="ru-RU" sz="3200" kern="1200" dirty="0" smtClean="0">
              <a:solidFill>
                <a:schemeClr val="tx2"/>
              </a:solidFill>
            </a:rPr>
            <a:t> (</a:t>
          </a:r>
          <a:r>
            <a:rPr lang="ru-RU" sz="3200" kern="1200" dirty="0" err="1" smtClean="0">
              <a:solidFill>
                <a:schemeClr val="tx2"/>
              </a:solidFill>
            </a:rPr>
            <a:t>після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китайських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дослідів</a:t>
          </a:r>
          <a:r>
            <a:rPr lang="ru-RU" sz="3200" kern="1200" dirty="0" smtClean="0">
              <a:solidFill>
                <a:schemeClr val="tx2"/>
              </a:solidFill>
            </a:rPr>
            <a:t>, </a:t>
          </a:r>
          <a:r>
            <a:rPr lang="ru-RU" sz="3200" kern="1200" dirty="0" err="1" smtClean="0">
              <a:solidFill>
                <a:schemeClr val="tx2"/>
              </a:solidFill>
            </a:rPr>
            <a:t>що</a:t>
          </a:r>
          <a:r>
            <a:rPr lang="ru-RU" sz="3200" kern="1200" dirty="0" smtClean="0">
              <a:solidFill>
                <a:schemeClr val="tx2"/>
              </a:solidFill>
            </a:rPr>
            <a:t> канули в </a:t>
          </a:r>
          <a:r>
            <a:rPr lang="ru-RU" sz="3200" kern="1200" dirty="0" err="1" smtClean="0">
              <a:solidFill>
                <a:schemeClr val="tx2"/>
              </a:solidFill>
            </a:rPr>
            <a:t>Лєту</a:t>
          </a:r>
          <a:r>
            <a:rPr lang="ru-RU" sz="3200" kern="1200" dirty="0" smtClean="0">
              <a:solidFill>
                <a:schemeClr val="tx2"/>
              </a:solidFill>
            </a:rPr>
            <a:t>, до </a:t>
          </a:r>
          <a:r>
            <a:rPr lang="ru-RU" sz="3200" kern="1200" dirty="0" err="1" smtClean="0">
              <a:solidFill>
                <a:schemeClr val="tx2"/>
              </a:solidFill>
            </a:rPr>
            <a:t>н.е</a:t>
          </a:r>
          <a:r>
            <a:rPr lang="ru-RU" sz="3200" kern="1200" dirty="0" smtClean="0">
              <a:solidFill>
                <a:schemeClr val="tx2"/>
              </a:solidFill>
            </a:rPr>
            <a:t>.) створив </a:t>
          </a:r>
          <a:r>
            <a:rPr lang="ru-RU" sz="3200" kern="1200" dirty="0" err="1" smtClean="0">
              <a:solidFill>
                <a:schemeClr val="tx2"/>
              </a:solidFill>
            </a:rPr>
            <a:t>нащадок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українських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козаків</a:t>
          </a:r>
          <a:r>
            <a:rPr lang="ru-RU" sz="3200" kern="1200" dirty="0" smtClean="0">
              <a:solidFill>
                <a:schemeClr val="tx2"/>
              </a:solidFill>
            </a:rPr>
            <a:t> генерал-лейтенант </a:t>
          </a:r>
          <a:r>
            <a:rPr lang="ru-RU" sz="3200" kern="1200" dirty="0" err="1" smtClean="0">
              <a:solidFill>
                <a:schemeClr val="tx2"/>
              </a:solidFill>
            </a:rPr>
            <a:t>Олександр</a:t>
          </a:r>
          <a:r>
            <a:rPr lang="ru-RU" sz="3200" kern="1200" dirty="0" smtClean="0">
              <a:solidFill>
                <a:schemeClr val="tx2"/>
              </a:solidFill>
            </a:rPr>
            <a:t> Засядько, </a:t>
          </a:r>
          <a:r>
            <a:rPr lang="ru-RU" sz="3200" kern="1200" dirty="0" err="1" smtClean="0">
              <a:solidFill>
                <a:schemeClr val="tx2"/>
              </a:solidFill>
            </a:rPr>
            <a:t>він</a:t>
          </a:r>
          <a:r>
            <a:rPr lang="ru-RU" sz="3200" kern="1200" dirty="0" smtClean="0">
              <a:solidFill>
                <a:schemeClr val="tx2"/>
              </a:solidFill>
            </a:rPr>
            <a:t> же </a:t>
          </a:r>
          <a:r>
            <a:rPr lang="ru-RU" sz="3200" kern="1200" dirty="0" err="1" smtClean="0">
              <a:solidFill>
                <a:schemeClr val="tx2"/>
              </a:solidFill>
            </a:rPr>
            <a:t>організував</a:t>
          </a:r>
          <a:r>
            <a:rPr lang="ru-RU" sz="3200" kern="1200" dirty="0" smtClean="0">
              <a:solidFill>
                <a:schemeClr val="tx2"/>
              </a:solidFill>
            </a:rPr>
            <a:t> у </a:t>
          </a:r>
          <a:r>
            <a:rPr lang="ru-RU" sz="3200" kern="1200" dirty="0" err="1" smtClean="0">
              <a:solidFill>
                <a:schemeClr val="tx2"/>
              </a:solidFill>
            </a:rPr>
            <a:t>російській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армії</a:t>
          </a:r>
          <a:r>
            <a:rPr lang="ru-RU" sz="3200" kern="1200" dirty="0" smtClean="0">
              <a:solidFill>
                <a:schemeClr val="tx2"/>
              </a:solidFill>
            </a:rPr>
            <a:t> першу </a:t>
          </a:r>
          <a:r>
            <a:rPr lang="ru-RU" sz="3200" kern="1200" dirty="0" err="1" smtClean="0">
              <a:solidFill>
                <a:schemeClr val="tx2"/>
              </a:solidFill>
            </a:rPr>
            <a:t>ракетну</a:t>
          </a:r>
          <a:r>
            <a:rPr lang="ru-RU" sz="3200" kern="1200" dirty="0" smtClean="0">
              <a:solidFill>
                <a:schemeClr val="tx2"/>
              </a:solidFill>
            </a:rPr>
            <a:t> роту. </a:t>
          </a:r>
          <a:endParaRPr lang="ru-RU" sz="3200" kern="1200" dirty="0">
            <a:solidFill>
              <a:schemeClr val="tx2"/>
            </a:solidFill>
          </a:endParaRPr>
        </a:p>
      </dsp:txBody>
      <dsp:txXfrm>
        <a:off x="1425196" y="938534"/>
        <a:ext cx="6186102" cy="4531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4034-97F5-46A2-BF63-70B5DAF6E25C}">
      <dsp:nvSpPr>
        <dsp:cNvPr id="0" name=""/>
        <dsp:cNvSpPr/>
      </dsp:nvSpPr>
      <dsp:spPr>
        <a:xfrm>
          <a:off x="-8" y="0"/>
          <a:ext cx="8229617" cy="62646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bg1"/>
              </a:solidFill>
            </a:rPr>
            <a:t>В </a:t>
          </a:r>
          <a:r>
            <a:rPr lang="ru-RU" sz="3900" kern="1200" dirty="0" err="1" smtClean="0">
              <a:solidFill>
                <a:schemeClr val="bg1"/>
              </a:solidFill>
            </a:rPr>
            <a:t>останні</a:t>
          </a:r>
          <a:r>
            <a:rPr lang="ru-RU" sz="3900" kern="1200" dirty="0" smtClean="0">
              <a:solidFill>
                <a:schemeClr val="bg1"/>
              </a:solidFill>
            </a:rPr>
            <a:t> роки </a:t>
          </a:r>
          <a:r>
            <a:rPr lang="ru-RU" sz="3900" kern="1200" dirty="0" err="1" smtClean="0">
              <a:solidFill>
                <a:schemeClr val="bg1"/>
              </a:solidFill>
            </a:rPr>
            <a:t>діяльність</a:t>
          </a:r>
          <a:r>
            <a:rPr lang="ru-RU" sz="3900" kern="1200" dirty="0" smtClean="0">
              <a:solidFill>
                <a:schemeClr val="bg1"/>
              </a:solidFill>
            </a:rPr>
            <a:t> у </a:t>
          </a:r>
          <a:r>
            <a:rPr lang="ru-RU" sz="3900" kern="1200" dirty="0" err="1" smtClean="0">
              <a:solidFill>
                <a:schemeClr val="bg1"/>
              </a:solidFill>
            </a:rPr>
            <a:t>цій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галузі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дещо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уповільнилась</a:t>
          </a:r>
          <a:r>
            <a:rPr lang="ru-RU" sz="3900" kern="1200" dirty="0" smtClean="0">
              <a:solidFill>
                <a:schemeClr val="bg1"/>
              </a:solidFill>
            </a:rPr>
            <a:t>, але, як </a:t>
          </a:r>
          <a:r>
            <a:rPr lang="ru-RU" sz="3900" kern="1200" dirty="0" err="1" smtClean="0">
              <a:solidFill>
                <a:schemeClr val="bg1"/>
              </a:solidFill>
            </a:rPr>
            <a:t>вважають</a:t>
          </a:r>
          <a:r>
            <a:rPr lang="ru-RU" sz="3900" kern="1200" dirty="0" smtClean="0">
              <a:solidFill>
                <a:schemeClr val="bg1"/>
              </a:solidFill>
            </a:rPr>
            <a:t> у </a:t>
          </a:r>
          <a:r>
            <a:rPr lang="ru-RU" sz="3900" kern="1200" dirty="0" err="1" smtClean="0">
              <a:solidFill>
                <a:schemeClr val="bg1"/>
              </a:solidFill>
            </a:rPr>
            <a:t>Національному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космічному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агентстві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України</a:t>
          </a:r>
          <a:r>
            <a:rPr lang="ru-RU" sz="3900" kern="1200" dirty="0" smtClean="0">
              <a:solidFill>
                <a:schemeClr val="bg1"/>
              </a:solidFill>
            </a:rPr>
            <a:t> (НКАУ), зараз </a:t>
          </a:r>
          <a:r>
            <a:rPr lang="ru-RU" sz="3900" kern="1200" dirty="0" err="1" smtClean="0">
              <a:solidFill>
                <a:schemeClr val="bg1"/>
              </a:solidFill>
            </a:rPr>
            <a:t>Україна</a:t>
          </a:r>
          <a:r>
            <a:rPr lang="ru-RU" sz="3900" kern="1200" dirty="0" smtClean="0">
              <a:solidFill>
                <a:schemeClr val="bg1"/>
              </a:solidFill>
            </a:rPr>
            <a:t> </a:t>
          </a:r>
          <a:r>
            <a:rPr lang="ru-RU" sz="3900" kern="1200" dirty="0" err="1" smtClean="0">
              <a:solidFill>
                <a:schemeClr val="bg1"/>
              </a:solidFill>
            </a:rPr>
            <a:t>виходить</a:t>
          </a:r>
          <a:r>
            <a:rPr lang="ru-RU" sz="3900" kern="1200" dirty="0" smtClean="0">
              <a:solidFill>
                <a:schemeClr val="bg1"/>
              </a:solidFill>
            </a:rPr>
            <a:t> на </a:t>
          </a:r>
          <a:r>
            <a:rPr lang="ru-RU" sz="3900" kern="1200" dirty="0" err="1" smtClean="0">
              <a:solidFill>
                <a:schemeClr val="bg1"/>
              </a:solidFill>
            </a:rPr>
            <a:t>новий</a:t>
          </a:r>
          <a:r>
            <a:rPr lang="ru-RU" sz="3900" kern="1200" dirty="0" smtClean="0">
              <a:solidFill>
                <a:schemeClr val="bg1"/>
              </a:solidFill>
            </a:rPr>
            <a:t> виток в </a:t>
          </a:r>
          <a:r>
            <a:rPr lang="ru-RU" sz="3900" kern="1200" dirty="0" err="1" smtClean="0">
              <a:solidFill>
                <a:schemeClr val="bg1"/>
              </a:solidFill>
            </a:rPr>
            <a:t>освоєнні</a:t>
          </a:r>
          <a:r>
            <a:rPr lang="ru-RU" sz="3900" kern="1200" dirty="0" smtClean="0">
              <a:solidFill>
                <a:schemeClr val="bg1"/>
              </a:solidFill>
            </a:rPr>
            <a:t> космосу. </a:t>
          </a:r>
          <a:endParaRPr lang="ru-RU" sz="3900" kern="1200" dirty="0">
            <a:solidFill>
              <a:schemeClr val="bg1"/>
            </a:solidFill>
          </a:endParaRPr>
        </a:p>
      </dsp:txBody>
      <dsp:txXfrm>
        <a:off x="1205192" y="917443"/>
        <a:ext cx="5819217" cy="4429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F682-ABA6-464A-84B6-1FF825F43C19}">
      <dsp:nvSpPr>
        <dsp:cNvPr id="0" name=""/>
        <dsp:cNvSpPr/>
      </dsp:nvSpPr>
      <dsp:spPr>
        <a:xfrm rot="10800000">
          <a:off x="1560632" y="794377"/>
          <a:ext cx="6983309" cy="4675941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5872" tIns="167640" rIns="312928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i="0" kern="1200" smtClean="0"/>
            <a:t>У тому числі таких гігантів, як "Південмаш", де виробляються ракети-носії</a:t>
          </a:r>
          <a:endParaRPr lang="ru-RU" sz="4400" i="0" kern="1200" dirty="0"/>
        </a:p>
      </dsp:txBody>
      <dsp:txXfrm rot="10800000">
        <a:off x="2729617" y="794377"/>
        <a:ext cx="5814324" cy="4675941"/>
      </dsp:txXfrm>
    </dsp:sp>
    <dsp:sp modelId="{992BC4F6-48F4-4668-9D4A-DDD69F0C0A54}">
      <dsp:nvSpPr>
        <dsp:cNvPr id="0" name=""/>
        <dsp:cNvSpPr/>
      </dsp:nvSpPr>
      <dsp:spPr>
        <a:xfrm>
          <a:off x="0" y="578564"/>
          <a:ext cx="3972400" cy="510756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97717-3032-49A0-8A20-0C385D6CC5A2}">
      <dsp:nvSpPr>
        <dsp:cNvPr id="0" name=""/>
        <dsp:cNvSpPr/>
      </dsp:nvSpPr>
      <dsp:spPr>
        <a:xfrm>
          <a:off x="658404" y="0"/>
          <a:ext cx="7190479" cy="60486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solidFill>
                <a:schemeClr val="bg1"/>
              </a:solidFill>
            </a:rPr>
            <a:t>КБ "</a:t>
          </a:r>
          <a:r>
            <a:rPr lang="ru-RU" sz="3400" kern="1200" dirty="0" err="1" smtClean="0">
              <a:solidFill>
                <a:schemeClr val="bg1"/>
              </a:solidFill>
            </a:rPr>
            <a:t>Південне</a:t>
          </a:r>
          <a:r>
            <a:rPr lang="ru-RU" sz="3400" kern="1200" dirty="0" smtClean="0">
              <a:solidFill>
                <a:schemeClr val="bg1"/>
              </a:solidFill>
            </a:rPr>
            <a:t>" </a:t>
          </a:r>
          <a:r>
            <a:rPr lang="ru-RU" sz="3400" kern="1200" dirty="0" err="1" smtClean="0">
              <a:solidFill>
                <a:schemeClr val="bg1"/>
              </a:solidFill>
            </a:rPr>
            <a:t>ім</a:t>
          </a:r>
          <a:r>
            <a:rPr lang="ru-RU" sz="3400" kern="1200" dirty="0" smtClean="0">
              <a:solidFill>
                <a:schemeClr val="bg1"/>
              </a:solidFill>
            </a:rPr>
            <a:t>. </a:t>
          </a:r>
          <a:r>
            <a:rPr lang="ru-RU" sz="3400" kern="1200" dirty="0" err="1" smtClean="0">
              <a:solidFill>
                <a:schemeClr val="bg1"/>
              </a:solidFill>
            </a:rPr>
            <a:t>М.Янгеля</a:t>
          </a:r>
          <a:r>
            <a:rPr lang="ru-RU" sz="3400" kern="1200" dirty="0" smtClean="0">
              <a:solidFill>
                <a:schemeClr val="bg1"/>
              </a:solidFill>
            </a:rPr>
            <a:t>, де вони </a:t>
          </a:r>
          <a:r>
            <a:rPr lang="ru-RU" sz="3400" kern="1200" dirty="0" err="1" smtClean="0">
              <a:solidFill>
                <a:schemeClr val="bg1"/>
              </a:solidFill>
            </a:rPr>
            <a:t>проектуються</a:t>
          </a:r>
          <a:r>
            <a:rPr lang="ru-RU" sz="3400" kern="1200" dirty="0" smtClean="0">
              <a:solidFill>
                <a:schemeClr val="bg1"/>
              </a:solidFill>
            </a:rPr>
            <a:t>, </a:t>
          </a:r>
          <a:r>
            <a:rPr lang="ru-RU" sz="3400" kern="1200" dirty="0" err="1" smtClean="0">
              <a:solidFill>
                <a:schemeClr val="bg1"/>
              </a:solidFill>
            </a:rPr>
            <a:t>підприємства</a:t>
          </a:r>
          <a:r>
            <a:rPr lang="ru-RU" sz="3400" kern="1200" dirty="0" smtClean="0">
              <a:solidFill>
                <a:schemeClr val="bg1"/>
              </a:solidFill>
            </a:rPr>
            <a:t> "</a:t>
          </a:r>
          <a:r>
            <a:rPr lang="ru-RU" sz="3400" kern="1200" dirty="0" err="1" smtClean="0">
              <a:solidFill>
                <a:schemeClr val="bg1"/>
              </a:solidFill>
            </a:rPr>
            <a:t>Комунар</a:t>
          </a:r>
          <a:r>
            <a:rPr lang="ru-RU" sz="3400" kern="1200" dirty="0" smtClean="0">
              <a:solidFill>
                <a:schemeClr val="bg1"/>
              </a:solidFill>
            </a:rPr>
            <a:t>", "</a:t>
          </a:r>
          <a:r>
            <a:rPr lang="ru-RU" sz="3400" kern="1200" dirty="0" err="1" smtClean="0">
              <a:solidFill>
                <a:schemeClr val="bg1"/>
              </a:solidFill>
            </a:rPr>
            <a:t>Хартрон</a:t>
          </a:r>
          <a:r>
            <a:rPr lang="ru-RU" sz="3400" kern="1200" dirty="0" smtClean="0">
              <a:solidFill>
                <a:schemeClr val="bg1"/>
              </a:solidFill>
            </a:rPr>
            <a:t>", "</a:t>
          </a:r>
          <a:r>
            <a:rPr lang="ru-RU" sz="3400" kern="1200" dirty="0" err="1" smtClean="0">
              <a:solidFill>
                <a:schemeClr val="bg1"/>
              </a:solidFill>
            </a:rPr>
            <a:t>Укркосмос</a:t>
          </a:r>
          <a:r>
            <a:rPr lang="ru-RU" sz="3400" kern="1200" dirty="0" smtClean="0">
              <a:solidFill>
                <a:schemeClr val="bg1"/>
              </a:solidFill>
            </a:rPr>
            <a:t>", "</a:t>
          </a:r>
          <a:r>
            <a:rPr lang="ru-RU" sz="3400" kern="1200" dirty="0" err="1" smtClean="0">
              <a:solidFill>
                <a:schemeClr val="bg1"/>
              </a:solidFill>
            </a:rPr>
            <a:t>Обрій</a:t>
          </a:r>
          <a:r>
            <a:rPr lang="ru-RU" sz="3400" kern="1200" dirty="0" smtClean="0">
              <a:solidFill>
                <a:schemeClr val="bg1"/>
              </a:solidFill>
            </a:rPr>
            <a:t>", "</a:t>
          </a:r>
          <a:r>
            <a:rPr lang="ru-RU" sz="3400" kern="1200" dirty="0" err="1" smtClean="0">
              <a:solidFill>
                <a:schemeClr val="bg1"/>
              </a:solidFill>
            </a:rPr>
            <a:t>Київський</a:t>
          </a:r>
          <a:r>
            <a:rPr lang="ru-RU" sz="3400" kern="1200" dirty="0" smtClean="0">
              <a:solidFill>
                <a:schemeClr val="bg1"/>
              </a:solidFill>
            </a:rPr>
            <a:t> </a:t>
          </a:r>
          <a:r>
            <a:rPr lang="ru-RU" sz="3400" kern="1200" dirty="0" err="1" smtClean="0">
              <a:solidFill>
                <a:schemeClr val="bg1"/>
              </a:solidFill>
            </a:rPr>
            <a:t>радіозавод</a:t>
          </a:r>
          <a:r>
            <a:rPr lang="ru-RU" sz="3400" kern="1200" dirty="0" smtClean="0">
              <a:solidFill>
                <a:schemeClr val="bg1"/>
              </a:solidFill>
            </a:rPr>
            <a:t>", мережа </a:t>
          </a:r>
          <a:r>
            <a:rPr lang="ru-RU" sz="3400" kern="1200" dirty="0" err="1" smtClean="0">
              <a:solidFill>
                <a:schemeClr val="bg1"/>
              </a:solidFill>
            </a:rPr>
            <a:t>науково-дослідних</a:t>
          </a:r>
          <a:r>
            <a:rPr lang="ru-RU" sz="3400" kern="1200" dirty="0" smtClean="0">
              <a:solidFill>
                <a:schemeClr val="bg1"/>
              </a:solidFill>
            </a:rPr>
            <a:t> </a:t>
          </a:r>
          <a:r>
            <a:rPr lang="ru-RU" sz="3400" kern="1200" dirty="0" err="1" smtClean="0">
              <a:solidFill>
                <a:schemeClr val="bg1"/>
              </a:solidFill>
            </a:rPr>
            <a:t>центрів</a:t>
          </a:r>
          <a:r>
            <a:rPr lang="ru-RU" sz="3400" kern="1200" dirty="0" smtClean="0">
              <a:solidFill>
                <a:schemeClr val="bg1"/>
              </a:solidFill>
            </a:rPr>
            <a:t> і </a:t>
          </a:r>
          <a:r>
            <a:rPr lang="ru-RU" sz="3400" kern="1200" dirty="0" err="1" smtClean="0">
              <a:solidFill>
                <a:schemeClr val="bg1"/>
              </a:solidFill>
            </a:rPr>
            <a:t>інститутів</a:t>
          </a:r>
          <a:r>
            <a:rPr lang="ru-RU" sz="3400" kern="1200" dirty="0" smtClean="0">
              <a:solidFill>
                <a:schemeClr val="bg1"/>
              </a:solidFill>
            </a:rPr>
            <a:t>. </a:t>
          </a:r>
          <a:endParaRPr lang="ru-RU" sz="3400" kern="1200" dirty="0">
            <a:solidFill>
              <a:schemeClr val="bg1"/>
            </a:solidFill>
          </a:endParaRPr>
        </a:p>
      </dsp:txBody>
      <dsp:txXfrm>
        <a:off x="1711425" y="885808"/>
        <a:ext cx="5084437" cy="42770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83AC-1D29-4EBD-89B2-4C27C754533D}">
      <dsp:nvSpPr>
        <dsp:cNvPr id="0" name=""/>
        <dsp:cNvSpPr/>
      </dsp:nvSpPr>
      <dsp:spPr>
        <a:xfrm>
          <a:off x="0" y="0"/>
          <a:ext cx="8229600" cy="64087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ctr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Всі</a:t>
          </a:r>
          <a:r>
            <a:rPr lang="ru-RU" sz="5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вони </a:t>
          </a:r>
          <a:r>
            <a:rPr lang="ru-RU" sz="52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зосереджені</a:t>
          </a:r>
          <a:r>
            <a:rPr lang="ru-RU" sz="5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шести </a:t>
          </a:r>
          <a:r>
            <a:rPr lang="ru-RU" sz="5200" kern="1200" dirty="0" err="1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географічних</a:t>
          </a:r>
          <a:r>
            <a:rPr lang="ru-RU" sz="5200" kern="12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пунктах</a:t>
          </a:r>
          <a:endParaRPr lang="ru-RU" sz="5200" kern="1200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922613"/>
      </dsp:txXfrm>
    </dsp:sp>
    <dsp:sp modelId="{16376AA8-C38A-43C4-95F5-560745F3BFC9}">
      <dsp:nvSpPr>
        <dsp:cNvPr id="0" name=""/>
        <dsp:cNvSpPr/>
      </dsp:nvSpPr>
      <dsp:spPr>
        <a:xfrm>
          <a:off x="822960" y="1922926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Києві</a:t>
          </a:r>
          <a:endParaRPr lang="ru-RU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1940947"/>
        <a:ext cx="6547638" cy="579247"/>
      </dsp:txXfrm>
    </dsp:sp>
    <dsp:sp modelId="{2DE51D67-838A-4D14-9C39-B12099A06917}">
      <dsp:nvSpPr>
        <dsp:cNvPr id="0" name=""/>
        <dsp:cNvSpPr/>
      </dsp:nvSpPr>
      <dsp:spPr>
        <a:xfrm>
          <a:off x="822960" y="2632876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Дніпропетровську</a:t>
          </a:r>
          <a:endParaRPr lang="ru-RU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2650897"/>
        <a:ext cx="6547638" cy="579247"/>
      </dsp:txXfrm>
    </dsp:sp>
    <dsp:sp modelId="{14518F24-8427-4067-AAA4-783F98DDD1E4}">
      <dsp:nvSpPr>
        <dsp:cNvPr id="0" name=""/>
        <dsp:cNvSpPr/>
      </dsp:nvSpPr>
      <dsp:spPr>
        <a:xfrm>
          <a:off x="822960" y="3342825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Харкові</a:t>
          </a:r>
          <a:endParaRPr lang="ru-RU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3360846"/>
        <a:ext cx="6547638" cy="579247"/>
      </dsp:txXfrm>
    </dsp:sp>
    <dsp:sp modelId="{211950E0-1E48-4974-92E1-7E255D86D919}">
      <dsp:nvSpPr>
        <dsp:cNvPr id="0" name=""/>
        <dsp:cNvSpPr/>
      </dsp:nvSpPr>
      <dsp:spPr>
        <a:xfrm>
          <a:off x="822960" y="4052774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Львові</a:t>
          </a:r>
          <a:endParaRPr lang="ru-RU" sz="32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4070795"/>
        <a:ext cx="6547638" cy="579247"/>
      </dsp:txXfrm>
    </dsp:sp>
    <dsp:sp modelId="{63EF7B67-8000-458B-8DD0-804F6BA7596F}">
      <dsp:nvSpPr>
        <dsp:cNvPr id="0" name=""/>
        <dsp:cNvSpPr/>
      </dsp:nvSpPr>
      <dsp:spPr>
        <a:xfrm>
          <a:off x="822960" y="4762724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Чернігов</a:t>
          </a: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4780745"/>
        <a:ext cx="6547638" cy="579247"/>
      </dsp:txXfrm>
    </dsp:sp>
    <dsp:sp modelId="{84FBD706-0A5A-458C-BCFD-72AC75FADF9A}">
      <dsp:nvSpPr>
        <dsp:cNvPr id="0" name=""/>
        <dsp:cNvSpPr/>
      </dsp:nvSpPr>
      <dsp:spPr>
        <a:xfrm>
          <a:off x="822960" y="5472673"/>
          <a:ext cx="6583680" cy="615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Криму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40981" y="5490694"/>
        <a:ext cx="6547638" cy="5792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4E6B3-8863-47D0-99EC-0E66B689EA0D}">
      <dsp:nvSpPr>
        <dsp:cNvPr id="0" name=""/>
        <dsp:cNvSpPr/>
      </dsp:nvSpPr>
      <dsp:spPr>
        <a:xfrm>
          <a:off x="0" y="247853"/>
          <a:ext cx="4937760" cy="4937760"/>
        </a:xfrm>
        <a:prstGeom prst="flowChartConnector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0E9B0-7C65-4685-AFB0-A3E0F0DC49DD}">
      <dsp:nvSpPr>
        <dsp:cNvPr id="0" name=""/>
        <dsp:cNvSpPr/>
      </dsp:nvSpPr>
      <dsp:spPr>
        <a:xfrm>
          <a:off x="2468880" y="247853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2"/>
              </a:solidFill>
            </a:rPr>
            <a:t>Для </a:t>
          </a:r>
          <a:r>
            <a:rPr lang="ru-RU" sz="3100" kern="1200" dirty="0" err="1" smtClean="0">
              <a:solidFill>
                <a:schemeClr val="tx2"/>
              </a:solidFill>
            </a:rPr>
            <a:t>керування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супутниками</a:t>
          </a:r>
          <a:r>
            <a:rPr lang="ru-RU" sz="3100" kern="1200" dirty="0" smtClean="0">
              <a:solidFill>
                <a:schemeClr val="tx2"/>
              </a:solidFill>
            </a:rPr>
            <a:t> в </a:t>
          </a:r>
          <a:r>
            <a:rPr lang="ru-RU" sz="3100" kern="1200" dirty="0" err="1" smtClean="0">
              <a:solidFill>
                <a:schemeClr val="tx2"/>
              </a:solidFill>
            </a:rPr>
            <a:t>Україні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також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створений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єдиний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наземний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автоматизований</a:t>
          </a:r>
          <a:r>
            <a:rPr lang="ru-RU" sz="3100" kern="1200" dirty="0" smtClean="0">
              <a:solidFill>
                <a:schemeClr val="tx2"/>
              </a:solidFill>
            </a:rPr>
            <a:t> комплекс </a:t>
          </a:r>
          <a:r>
            <a:rPr lang="ru-RU" sz="3100" kern="1200" dirty="0" err="1" smtClean="0">
              <a:solidFill>
                <a:schemeClr val="tx2"/>
              </a:solidFill>
            </a:rPr>
            <a:t>керування</a:t>
          </a:r>
          <a:r>
            <a:rPr lang="ru-RU" sz="3100" kern="1200" dirty="0" smtClean="0">
              <a:solidFill>
                <a:schemeClr val="tx2"/>
              </a:solidFill>
            </a:rPr>
            <a:t> (НАКК), </a:t>
          </a:r>
          <a:r>
            <a:rPr lang="ru-RU" sz="3100" kern="1200" dirty="0" err="1" smtClean="0">
              <a:solidFill>
                <a:schemeClr val="tx2"/>
              </a:solidFill>
            </a:rPr>
            <a:t>що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включає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центри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керування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польотами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космічних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апаратів</a:t>
          </a:r>
          <a:r>
            <a:rPr lang="ru-RU" sz="3100" kern="1200" dirty="0" smtClean="0">
              <a:solidFill>
                <a:schemeClr val="tx2"/>
              </a:solidFill>
            </a:rPr>
            <a:t>, </a:t>
          </a:r>
          <a:r>
            <a:rPr lang="ru-RU" sz="3100" kern="1200" dirty="0" err="1" smtClean="0">
              <a:solidFill>
                <a:schemeClr val="tx2"/>
              </a:solidFill>
            </a:rPr>
            <a:t>прийому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наукової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інформації</a:t>
          </a:r>
          <a:r>
            <a:rPr lang="ru-RU" sz="3100" kern="1200" dirty="0" smtClean="0">
              <a:solidFill>
                <a:schemeClr val="tx2"/>
              </a:solidFill>
            </a:rPr>
            <a:t>, </a:t>
          </a:r>
          <a:r>
            <a:rPr lang="ru-RU" sz="3100" kern="1200" dirty="0" err="1" smtClean="0">
              <a:solidFill>
                <a:schemeClr val="tx2"/>
              </a:solidFill>
            </a:rPr>
            <a:t>її</a:t>
          </a:r>
          <a:r>
            <a:rPr lang="ru-RU" sz="3100" kern="1200" dirty="0" smtClean="0">
              <a:solidFill>
                <a:schemeClr val="tx2"/>
              </a:solidFill>
            </a:rPr>
            <a:t> </a:t>
          </a:r>
          <a:r>
            <a:rPr lang="ru-RU" sz="3100" kern="1200" dirty="0" err="1" smtClean="0">
              <a:solidFill>
                <a:schemeClr val="tx2"/>
              </a:solidFill>
            </a:rPr>
            <a:t>опрацювання</a:t>
          </a:r>
          <a:r>
            <a:rPr lang="ru-RU" sz="3100" kern="1200" dirty="0" smtClean="0">
              <a:solidFill>
                <a:schemeClr val="tx2"/>
              </a:solidFill>
            </a:rPr>
            <a:t>, контролю </a:t>
          </a:r>
          <a:r>
            <a:rPr lang="ru-RU" sz="3100" kern="1200" dirty="0" err="1" smtClean="0">
              <a:solidFill>
                <a:schemeClr val="tx2"/>
              </a:solidFill>
            </a:rPr>
            <a:t>навігаційного</a:t>
          </a:r>
          <a:r>
            <a:rPr lang="ru-RU" sz="3100" kern="1200" dirty="0" smtClean="0">
              <a:solidFill>
                <a:schemeClr val="tx2"/>
              </a:solidFill>
            </a:rPr>
            <a:t> поля і </a:t>
          </a:r>
          <a:r>
            <a:rPr lang="ru-RU" sz="3100" kern="1200" dirty="0" err="1" smtClean="0">
              <a:solidFill>
                <a:schemeClr val="tx2"/>
              </a:solidFill>
            </a:rPr>
            <a:t>космічного</a:t>
          </a:r>
          <a:r>
            <a:rPr lang="ru-RU" sz="3100" kern="1200" dirty="0" smtClean="0">
              <a:solidFill>
                <a:schemeClr val="tx2"/>
              </a:solidFill>
            </a:rPr>
            <a:t> простору. </a:t>
          </a:r>
          <a:endParaRPr lang="ru-RU" sz="3100" kern="1200" dirty="0">
            <a:solidFill>
              <a:schemeClr val="tx2"/>
            </a:solidFill>
          </a:endParaRPr>
        </a:p>
      </dsp:txBody>
      <dsp:txXfrm>
        <a:off x="2468880" y="247853"/>
        <a:ext cx="5760719" cy="4937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Связанные кольца"/>
  <dgm:desc val="Служит для отображения перекрывающихся или взаимосвязанных идей и понятий. В круге помещается семь строк текста уровня 1. Остальной текст не отображается, но его можно использовать, если выбрать другой макет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microsoft.com/office/2007/relationships/hdphoto" Target="../media/hdphoto4.wdp"/><Relationship Id="rId7" Type="http://schemas.openxmlformats.org/officeDocument/2006/relationships/diagramColors" Target="../diagrams/colors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2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9.jpeg"/><Relationship Id="rId4" Type="http://schemas.openxmlformats.org/officeDocument/2006/relationships/diagramData" Target="../diagrams/data3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op-desktop.ru/files/kosmos/640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" y="0"/>
            <a:ext cx="91427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51394294"/>
              </p:ext>
            </p:extLst>
          </p:nvPr>
        </p:nvGraphicFramePr>
        <p:xfrm>
          <a:off x="107504" y="332656"/>
          <a:ext cx="8784976" cy="6336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27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oboi.kards.qip.ru/images/wallpaper/c4/f7/128964_1280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811376"/>
              </p:ext>
            </p:extLst>
          </p:nvPr>
        </p:nvGraphicFramePr>
        <p:xfrm>
          <a:off x="395536" y="188640"/>
          <a:ext cx="82296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075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rt-print.by/wp-content/uploads/gallery/kosmos/17spac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26048"/>
              </p:ext>
            </p:extLst>
          </p:nvPr>
        </p:nvGraphicFramePr>
        <p:xfrm>
          <a:off x="457200" y="908720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497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fonstola.ru/pic/201111/1280x800/fonstola.ru-5553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98"/>
            <a:ext cx="9144000" cy="68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6980516"/>
              </p:ext>
            </p:extLst>
          </p:nvPr>
        </p:nvGraphicFramePr>
        <p:xfrm>
          <a:off x="107504" y="332656"/>
          <a:ext cx="892899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264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onris.ru/_ph/15/2/749790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2211232"/>
              </p:ext>
            </p:extLst>
          </p:nvPr>
        </p:nvGraphicFramePr>
        <p:xfrm>
          <a:off x="179512" y="260648"/>
          <a:ext cx="878497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15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urt.gov.ua/img/news/38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4"/>
            <a:ext cx="9144000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684462"/>
              </p:ext>
            </p:extLst>
          </p:nvPr>
        </p:nvGraphicFramePr>
        <p:xfrm>
          <a:off x="539552" y="260648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tella-sol.info/wp-content/uploads/2013/01/%D0%A0%D1%83%D1%81%D1%81%D0%BA%D0%B8%D0%B9-%D0%BA%D0%BE%D1%81%D0%BC%D0%BE%D1%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41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4077072"/>
            <a:ext cx="6779096" cy="1143000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Дякую за увагу!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6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11.nnm.ru/e/e/6/f/1/33e29aa5cca7b2a72b17d2cf183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605904"/>
              </p:ext>
            </p:extLst>
          </p:nvPr>
        </p:nvGraphicFramePr>
        <p:xfrm>
          <a:off x="457200" y="548680"/>
          <a:ext cx="447484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20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17.privet.ru/lr/09268144c69d29cd6aed1a3950a9879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Українське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походження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мали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творці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польотів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світовому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просторі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Костянтин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Ціолковський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Микола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Кибальчич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Юрій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Кондратюк.</a:t>
            </a:r>
            <a:endParaRPr lang="ru-RU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top-antropos.com/images/11/Tsiolkovsky/%D0%A6%D0%B8%D0%BE%D0%BB%D0%BA%D0%BE%D0%B2%D1%81%D0%BA%D0%B8%D0%B9%20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880320" cy="2598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hstamp.ru/images/stamps/e115d96d412142609e44949efa614f6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0" b="12992"/>
          <a:stretch/>
        </p:blipFill>
        <p:spPr bwMode="auto">
          <a:xfrm>
            <a:off x="3347864" y="2757055"/>
            <a:ext cx="2905125" cy="3532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duwiki.uran.net.ua/wiki/images/6/66/Kondratyuk_1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29564"/>
            <a:ext cx="2108920" cy="301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2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placevisor.com/uploads/images/business/000004292/kievskijj-politekhnicheskijj-institut-kiev133591120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134375"/>
              </p:ext>
            </p:extLst>
          </p:nvPr>
        </p:nvGraphicFramePr>
        <p:xfrm>
          <a:off x="447774" y="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http://clubreaders.ru/uploads/posts/2009-04/1240829327_22583068_1208021596_korolev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86347"/>
            <a:ext cx="2880320" cy="394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900igr.net/datas/astronomija/Orbitalnaja-stantsija/0003-003-Ideja-sozdanija-orbitalnykh-stantsij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 r="71262" b="27080"/>
          <a:stretch/>
        </p:blipFill>
        <p:spPr bwMode="auto">
          <a:xfrm>
            <a:off x="4836724" y="2686347"/>
            <a:ext cx="3222761" cy="394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cmepoug.ru/wp-content/uploads/2010/08/Ariane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46491"/>
              </p:ext>
            </p:extLst>
          </p:nvPr>
        </p:nvGraphicFramePr>
        <p:xfrm>
          <a:off x="0" y="116632"/>
          <a:ext cx="903649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488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c.ua/wp-content/uploads/2012/10/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33364"/>
              </p:ext>
            </p:extLst>
          </p:nvPr>
        </p:nvGraphicFramePr>
        <p:xfrm>
          <a:off x="539552" y="404664"/>
          <a:ext cx="82296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132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ryroda.gov.ua/uploads/posts/2010-01/1264144539_dsc_68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363272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err="1">
                <a:solidFill>
                  <a:schemeClr val="bg1"/>
                </a:solidFill>
              </a:rPr>
              <a:t>Сьогодні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r>
              <a:rPr lang="ru-RU" sz="8000" b="1" dirty="0">
                <a:solidFill>
                  <a:schemeClr val="bg1"/>
                </a:solidFill>
              </a:rPr>
              <a:t>НКАУ</a:t>
            </a:r>
            <a:r>
              <a:rPr lang="ru-RU" sz="6000" b="1" dirty="0">
                <a:solidFill>
                  <a:schemeClr val="bg1"/>
                </a:solidFill>
              </a:rPr>
              <a:t> </a:t>
            </a:r>
            <a:endParaRPr lang="ru-RU" sz="6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4800" b="1" dirty="0" err="1" smtClean="0">
                <a:solidFill>
                  <a:schemeClr val="bg1"/>
                </a:solidFill>
              </a:rPr>
              <a:t>координує</a:t>
            </a: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r>
              <a:rPr lang="ru-RU" sz="4800" b="1" dirty="0">
                <a:solidFill>
                  <a:schemeClr val="bg1"/>
                </a:solidFill>
              </a:rPr>
              <a:t>роботу </a:t>
            </a:r>
            <a:r>
              <a:rPr lang="ru-RU" sz="4800" b="1" dirty="0" err="1">
                <a:solidFill>
                  <a:schemeClr val="bg1"/>
                </a:solidFill>
              </a:rPr>
              <a:t>більш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ніж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13800" b="1" dirty="0">
                <a:solidFill>
                  <a:schemeClr val="bg1"/>
                </a:solidFill>
              </a:rPr>
              <a:t>40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>
                <a:solidFill>
                  <a:schemeClr val="bg1"/>
                </a:solidFill>
              </a:rPr>
              <a:t>підприємств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4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top-desktop.ru/files/kosmos/1280/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181350"/>
              </p:ext>
            </p:extLst>
          </p:nvPr>
        </p:nvGraphicFramePr>
        <p:xfrm>
          <a:off x="323528" y="332656"/>
          <a:ext cx="871296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009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awing.ru/_bl/2/76201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"/>
            <a:ext cx="9144000" cy="68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402413"/>
              </p:ext>
            </p:extLst>
          </p:nvPr>
        </p:nvGraphicFramePr>
        <p:xfrm>
          <a:off x="179512" y="404664"/>
          <a:ext cx="850728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08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391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26</cp:revision>
  <dcterms:created xsi:type="dcterms:W3CDTF">2013-12-02T16:04:57Z</dcterms:created>
  <dcterms:modified xsi:type="dcterms:W3CDTF">2013-12-02T17:29:33Z</dcterms:modified>
</cp:coreProperties>
</file>