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6" r:id="rId3"/>
    <p:sldId id="260" r:id="rId4"/>
    <p:sldId id="261" r:id="rId5"/>
    <p:sldId id="262" r:id="rId6"/>
    <p:sldId id="263" r:id="rId7"/>
    <p:sldId id="264" r:id="rId8"/>
    <p:sldId id="258" r:id="rId9"/>
    <p:sldId id="259" r:id="rId10"/>
    <p:sldId id="265" r:id="rId11"/>
    <p:sldId id="266" r:id="rId12"/>
    <p:sldId id="267" r:id="rId13"/>
    <p:sldId id="268" r:id="rId14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75" d="100"/>
          <a:sy n="75" d="100"/>
        </p:scale>
        <p:origin x="-97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0615-7090-4673-BF47-027E48FAB133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A86-F6AB-45B3-90CE-ECD351B8A2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0615-7090-4673-BF47-027E48FAB133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A86-F6AB-45B3-90CE-ECD351B8A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0615-7090-4673-BF47-027E48FAB133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A86-F6AB-45B3-90CE-ECD351B8A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0615-7090-4673-BF47-027E48FAB133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A86-F6AB-45B3-90CE-ECD351B8A2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0615-7090-4673-BF47-027E48FAB133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A86-F6AB-45B3-90CE-ECD351B8A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0615-7090-4673-BF47-027E48FAB133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A86-F6AB-45B3-90CE-ECD351B8A2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0615-7090-4673-BF47-027E48FAB133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A86-F6AB-45B3-90CE-ECD351B8A2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0615-7090-4673-BF47-027E48FAB133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A86-F6AB-45B3-90CE-ECD351B8A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0615-7090-4673-BF47-027E48FAB133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A86-F6AB-45B3-90CE-ECD351B8A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0615-7090-4673-BF47-027E48FAB133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A86-F6AB-45B3-90CE-ECD351B8A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0615-7090-4673-BF47-027E48FAB133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6A86-F6AB-45B3-90CE-ECD351B8A2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0E0615-7090-4673-BF47-027E48FAB133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AE6A86-F6AB-45B3-90CE-ECD351B8A2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772816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>
                <a:solidFill>
                  <a:srgbClr val="FF0000"/>
                </a:solidFill>
              </a:rPr>
              <a:t>Валер’ян Підмогильний</a:t>
            </a:r>
            <a:br>
              <a:rPr lang="uk-UA" sz="4400" dirty="0" smtClean="0">
                <a:solidFill>
                  <a:srgbClr val="FF0000"/>
                </a:solidFill>
              </a:rPr>
            </a:br>
            <a:r>
              <a:rPr lang="uk-UA" sz="4400" dirty="0" smtClean="0">
                <a:solidFill>
                  <a:srgbClr val="FF0000"/>
                </a:solidFill>
              </a:rPr>
              <a:t>(1901-1937)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28800"/>
            <a:ext cx="381642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820" y="173094"/>
            <a:ext cx="4167339" cy="469606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1928 </a:t>
            </a:r>
            <a:r>
              <a:rPr lang="ru-RU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українізації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розпочався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початку 20-х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згортається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Фабрикується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справа </a:t>
            </a:r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СВУ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неіснуючої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спілки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1930 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Підмогильного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викидають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редакції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журналу «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Революція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Заарештували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Леся </a:t>
            </a:r>
            <a:r>
              <a:rPr lang="ru-RU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Курбаса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Григорія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Косинку, </a:t>
            </a:r>
            <a:r>
              <a:rPr lang="ru-RU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Миколу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Зерова, </a:t>
            </a:r>
            <a:r>
              <a:rPr lang="ru-RU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Дмитра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Фальківського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ін,застрелився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Хвильовий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59" y="188640"/>
            <a:ext cx="4953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-5682"/>
            <a:ext cx="4278594" cy="465881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1933 р.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газета»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друкує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оповідання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 </a:t>
            </a:r>
            <a:r>
              <a:rPr lang="ru-RU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1934 р.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Підмогильного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заарештовують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учасника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терористичної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Віднині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іменувався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однослівно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звинувачений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а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утримуватися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спецкорпусі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 1».</a:t>
            </a:r>
          </a:p>
          <a:p>
            <a:pPr marL="45720" indent="0">
              <a:buNone/>
            </a:pPr>
            <a:endParaRPr lang="ru-RU" sz="2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95" y="764704"/>
            <a:ext cx="4877253" cy="310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0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3915"/>
            <a:ext cx="3491880" cy="376512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ранок 28 </a:t>
            </a:r>
            <a:r>
              <a:rPr lang="ru-RU" sz="20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іменем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СРСР </a:t>
            </a:r>
            <a:r>
              <a:rPr lang="ru-RU" sz="20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оголошено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вирок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підсудним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смертний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вирок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винесено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Підмогильному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замінили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останню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хвилину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десятилітнім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ув’язненням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Соловках.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Підмогильний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потрапляє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Соловки, але й там </a:t>
            </a:r>
            <a:r>
              <a:rPr lang="ru-RU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продовжує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плідно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endParaRPr lang="ru-RU" sz="20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422" y="23915"/>
            <a:ext cx="5354960" cy="356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" b="1142"/>
          <a:stretch/>
        </p:blipFill>
        <p:spPr bwMode="auto">
          <a:xfrm>
            <a:off x="3995936" y="3400148"/>
            <a:ext cx="4824536" cy="34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7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4624"/>
            <a:ext cx="3923928" cy="50405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3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Особлива</a:t>
            </a:r>
            <a:r>
              <a:rPr lang="ru-RU" sz="23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трійка</a:t>
            </a:r>
            <a:r>
              <a:rPr lang="ru-RU" sz="23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УНКВС </a:t>
            </a:r>
            <a:r>
              <a:rPr lang="ru-RU" sz="23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винесла</a:t>
            </a:r>
            <a:r>
              <a:rPr lang="ru-RU" sz="23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3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вирок</a:t>
            </a:r>
            <a:r>
              <a:rPr lang="ru-RU" sz="23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3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Розстріляти</a:t>
            </a:r>
            <a:r>
              <a:rPr lang="ru-RU" sz="23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3 листопада 1937 </a:t>
            </a:r>
            <a:r>
              <a:rPr lang="ru-RU" sz="23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року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Разом </a:t>
            </a:r>
            <a:r>
              <a:rPr lang="ru-RU" sz="23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3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Підмогильним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урочищі</a:t>
            </a:r>
            <a:r>
              <a:rPr lang="ru-RU" sz="23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Сандармох</a:t>
            </a:r>
            <a:r>
              <a:rPr lang="ru-RU" sz="23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3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Карелії</a:t>
            </a:r>
            <a:r>
              <a:rPr lang="ru-RU" sz="23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розстріляні</a:t>
            </a:r>
            <a:r>
              <a:rPr lang="ru-RU" sz="23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23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Зеров, </a:t>
            </a:r>
            <a:r>
              <a:rPr lang="ru-RU" sz="23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Валер'ян</a:t>
            </a:r>
            <a:r>
              <a:rPr lang="ru-RU" sz="23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Поліщук</a:t>
            </a:r>
            <a:r>
              <a:rPr lang="ru-RU" sz="23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Григорій</a:t>
            </a:r>
            <a:r>
              <a:rPr lang="ru-RU" sz="23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Епік</a:t>
            </a:r>
            <a:r>
              <a:rPr lang="ru-RU" sz="23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Лесь </a:t>
            </a:r>
            <a:r>
              <a:rPr lang="ru-RU" sz="23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Курбас</a:t>
            </a:r>
            <a:r>
              <a:rPr lang="ru-RU" sz="23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23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Куліш</a:t>
            </a:r>
            <a:r>
              <a:rPr lang="ru-RU" sz="23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Мирослав </a:t>
            </a:r>
            <a:r>
              <a:rPr lang="ru-RU" sz="23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Ірчан</a:t>
            </a:r>
            <a:r>
              <a:rPr lang="ru-RU" sz="23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Юліан</a:t>
            </a:r>
            <a:r>
              <a:rPr lang="ru-RU" sz="23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Шпол.</a:t>
            </a:r>
            <a:r>
              <a:rPr lang="ru-RU" sz="23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3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Байковому </a:t>
            </a:r>
            <a:r>
              <a:rPr lang="ru-RU" sz="23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кладовищі</a:t>
            </a:r>
            <a:r>
              <a:rPr lang="ru-RU" sz="23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23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є могила </a:t>
            </a:r>
            <a:r>
              <a:rPr lang="ru-RU" sz="23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3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Підмогильних</a:t>
            </a:r>
            <a:r>
              <a:rPr lang="ru-RU" sz="23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3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5106022" cy="391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4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3" y="664890"/>
            <a:ext cx="7746416" cy="5451412"/>
          </a:xfrm>
        </p:spPr>
        <p:txBody>
          <a:bodyPr>
            <a:normAutofit/>
          </a:bodyPr>
          <a:lstStyle/>
          <a:p>
            <a:pPr marL="444500" indent="274638"/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32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Підмогильний</a:t>
            </a: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один з </a:t>
            </a:r>
            <a:r>
              <a:rPr lang="ru-RU" sz="32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найінтелігентніших</a:t>
            </a: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найтонших</a:t>
            </a: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письменників</a:t>
            </a: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3200" b="1" i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2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глибший</a:t>
            </a: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Мопассана, </a:t>
            </a:r>
            <a:r>
              <a:rPr lang="ru-RU" sz="32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залюбки</a:t>
            </a: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вживає</a:t>
            </a: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Мопассанівський</a:t>
            </a: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імпресіоністичний</a:t>
            </a: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мазок і не </a:t>
            </a:r>
            <a:r>
              <a:rPr lang="ru-RU" sz="32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цурається</a:t>
            </a: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спокійної</a:t>
            </a: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розважливості</a:t>
            </a: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200" b="1" i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фрази</a:t>
            </a:r>
            <a:r>
              <a:rPr lang="ru-RU" sz="32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Анатоля Франса </a:t>
            </a:r>
            <a:r>
              <a:rPr lang="ru-RU" sz="32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3200" b="1" i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2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Дені</a:t>
            </a: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Дідро</a:t>
            </a:r>
            <a:r>
              <a:rPr lang="ru-RU" sz="32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44500" indent="274638"/>
            <a:r>
              <a:rPr lang="ru-RU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Валерій</a:t>
            </a:r>
            <a:r>
              <a:rPr lang="ru-RU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Шевчук</a:t>
            </a:r>
          </a:p>
        </p:txBody>
      </p:sp>
      <p:pic>
        <p:nvPicPr>
          <p:cNvPr id="4" name="Рисунок 3" descr="H:\Аня\16079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3" r="3136" b="5943"/>
          <a:stretch/>
        </p:blipFill>
        <p:spPr bwMode="auto">
          <a:xfrm>
            <a:off x="5868144" y="4279100"/>
            <a:ext cx="2576195" cy="1871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:\Аня\uzor_2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24155" y="2111018"/>
            <a:ext cx="4175938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:\Аня\uzor_2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16469" y="4375795"/>
            <a:ext cx="3810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:\Аня\uzor_2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94848" y="6116302"/>
            <a:ext cx="3810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:\Аня\uzor_2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37248" y="6116303"/>
            <a:ext cx="3810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:\Аня\uzor_2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48" y="188640"/>
            <a:ext cx="3810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:\Аня\uzor_2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1992" y="6116304"/>
            <a:ext cx="3810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:\Аня\uzor_2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48" y="188640"/>
            <a:ext cx="3810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:\Аня\uzor_2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2" y="156725"/>
            <a:ext cx="3810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:\Аня\uzor_2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98324" y="2111018"/>
            <a:ext cx="4175938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:\Аня\uzor_2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98325" y="4198987"/>
            <a:ext cx="4175938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2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6084168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лютого 1901 року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Писарівка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Павлоградського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повіту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Катеринославщині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бідній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селянській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Коли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батьки переселились до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панської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економії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Чаплі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Хлопчик рано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залишився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 батька.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Матір’ю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Валер’яна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неосвічена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селянка.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4220" r="8195"/>
          <a:stretch/>
        </p:blipFill>
        <p:spPr bwMode="auto">
          <a:xfrm>
            <a:off x="6084167" y="404664"/>
            <a:ext cx="2840855" cy="491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0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5364088" cy="68580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церковнопарафіяльної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зміг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закінчити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реальне</a:t>
            </a:r>
            <a:r>
              <a:rPr lang="ru-RU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училище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отім </a:t>
            </a:r>
            <a:r>
              <a:rPr lang="ru-RU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вступив 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математичний</a:t>
            </a:r>
            <a:r>
              <a:rPr lang="ru-RU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факультет </a:t>
            </a:r>
            <a:r>
              <a:rPr lang="ru-RU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Катеринославського</a:t>
            </a:r>
            <a:r>
              <a:rPr lang="ru-RU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перейшов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правничого</a:t>
            </a:r>
            <a:r>
              <a:rPr lang="ru-RU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факультету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особливо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захоплювався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історією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захоплення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пояснював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знайомством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Д.Яворницьким</a:t>
            </a:r>
            <a:r>
              <a:rPr lang="ru-RU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Підмогильний</a:t>
            </a:r>
            <a:r>
              <a:rPr lang="ru-RU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любив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розмовляти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ним,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бував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музеї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допомагав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ученому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31432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4451649"/>
            <a:ext cx="377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Дмитро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Яворницький</a:t>
            </a:r>
            <a:endParaRPr lang="ru-RU" sz="28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04164" y="0"/>
            <a:ext cx="4939836" cy="50063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приділяв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самоосвіті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вивчав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іноземні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друзі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називали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університетом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дому».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в 17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Підмогильний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заявив себе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зрілим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письменником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духовним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наставником у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відчутті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Підмогильний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вважав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Михайла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Коцюбинського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395"/>
            <a:ext cx="4204165" cy="435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2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/>
          <a:stretch/>
        </p:blipFill>
        <p:spPr bwMode="auto">
          <a:xfrm>
            <a:off x="107504" y="3313839"/>
            <a:ext cx="4867821" cy="344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7362" y="130679"/>
            <a:ext cx="4064252" cy="347472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матеріальну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скруту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юнак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мусив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кинути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науку й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шукати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вчительського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хліба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спершу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Катеринославі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Павлограді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Ворзелі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Києвом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Там, у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Ворзелі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зустріне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й свою долю: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донька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священика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Катерина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Червінька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стане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дружиною і другом –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упродовж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тринадцяти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відпущено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бути разом.</a:t>
            </a:r>
          </a:p>
          <a:p>
            <a:endParaRPr lang="ru-RU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62083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9170" y="3170783"/>
            <a:ext cx="131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Ворзель</a:t>
            </a:r>
            <a:endParaRPr lang="ru-RU" sz="24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/>
          <a:stretch/>
        </p:blipFill>
        <p:spPr bwMode="auto">
          <a:xfrm>
            <a:off x="4833094" y="4091382"/>
            <a:ext cx="431090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9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852" y="116632"/>
            <a:ext cx="4706164" cy="640871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Підмогильного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з’являється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сторінках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збірників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«Вир </a:t>
            </a:r>
            <a:r>
              <a:rPr lang="ru-RU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(1921), а через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Харкові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повість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«Остап </a:t>
            </a:r>
            <a:r>
              <a:rPr lang="ru-RU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Шаптала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журналі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«Шляхи </a:t>
            </a:r>
            <a:r>
              <a:rPr lang="ru-RU" sz="28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1923 р. на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сторінках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журналу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«Нова 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громада»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з’являється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оповідання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один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вражаючих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голод.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88" y="44624"/>
            <a:ext cx="244728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5"/>
            <a:ext cx="2601317" cy="363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1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5724128" cy="68580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перша книжка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«Твори, том І»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Катеринославі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1920 р.,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викликала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зацікавлення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примусила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заговорити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себе.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1923 р. 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береться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разом з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українським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письменником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Гео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Шкурупієм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переклад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Льва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Троїцького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Пролетарська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культура й </a:t>
            </a:r>
            <a:r>
              <a:rPr lang="ru-RU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пролетарське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Більшовик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42" y="116632"/>
            <a:ext cx="37804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8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-1"/>
            <a:ext cx="3447848" cy="535297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Благодатним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В.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Підмогильного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друзями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перу – членами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«Ланка»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називатися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Марс». </a:t>
            </a:r>
          </a:p>
          <a:p>
            <a:pPr marL="45720" indent="0">
              <a:buNone/>
            </a:pPr>
            <a:r>
              <a:rPr lang="ru-RU" sz="2400" dirty="0" err="1" smtClean="0">
                <a:solidFill>
                  <a:srgbClr val="000000"/>
                </a:solidFill>
              </a:rPr>
              <a:t>Його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оповідання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друкують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журнали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«Нова Громада», «</a:t>
            </a:r>
            <a:r>
              <a:rPr lang="ru-RU" sz="2400" b="1" dirty="0" err="1">
                <a:solidFill>
                  <a:srgbClr val="000000"/>
                </a:solidFill>
              </a:rPr>
              <a:t>Червоний</a:t>
            </a:r>
            <a:r>
              <a:rPr lang="ru-RU" sz="2400" b="1" dirty="0">
                <a:solidFill>
                  <a:srgbClr val="000000"/>
                </a:solidFill>
              </a:rPr>
              <a:t> Шлях», «</a:t>
            </a:r>
            <a:r>
              <a:rPr lang="ru-RU" sz="2400" b="1" dirty="0" err="1">
                <a:solidFill>
                  <a:srgbClr val="000000"/>
                </a:solidFill>
              </a:rPr>
              <a:t>Життя</a:t>
            </a:r>
            <a:r>
              <a:rPr lang="ru-RU" sz="2400" b="1" dirty="0">
                <a:solidFill>
                  <a:srgbClr val="000000"/>
                </a:solidFill>
              </a:rPr>
              <a:t> й </a:t>
            </a:r>
            <a:r>
              <a:rPr lang="ru-RU" sz="2400" b="1" dirty="0" err="1">
                <a:solidFill>
                  <a:srgbClr val="000000"/>
                </a:solidFill>
              </a:rPr>
              <a:t>Революція</a:t>
            </a:r>
            <a:r>
              <a:rPr lang="ru-RU" sz="2400" b="1" dirty="0">
                <a:solidFill>
                  <a:srgbClr val="000000"/>
                </a:solidFill>
              </a:rPr>
              <a:t>». 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48" y="188640"/>
            <a:ext cx="5663601" cy="462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4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4">
      <a:dk1>
        <a:srgbClr val="DEEEFF"/>
      </a:dk1>
      <a:lt1>
        <a:sysClr val="window" lastClr="FFFFFF"/>
      </a:lt1>
      <a:dk2>
        <a:srgbClr val="FFFFFF"/>
      </a:dk2>
      <a:lt2>
        <a:srgbClr val="FBE5B2"/>
      </a:lt2>
      <a:accent1>
        <a:srgbClr val="F9D98C"/>
      </a:accent1>
      <a:accent2>
        <a:srgbClr val="FFFFFF"/>
      </a:accent2>
      <a:accent3>
        <a:srgbClr val="FFFF00"/>
      </a:accent3>
      <a:accent4>
        <a:srgbClr val="D5F0FE"/>
      </a:accent4>
      <a:accent5>
        <a:srgbClr val="FFFFFF"/>
      </a:accent5>
      <a:accent6>
        <a:srgbClr val="FBE5B2"/>
      </a:accent6>
      <a:hlink>
        <a:srgbClr val="FFFFFF"/>
      </a:hlink>
      <a:folHlink>
        <a:srgbClr val="FBE5B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147</TotalTime>
  <Words>595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Валер’ян Підмогильний (1901-1937)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НАСТЯ</cp:lastModifiedBy>
  <cp:revision>33</cp:revision>
  <cp:lastPrinted>2013-04-03T16:09:19Z</cp:lastPrinted>
  <dcterms:created xsi:type="dcterms:W3CDTF">2013-04-02T20:13:54Z</dcterms:created>
  <dcterms:modified xsi:type="dcterms:W3CDTF">2013-10-22T19:43:44Z</dcterms:modified>
</cp:coreProperties>
</file>