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57" r:id="rId3"/>
    <p:sldId id="258" r:id="rId4"/>
    <p:sldId id="268" r:id="rId5"/>
    <p:sldId id="259" r:id="rId6"/>
    <p:sldId id="260" r:id="rId7"/>
    <p:sldId id="261" r:id="rId8"/>
    <p:sldId id="262" r:id="rId9"/>
    <p:sldId id="263" r:id="rId10"/>
    <p:sldId id="264" r:id="rId11"/>
    <p:sldId id="265" r:id="rId12"/>
    <p:sldId id="269" r:id="rId13"/>
    <p:sldId id="270" r:id="rId14"/>
    <p:sldId id="271" r:id="rId15"/>
    <p:sldId id="272" r:id="rId16"/>
    <p:sldId id="266" r:id="rId17"/>
    <p:sldId id="267" r:id="rId18"/>
    <p:sldId id="273" r:id="rId1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sorterViewPr>
    <p:cViewPr>
      <p:scale>
        <a:sx n="100" d="100"/>
        <a:sy n="100" d="100"/>
      </p:scale>
      <p:origin x="0" y="17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3F22A0-6612-4E6D-A4AA-06F04F8C2FF3}" type="datetimeFigureOut">
              <a:rPr lang="uk-UA" smtClean="0"/>
              <a:t>31.03.2014</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20888A-0B3C-4000-9345-09FF2C0318EB}" type="slidenum">
              <a:rPr lang="uk-UA" smtClean="0"/>
              <a:t>‹#›</a:t>
            </a:fld>
            <a:endParaRPr lang="uk-UA"/>
          </a:p>
        </p:txBody>
      </p:sp>
    </p:spTree>
    <p:extLst>
      <p:ext uri="{BB962C8B-B14F-4D97-AF65-F5344CB8AC3E}">
        <p14:creationId xmlns:p14="http://schemas.microsoft.com/office/powerpoint/2010/main" val="1469221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C5F785A6-6AB2-4B1E-ACCE-2E7309EC2B57}" type="datetimeFigureOut">
              <a:rPr lang="uk-UA" smtClean="0"/>
              <a:t>31.03.2014</a:t>
            </a:fld>
            <a:endParaRPr lang="uk-UA"/>
          </a:p>
        </p:txBody>
      </p:sp>
      <p:sp>
        <p:nvSpPr>
          <p:cNvPr id="20" name="Нижний колонтитул 19"/>
          <p:cNvSpPr>
            <a:spLocks noGrp="1"/>
          </p:cNvSpPr>
          <p:nvPr>
            <p:ph type="ftr" sz="quarter" idx="11"/>
          </p:nvPr>
        </p:nvSpPr>
        <p:spPr/>
        <p:txBody>
          <a:bodyPr/>
          <a:lstStyle>
            <a:extLst/>
          </a:lstStyle>
          <a:p>
            <a:endParaRPr lang="uk-UA"/>
          </a:p>
        </p:txBody>
      </p:sp>
      <p:sp>
        <p:nvSpPr>
          <p:cNvPr id="10" name="Номер слайда 9"/>
          <p:cNvSpPr>
            <a:spLocks noGrp="1"/>
          </p:cNvSpPr>
          <p:nvPr>
            <p:ph type="sldNum" sz="quarter" idx="12"/>
          </p:nvPr>
        </p:nvSpPr>
        <p:spPr/>
        <p:txBody>
          <a:bodyPr/>
          <a:lstStyle>
            <a:extLst/>
          </a:lstStyle>
          <a:p>
            <a:fld id="{DB574B56-700E-48BD-9B29-228109CE6B9C}" type="slidenum">
              <a:rPr lang="uk-UA" smtClean="0"/>
              <a:t>‹#›</a:t>
            </a:fld>
            <a:endParaRPr lang="uk-UA"/>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5F785A6-6AB2-4B1E-ACCE-2E7309EC2B57}" type="datetimeFigureOut">
              <a:rPr lang="uk-UA" smtClean="0"/>
              <a:t>31.03.2014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B574B56-700E-48BD-9B29-228109CE6B9C}"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5F785A6-6AB2-4B1E-ACCE-2E7309EC2B57}" type="datetimeFigureOut">
              <a:rPr lang="uk-UA" smtClean="0"/>
              <a:t>31.03.2014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B574B56-700E-48BD-9B29-228109CE6B9C}"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5F785A6-6AB2-4B1E-ACCE-2E7309EC2B57}" type="datetimeFigureOut">
              <a:rPr lang="uk-UA" smtClean="0"/>
              <a:t>31.03.2014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B574B56-700E-48BD-9B29-228109CE6B9C}"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5F785A6-6AB2-4B1E-ACCE-2E7309EC2B57}" type="datetimeFigureOut">
              <a:rPr lang="uk-UA" smtClean="0"/>
              <a:t>31.03.2014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DB574B56-700E-48BD-9B29-228109CE6B9C}" type="slidenum">
              <a:rPr lang="uk-UA" smtClean="0"/>
              <a:t>‹#›</a:t>
            </a:fld>
            <a:endParaRPr lang="uk-UA"/>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5F785A6-6AB2-4B1E-ACCE-2E7309EC2B57}" type="datetimeFigureOut">
              <a:rPr lang="uk-UA" smtClean="0"/>
              <a:t>31.03.2014</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DB574B56-700E-48BD-9B29-228109CE6B9C}"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5F785A6-6AB2-4B1E-ACCE-2E7309EC2B57}" type="datetimeFigureOut">
              <a:rPr lang="uk-UA" smtClean="0"/>
              <a:t>31.03.2014</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DB574B56-700E-48BD-9B29-228109CE6B9C}"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5F785A6-6AB2-4B1E-ACCE-2E7309EC2B57}" type="datetimeFigureOut">
              <a:rPr lang="uk-UA" smtClean="0"/>
              <a:t>31.03.2014</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DB574B56-700E-48BD-9B29-228109CE6B9C}"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C5F785A6-6AB2-4B1E-ACCE-2E7309EC2B57}" type="datetimeFigureOut">
              <a:rPr lang="uk-UA" smtClean="0"/>
              <a:t>31.03.2014</a:t>
            </a:fld>
            <a:endParaRPr lang="uk-UA"/>
          </a:p>
        </p:txBody>
      </p:sp>
      <p:sp>
        <p:nvSpPr>
          <p:cNvPr id="3" name="Нижний колонтитул 2"/>
          <p:cNvSpPr>
            <a:spLocks noGrp="1"/>
          </p:cNvSpPr>
          <p:nvPr>
            <p:ph type="ftr" sz="quarter" idx="11"/>
          </p:nvPr>
        </p:nvSpPr>
        <p:spPr/>
        <p:txBody>
          <a:bodyPr/>
          <a:lstStyle>
            <a:extLst/>
          </a:lstStyle>
          <a:p>
            <a:endParaRPr lang="uk-UA"/>
          </a:p>
        </p:txBody>
      </p:sp>
      <p:sp>
        <p:nvSpPr>
          <p:cNvPr id="4" name="Номер слайда 3"/>
          <p:cNvSpPr>
            <a:spLocks noGrp="1"/>
          </p:cNvSpPr>
          <p:nvPr>
            <p:ph type="sldNum" sz="quarter" idx="12"/>
          </p:nvPr>
        </p:nvSpPr>
        <p:spPr/>
        <p:txBody>
          <a:bodyPr/>
          <a:lstStyle>
            <a:extLst/>
          </a:lstStyle>
          <a:p>
            <a:fld id="{DB574B56-700E-48BD-9B29-228109CE6B9C}" type="slidenum">
              <a:rPr lang="uk-UA" smtClean="0"/>
              <a:t>‹#›</a:t>
            </a:fld>
            <a:endParaRPr lang="uk-UA"/>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5F785A6-6AB2-4B1E-ACCE-2E7309EC2B57}" type="datetimeFigureOut">
              <a:rPr lang="uk-UA" smtClean="0"/>
              <a:t>31.03.2014</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DB574B56-700E-48BD-9B29-228109CE6B9C}"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C5F785A6-6AB2-4B1E-ACCE-2E7309EC2B57}" type="datetimeFigureOut">
              <a:rPr lang="uk-UA" smtClean="0"/>
              <a:t>31.03.2014</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DB574B56-700E-48BD-9B29-228109CE6B9C}" type="slidenum">
              <a:rPr lang="uk-UA" smtClean="0"/>
              <a:t>‹#›</a:t>
            </a:fld>
            <a:endParaRPr lang="uk-UA"/>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5F785A6-6AB2-4B1E-ACCE-2E7309EC2B57}" type="datetimeFigureOut">
              <a:rPr lang="uk-UA" smtClean="0"/>
              <a:t>31.03.2014</a:t>
            </a:fld>
            <a:endParaRPr lang="uk-UA"/>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k-UA"/>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B574B56-700E-48BD-9B29-228109CE6B9C}" type="slidenum">
              <a:rPr lang="uk-UA" smtClean="0"/>
              <a:t>‹#›</a:t>
            </a:fld>
            <a:endParaRPr lang="uk-UA"/>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uk.wikipedia.org/wiki/%D0%A8%D0%B5%D0%B2%D1%87%D0%B5%D0%BD%D0%BA%D0%BE_%D0%A2%D0%B0%D1%80%D0%B0%D1%81_%D0%93%D1%80%D0%B8%D0%B3%D0%BE%D1%80%D0%BE%D0%B2%D0%B8%D1%87#cite_note-115" TargetMode="External"/><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332656"/>
            <a:ext cx="7726704" cy="1828800"/>
          </a:xfrm>
        </p:spPr>
        <p:txBody>
          <a:bodyPr>
            <a:normAutofit fontScale="90000"/>
          </a:bodyPr>
          <a:lstStyle/>
          <a:p>
            <a:r>
              <a:rPr lang="uk-UA" b="1" i="1" dirty="0"/>
              <a:t>Тарас Григорович</a:t>
            </a:r>
            <a:br>
              <a:rPr lang="uk-UA" b="1" i="1" dirty="0"/>
            </a:br>
            <a:r>
              <a:rPr lang="uk-UA" b="1" i="1" dirty="0"/>
              <a:t>Шевченко</a:t>
            </a:r>
            <a:r>
              <a:rPr lang="uk-UA" dirty="0"/>
              <a:t/>
            </a:r>
            <a:br>
              <a:rPr lang="uk-UA" dirty="0"/>
            </a:br>
            <a:endParaRPr lang="uk-UA" dirty="0"/>
          </a:p>
        </p:txBody>
      </p:sp>
      <p:sp>
        <p:nvSpPr>
          <p:cNvPr id="3" name="Подзаголовок 2"/>
          <p:cNvSpPr>
            <a:spLocks noGrp="1"/>
          </p:cNvSpPr>
          <p:nvPr>
            <p:ph type="subTitle" idx="1"/>
          </p:nvPr>
        </p:nvSpPr>
        <p:spPr>
          <a:xfrm>
            <a:off x="5796136" y="4869160"/>
            <a:ext cx="3744416" cy="1828800"/>
          </a:xfrm>
        </p:spPr>
        <p:txBody>
          <a:bodyPr>
            <a:normAutofit fontScale="92500" lnSpcReduction="10000"/>
          </a:bodyPr>
          <a:lstStyle/>
          <a:p>
            <a:r>
              <a:rPr lang="ru-RU" i="1" dirty="0" smtClean="0"/>
              <a:t>Робота:</a:t>
            </a:r>
            <a:br>
              <a:rPr lang="ru-RU" i="1" dirty="0" smtClean="0"/>
            </a:br>
            <a:r>
              <a:rPr lang="ru-RU" i="1" dirty="0" err="1" smtClean="0"/>
              <a:t>учня</a:t>
            </a:r>
            <a:r>
              <a:rPr lang="ru-RU" i="1" dirty="0" smtClean="0"/>
              <a:t> 11 – Б </a:t>
            </a:r>
            <a:r>
              <a:rPr lang="ru-RU" i="1" dirty="0" err="1" smtClean="0"/>
              <a:t>класу</a:t>
            </a:r>
            <a:endParaRPr lang="ru-RU" i="1" dirty="0" smtClean="0"/>
          </a:p>
          <a:p>
            <a:r>
              <a:rPr lang="ru-RU" i="1" dirty="0" smtClean="0"/>
              <a:t>Гулько В</a:t>
            </a:r>
            <a:r>
              <a:rPr lang="uk-UA" i="1" dirty="0" smtClean="0"/>
              <a:t>.</a:t>
            </a:r>
            <a:br>
              <a:rPr lang="uk-UA" i="1" dirty="0" smtClean="0"/>
            </a:br>
            <a:r>
              <a:rPr lang="uk-UA" i="1" dirty="0" smtClean="0"/>
              <a:t>вчитель інформатики:</a:t>
            </a:r>
            <a:br>
              <a:rPr lang="uk-UA" i="1" dirty="0" smtClean="0"/>
            </a:br>
            <a:r>
              <a:rPr lang="uk-UA" i="1" dirty="0" err="1" smtClean="0"/>
              <a:t>Трибко</a:t>
            </a:r>
            <a:r>
              <a:rPr lang="uk-UA" i="1" dirty="0" smtClean="0"/>
              <a:t> О.Б.</a:t>
            </a:r>
            <a:endParaRPr lang="uk-UA" i="1" dirty="0"/>
          </a:p>
        </p:txBody>
      </p:sp>
    </p:spTree>
    <p:extLst>
      <p:ext uri="{BB962C8B-B14F-4D97-AF65-F5344CB8AC3E}">
        <p14:creationId xmlns:p14="http://schemas.microsoft.com/office/powerpoint/2010/main" val="371796549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i="1" dirty="0">
                <a:solidFill>
                  <a:schemeClr val="accent5">
                    <a:lumMod val="75000"/>
                  </a:schemeClr>
                </a:solidFill>
                <a:effectLst/>
              </a:rPr>
              <a:t>Першу </a:t>
            </a:r>
            <a:r>
              <a:rPr lang="ru-RU" sz="1800" i="1" dirty="0" err="1">
                <a:solidFill>
                  <a:schemeClr val="accent5">
                    <a:lumMod val="75000"/>
                  </a:schemeClr>
                </a:solidFill>
                <a:effectLst/>
              </a:rPr>
              <a:t>збірку</a:t>
            </a:r>
            <a:r>
              <a:rPr lang="ru-RU" sz="1800" i="1" dirty="0">
                <a:solidFill>
                  <a:schemeClr val="accent5">
                    <a:lumMod val="75000"/>
                  </a:schemeClr>
                </a:solidFill>
                <a:effectLst/>
              </a:rPr>
              <a:t> </a:t>
            </a:r>
            <a:r>
              <a:rPr lang="ru-RU" sz="1800" i="1" dirty="0" err="1">
                <a:solidFill>
                  <a:schemeClr val="accent5">
                    <a:lumMod val="75000"/>
                  </a:schemeClr>
                </a:solidFill>
                <a:effectLst/>
              </a:rPr>
              <a:t>своїх</a:t>
            </a:r>
            <a:r>
              <a:rPr lang="ru-RU" sz="1800" i="1" dirty="0">
                <a:solidFill>
                  <a:schemeClr val="accent5">
                    <a:lumMod val="75000"/>
                  </a:schemeClr>
                </a:solidFill>
                <a:effectLst/>
              </a:rPr>
              <a:t> </a:t>
            </a:r>
            <a:r>
              <a:rPr lang="ru-RU" sz="1800" i="1" dirty="0" err="1">
                <a:solidFill>
                  <a:schemeClr val="accent5">
                    <a:lumMod val="75000"/>
                  </a:schemeClr>
                </a:solidFill>
                <a:effectLst/>
              </a:rPr>
              <a:t>поетичних</a:t>
            </a:r>
            <a:r>
              <a:rPr lang="ru-RU" sz="1800" i="1" dirty="0">
                <a:solidFill>
                  <a:schemeClr val="accent5">
                    <a:lumMod val="75000"/>
                  </a:schemeClr>
                </a:solidFill>
                <a:effectLst/>
              </a:rPr>
              <a:t> </a:t>
            </a:r>
            <a:r>
              <a:rPr lang="ru-RU" sz="1800" i="1" dirty="0" err="1">
                <a:solidFill>
                  <a:schemeClr val="accent5">
                    <a:lumMod val="75000"/>
                  </a:schemeClr>
                </a:solidFill>
                <a:effectLst/>
              </a:rPr>
              <a:t>творів</a:t>
            </a:r>
            <a:r>
              <a:rPr lang="ru-RU" sz="1800" i="1" dirty="0">
                <a:solidFill>
                  <a:schemeClr val="accent5">
                    <a:lumMod val="75000"/>
                  </a:schemeClr>
                </a:solidFill>
                <a:effectLst/>
              </a:rPr>
              <a:t> Шевченко </a:t>
            </a:r>
            <a:r>
              <a:rPr lang="ru-RU" sz="1800" i="1" dirty="0" err="1">
                <a:solidFill>
                  <a:schemeClr val="accent5">
                    <a:lumMod val="75000"/>
                  </a:schemeClr>
                </a:solidFill>
                <a:effectLst/>
              </a:rPr>
              <a:t>видав</a:t>
            </a:r>
            <a:r>
              <a:rPr lang="ru-RU" sz="1800" i="1" dirty="0">
                <a:solidFill>
                  <a:schemeClr val="accent5">
                    <a:lumMod val="75000"/>
                  </a:schemeClr>
                </a:solidFill>
                <a:effectLst/>
              </a:rPr>
              <a:t> 1840 </a:t>
            </a:r>
            <a:r>
              <a:rPr lang="ru-RU" sz="1800" i="1" dirty="0" err="1">
                <a:solidFill>
                  <a:schemeClr val="accent5">
                    <a:lumMod val="75000"/>
                  </a:schemeClr>
                </a:solidFill>
                <a:effectLst/>
              </a:rPr>
              <a:t>під</a:t>
            </a:r>
            <a:r>
              <a:rPr lang="ru-RU" sz="1800" i="1" dirty="0">
                <a:solidFill>
                  <a:schemeClr val="accent5">
                    <a:lumMod val="75000"/>
                  </a:schemeClr>
                </a:solidFill>
                <a:effectLst/>
              </a:rPr>
              <a:t> </a:t>
            </a:r>
            <a:r>
              <a:rPr lang="ru-RU" sz="1800" i="1" dirty="0" err="1">
                <a:solidFill>
                  <a:schemeClr val="accent5">
                    <a:lumMod val="75000"/>
                  </a:schemeClr>
                </a:solidFill>
                <a:effectLst/>
              </a:rPr>
              <a:t>назвою</a:t>
            </a:r>
            <a:r>
              <a:rPr lang="ru-RU" sz="1800" i="1" dirty="0">
                <a:solidFill>
                  <a:schemeClr val="accent5">
                    <a:lumMod val="75000"/>
                  </a:schemeClr>
                </a:solidFill>
                <a:effectLst/>
              </a:rPr>
              <a:t> «</a:t>
            </a:r>
            <a:r>
              <a:rPr lang="ru-RU" sz="1800" i="1" dirty="0" err="1">
                <a:solidFill>
                  <a:schemeClr val="accent5">
                    <a:lumMod val="75000"/>
                  </a:schemeClr>
                </a:solidFill>
                <a:effectLst/>
              </a:rPr>
              <a:t>Кобзар</a:t>
            </a:r>
            <a:r>
              <a:rPr lang="ru-RU" sz="1800" i="1" dirty="0" smtClean="0">
                <a:solidFill>
                  <a:schemeClr val="accent5">
                    <a:lumMod val="75000"/>
                  </a:schemeClr>
                </a:solidFill>
                <a:effectLst/>
              </a:rPr>
              <a:t>». </a:t>
            </a:r>
            <a:r>
              <a:rPr lang="ru-RU" sz="1800" i="1" dirty="0">
                <a:solidFill>
                  <a:schemeClr val="accent5">
                    <a:lumMod val="75000"/>
                  </a:schemeClr>
                </a:solidFill>
                <a:effectLst/>
              </a:rPr>
              <a:t>До </a:t>
            </a:r>
            <a:r>
              <a:rPr lang="ru-RU" sz="1800" i="1" dirty="0" err="1">
                <a:solidFill>
                  <a:schemeClr val="accent5">
                    <a:lumMod val="75000"/>
                  </a:schemeClr>
                </a:solidFill>
                <a:effectLst/>
              </a:rPr>
              <a:t>неї</a:t>
            </a:r>
            <a:r>
              <a:rPr lang="ru-RU" sz="1800" i="1" dirty="0">
                <a:solidFill>
                  <a:schemeClr val="accent5">
                    <a:lumMod val="75000"/>
                  </a:schemeClr>
                </a:solidFill>
                <a:effectLst/>
              </a:rPr>
              <a:t> </a:t>
            </a:r>
            <a:r>
              <a:rPr lang="ru-RU" sz="1800" i="1" dirty="0" err="1">
                <a:solidFill>
                  <a:schemeClr val="accent5">
                    <a:lumMod val="75000"/>
                  </a:schemeClr>
                </a:solidFill>
                <a:effectLst/>
              </a:rPr>
              <a:t>увійшло</a:t>
            </a:r>
            <a:r>
              <a:rPr lang="ru-RU" sz="1800" i="1" dirty="0">
                <a:solidFill>
                  <a:schemeClr val="accent5">
                    <a:lumMod val="75000"/>
                  </a:schemeClr>
                </a:solidFill>
                <a:effectLst/>
              </a:rPr>
              <a:t> 8 </a:t>
            </a:r>
            <a:r>
              <a:rPr lang="ru-RU" sz="1800" i="1" dirty="0" err="1" smtClean="0">
                <a:solidFill>
                  <a:schemeClr val="accent5">
                    <a:lumMod val="75000"/>
                  </a:schemeClr>
                </a:solidFill>
                <a:effectLst/>
              </a:rPr>
              <a:t>поезій</a:t>
            </a:r>
            <a:r>
              <a:rPr lang="ru-RU" sz="1800" i="1" dirty="0" smtClean="0">
                <a:solidFill>
                  <a:schemeClr val="accent5">
                    <a:lumMod val="75000"/>
                  </a:schemeClr>
                </a:solidFill>
                <a:effectLst/>
              </a:rPr>
              <a:t>: </a:t>
            </a:r>
            <a:r>
              <a:rPr lang="ru-RU" sz="1800" i="1" dirty="0">
                <a:solidFill>
                  <a:schemeClr val="accent5">
                    <a:lumMod val="75000"/>
                  </a:schemeClr>
                </a:solidFill>
                <a:effectLst/>
              </a:rPr>
              <a:t>«</a:t>
            </a:r>
            <a:r>
              <a:rPr lang="ru-RU" sz="1800" i="1" dirty="0" err="1">
                <a:solidFill>
                  <a:schemeClr val="accent5">
                    <a:lumMod val="75000"/>
                  </a:schemeClr>
                </a:solidFill>
                <a:effectLst/>
              </a:rPr>
              <a:t>Думи</a:t>
            </a:r>
            <a:r>
              <a:rPr lang="ru-RU" sz="1800" i="1" dirty="0">
                <a:solidFill>
                  <a:schemeClr val="accent5">
                    <a:lumMod val="75000"/>
                  </a:schemeClr>
                </a:solidFill>
                <a:effectLst/>
              </a:rPr>
              <a:t> </a:t>
            </a:r>
            <a:r>
              <a:rPr lang="ru-RU" sz="1800" i="1" dirty="0" err="1">
                <a:solidFill>
                  <a:schemeClr val="accent5">
                    <a:lumMod val="75000"/>
                  </a:schemeClr>
                </a:solidFill>
                <a:effectLst/>
              </a:rPr>
              <a:t>мої</a:t>
            </a:r>
            <a:r>
              <a:rPr lang="ru-RU" sz="1800" i="1" dirty="0">
                <a:solidFill>
                  <a:schemeClr val="accent5">
                    <a:lumMod val="75000"/>
                  </a:schemeClr>
                </a:solidFill>
                <a:effectLst/>
              </a:rPr>
              <a:t>», «</a:t>
            </a:r>
            <a:r>
              <a:rPr lang="ru-RU" sz="1800" i="1" dirty="0" err="1">
                <a:solidFill>
                  <a:schemeClr val="accent5">
                    <a:lumMod val="75000"/>
                  </a:schemeClr>
                </a:solidFill>
                <a:effectLst/>
              </a:rPr>
              <a:t>Перебендя</a:t>
            </a:r>
            <a:r>
              <a:rPr lang="ru-RU" sz="1800" i="1" dirty="0">
                <a:solidFill>
                  <a:schemeClr val="accent5">
                    <a:lumMod val="75000"/>
                  </a:schemeClr>
                </a:solidFill>
                <a:effectLst/>
              </a:rPr>
              <a:t>»,«Катерина», «Тополя», «Думка», «До </a:t>
            </a:r>
            <a:r>
              <a:rPr lang="ru-RU" sz="1800" i="1" dirty="0" err="1">
                <a:solidFill>
                  <a:schemeClr val="accent5">
                    <a:lumMod val="75000"/>
                  </a:schemeClr>
                </a:solidFill>
                <a:effectLst/>
              </a:rPr>
              <a:t>Основ'яненка</a:t>
            </a:r>
            <a:r>
              <a:rPr lang="ru-RU" sz="1800" i="1" dirty="0">
                <a:solidFill>
                  <a:schemeClr val="accent5">
                    <a:lumMod val="75000"/>
                  </a:schemeClr>
                </a:solidFill>
                <a:effectLst/>
              </a:rPr>
              <a:t>», «</a:t>
            </a:r>
            <a:r>
              <a:rPr lang="ru-RU" sz="1800" i="1" dirty="0" err="1">
                <a:solidFill>
                  <a:schemeClr val="accent5">
                    <a:lumMod val="75000"/>
                  </a:schemeClr>
                </a:solidFill>
                <a:effectLst/>
              </a:rPr>
              <a:t>Іван</a:t>
            </a:r>
            <a:r>
              <a:rPr lang="ru-RU" sz="1800" i="1" dirty="0">
                <a:solidFill>
                  <a:schemeClr val="accent5">
                    <a:lumMod val="75000"/>
                  </a:schemeClr>
                </a:solidFill>
                <a:effectLst/>
              </a:rPr>
              <a:t> </a:t>
            </a:r>
            <a:r>
              <a:rPr lang="ru-RU" sz="1800" i="1" dirty="0" err="1">
                <a:solidFill>
                  <a:schemeClr val="accent5">
                    <a:lumMod val="75000"/>
                  </a:schemeClr>
                </a:solidFill>
                <a:effectLst/>
              </a:rPr>
              <a:t>Підкова</a:t>
            </a:r>
            <a:r>
              <a:rPr lang="ru-RU" sz="1800" i="1" dirty="0">
                <a:solidFill>
                  <a:schemeClr val="accent5">
                    <a:lumMod val="75000"/>
                  </a:schemeClr>
                </a:solidFill>
                <a:effectLst/>
              </a:rPr>
              <a:t>», «Тарасова </a:t>
            </a:r>
            <a:r>
              <a:rPr lang="ru-RU" sz="1800" i="1" dirty="0" err="1">
                <a:solidFill>
                  <a:schemeClr val="accent5">
                    <a:lumMod val="75000"/>
                  </a:schemeClr>
                </a:solidFill>
                <a:effectLst/>
              </a:rPr>
              <a:t>ніч</a:t>
            </a:r>
            <a:r>
              <a:rPr lang="ru-RU" sz="1800" i="1" dirty="0">
                <a:solidFill>
                  <a:schemeClr val="accent5">
                    <a:lumMod val="75000"/>
                  </a:schemeClr>
                </a:solidFill>
                <a:effectLst/>
              </a:rPr>
              <a:t>».</a:t>
            </a:r>
            <a:endParaRPr lang="uk-UA" sz="1800" i="1" dirty="0">
              <a:solidFill>
                <a:schemeClr val="accent5">
                  <a:lumMod val="75000"/>
                </a:schemeClr>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628800"/>
            <a:ext cx="3296412" cy="48006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5" name="TextBox 4"/>
          <p:cNvSpPr txBox="1"/>
          <p:nvPr/>
        </p:nvSpPr>
        <p:spPr>
          <a:xfrm rot="21279694">
            <a:off x="2349622" y="6405674"/>
            <a:ext cx="2710778" cy="338554"/>
          </a:xfrm>
          <a:prstGeom prst="rect">
            <a:avLst/>
          </a:prstGeom>
          <a:noFill/>
        </p:spPr>
        <p:txBody>
          <a:bodyPr wrap="square" rtlCol="0">
            <a:spAutoFit/>
          </a:bodyPr>
          <a:lstStyle/>
          <a:p>
            <a:r>
              <a:rPr lang="uk-UA" sz="1400" i="1" dirty="0">
                <a:solidFill>
                  <a:schemeClr val="accent5">
                    <a:lumMod val="75000"/>
                  </a:schemeClr>
                </a:solidFill>
              </a:rPr>
              <a:t>Т. Шевченко. «Катерина». 1842</a:t>
            </a:r>
            <a:r>
              <a:rPr lang="uk-UA" sz="1600" dirty="0"/>
              <a:t>.</a:t>
            </a:r>
          </a:p>
        </p:txBody>
      </p:sp>
      <p:sp>
        <p:nvSpPr>
          <p:cNvPr id="6" name="TextBox 5"/>
          <p:cNvSpPr txBox="1"/>
          <p:nvPr/>
        </p:nvSpPr>
        <p:spPr>
          <a:xfrm>
            <a:off x="4929147" y="1052736"/>
            <a:ext cx="3954655" cy="4524315"/>
          </a:xfrm>
          <a:prstGeom prst="rect">
            <a:avLst/>
          </a:prstGeom>
          <a:noFill/>
        </p:spPr>
        <p:txBody>
          <a:bodyPr wrap="square" rtlCol="0">
            <a:spAutoFit/>
          </a:bodyPr>
          <a:lstStyle/>
          <a:p>
            <a:r>
              <a:rPr lang="ru-RU" i="1" dirty="0" err="1">
                <a:solidFill>
                  <a:schemeClr val="accent5">
                    <a:lumMod val="75000"/>
                  </a:schemeClr>
                </a:solidFill>
              </a:rPr>
              <a:t>Окремими</a:t>
            </a:r>
            <a:r>
              <a:rPr lang="ru-RU" i="1" dirty="0">
                <a:solidFill>
                  <a:schemeClr val="accent5">
                    <a:lumMod val="75000"/>
                  </a:schemeClr>
                </a:solidFill>
              </a:rPr>
              <a:t> </a:t>
            </a:r>
            <a:r>
              <a:rPr lang="ru-RU" i="1" dirty="0" err="1">
                <a:solidFill>
                  <a:schemeClr val="accent5">
                    <a:lumMod val="75000"/>
                  </a:schemeClr>
                </a:solidFill>
              </a:rPr>
              <a:t>виданнями</a:t>
            </a:r>
            <a:r>
              <a:rPr lang="ru-RU" i="1" dirty="0">
                <a:solidFill>
                  <a:schemeClr val="accent5">
                    <a:lumMod val="75000"/>
                  </a:schemeClr>
                </a:solidFill>
              </a:rPr>
              <a:t> </a:t>
            </a:r>
            <a:r>
              <a:rPr lang="ru-RU" i="1" dirty="0" err="1">
                <a:solidFill>
                  <a:schemeClr val="accent5">
                    <a:lumMod val="75000"/>
                  </a:schemeClr>
                </a:solidFill>
              </a:rPr>
              <a:t>вийшли</a:t>
            </a:r>
            <a:r>
              <a:rPr lang="ru-RU" i="1" dirty="0">
                <a:solidFill>
                  <a:schemeClr val="accent5">
                    <a:lumMod val="75000"/>
                  </a:schemeClr>
                </a:solidFill>
              </a:rPr>
              <a:t> </a:t>
            </a:r>
            <a:r>
              <a:rPr lang="ru-RU" i="1" dirty="0" err="1">
                <a:solidFill>
                  <a:schemeClr val="accent5">
                    <a:lumMod val="75000"/>
                  </a:schemeClr>
                </a:solidFill>
              </a:rPr>
              <a:t>поеми</a:t>
            </a:r>
            <a:r>
              <a:rPr lang="ru-RU" i="1" dirty="0">
                <a:solidFill>
                  <a:schemeClr val="accent5">
                    <a:lumMod val="75000"/>
                  </a:schemeClr>
                </a:solidFill>
              </a:rPr>
              <a:t> «Гайдамаки» (1841</a:t>
            </a:r>
            <a:r>
              <a:rPr lang="ru-RU" i="1" dirty="0" smtClean="0">
                <a:solidFill>
                  <a:schemeClr val="accent5">
                    <a:lumMod val="75000"/>
                  </a:schemeClr>
                </a:solidFill>
              </a:rPr>
              <a:t>)</a:t>
            </a:r>
            <a:r>
              <a:rPr lang="ru-RU" i="1" dirty="0">
                <a:solidFill>
                  <a:schemeClr val="accent5">
                    <a:lumMod val="75000"/>
                  </a:schemeClr>
                </a:solidFill>
              </a:rPr>
              <a:t> та «</a:t>
            </a:r>
            <a:r>
              <a:rPr lang="ru-RU" i="1" dirty="0" err="1">
                <a:solidFill>
                  <a:schemeClr val="accent5">
                    <a:lumMod val="75000"/>
                  </a:schemeClr>
                </a:solidFill>
              </a:rPr>
              <a:t>Гамалія</a:t>
            </a:r>
            <a:r>
              <a:rPr lang="ru-RU" i="1" dirty="0">
                <a:solidFill>
                  <a:schemeClr val="accent5">
                    <a:lumMod val="75000"/>
                  </a:schemeClr>
                </a:solidFill>
              </a:rPr>
              <a:t>» (</a:t>
            </a:r>
            <a:r>
              <a:rPr lang="ru-RU" i="1" dirty="0" smtClean="0">
                <a:solidFill>
                  <a:schemeClr val="accent5">
                    <a:lumMod val="75000"/>
                  </a:schemeClr>
                </a:solidFill>
              </a:rPr>
              <a:t>1844).</a:t>
            </a:r>
            <a:r>
              <a:rPr lang="ru-RU" dirty="0"/>
              <a:t> </a:t>
            </a:r>
            <a:r>
              <a:rPr lang="ru-RU" i="1" dirty="0" err="1">
                <a:solidFill>
                  <a:schemeClr val="accent5">
                    <a:lumMod val="75000"/>
                  </a:schemeClr>
                </a:solidFill>
              </a:rPr>
              <a:t>Вірші</a:t>
            </a:r>
            <a:r>
              <a:rPr lang="ru-RU" i="1" dirty="0">
                <a:solidFill>
                  <a:schemeClr val="accent5">
                    <a:lumMod val="75000"/>
                  </a:schemeClr>
                </a:solidFill>
              </a:rPr>
              <a:t> </a:t>
            </a:r>
            <a:r>
              <a:rPr lang="ru-RU" i="1" dirty="0" err="1">
                <a:solidFill>
                  <a:schemeClr val="accent5">
                    <a:lumMod val="75000"/>
                  </a:schemeClr>
                </a:solidFill>
              </a:rPr>
              <a:t>Шевченка</a:t>
            </a:r>
            <a:r>
              <a:rPr lang="ru-RU" i="1" dirty="0">
                <a:solidFill>
                  <a:schemeClr val="accent5">
                    <a:lumMod val="75000"/>
                  </a:schemeClr>
                </a:solidFill>
              </a:rPr>
              <a:t> справили на </a:t>
            </a:r>
            <a:r>
              <a:rPr lang="ru-RU" i="1" dirty="0" err="1">
                <a:solidFill>
                  <a:schemeClr val="accent5">
                    <a:lumMod val="75000"/>
                  </a:schemeClr>
                </a:solidFill>
              </a:rPr>
              <a:t>українське</a:t>
            </a:r>
            <a:r>
              <a:rPr lang="ru-RU" i="1" dirty="0">
                <a:solidFill>
                  <a:schemeClr val="accent5">
                    <a:lumMod val="75000"/>
                  </a:schemeClr>
                </a:solidFill>
              </a:rPr>
              <a:t> </a:t>
            </a:r>
            <a:r>
              <a:rPr lang="ru-RU" i="1" dirty="0" err="1">
                <a:solidFill>
                  <a:schemeClr val="accent5">
                    <a:lumMod val="75000"/>
                  </a:schemeClr>
                </a:solidFill>
              </a:rPr>
              <a:t>суспільство</a:t>
            </a:r>
            <a:r>
              <a:rPr lang="ru-RU" i="1" dirty="0">
                <a:solidFill>
                  <a:schemeClr val="accent5">
                    <a:lumMod val="75000"/>
                  </a:schemeClr>
                </a:solidFill>
              </a:rPr>
              <a:t> </a:t>
            </a:r>
            <a:r>
              <a:rPr lang="ru-RU" i="1" dirty="0" err="1">
                <a:solidFill>
                  <a:schemeClr val="accent5">
                    <a:lumMod val="75000"/>
                  </a:schemeClr>
                </a:solidFill>
              </a:rPr>
              <a:t>велике</a:t>
            </a:r>
            <a:r>
              <a:rPr lang="ru-RU" i="1" dirty="0">
                <a:solidFill>
                  <a:schemeClr val="accent5">
                    <a:lumMod val="75000"/>
                  </a:schemeClr>
                </a:solidFill>
              </a:rPr>
              <a:t> </a:t>
            </a:r>
            <a:r>
              <a:rPr lang="ru-RU" i="1" dirty="0" err="1">
                <a:solidFill>
                  <a:schemeClr val="accent5">
                    <a:lumMod val="75000"/>
                  </a:schemeClr>
                </a:solidFill>
              </a:rPr>
              <a:t>враження</a:t>
            </a:r>
            <a:r>
              <a:rPr lang="ru-RU" i="1" dirty="0">
                <a:solidFill>
                  <a:schemeClr val="accent5">
                    <a:lumMod val="75000"/>
                  </a:schemeClr>
                </a:solidFill>
              </a:rPr>
              <a:t>, </a:t>
            </a:r>
            <a:r>
              <a:rPr lang="ru-RU" i="1" dirty="0" err="1">
                <a:solidFill>
                  <a:schemeClr val="accent5">
                    <a:lumMod val="75000"/>
                  </a:schemeClr>
                </a:solidFill>
              </a:rPr>
              <a:t>проте</a:t>
            </a:r>
            <a:r>
              <a:rPr lang="ru-RU" i="1" dirty="0">
                <a:solidFill>
                  <a:schemeClr val="accent5">
                    <a:lumMod val="75000"/>
                  </a:schemeClr>
                </a:solidFill>
              </a:rPr>
              <a:t> </a:t>
            </a:r>
            <a:r>
              <a:rPr lang="ru-RU" i="1" dirty="0" err="1">
                <a:solidFill>
                  <a:schemeClr val="accent5">
                    <a:lumMod val="75000"/>
                  </a:schemeClr>
                </a:solidFill>
              </a:rPr>
              <a:t>російська</a:t>
            </a:r>
            <a:r>
              <a:rPr lang="ru-RU" i="1" dirty="0">
                <a:solidFill>
                  <a:schemeClr val="accent5">
                    <a:lumMod val="75000"/>
                  </a:schemeClr>
                </a:solidFill>
              </a:rPr>
              <a:t> богема </a:t>
            </a:r>
            <a:r>
              <a:rPr lang="ru-RU" i="1" dirty="0" err="1">
                <a:solidFill>
                  <a:schemeClr val="accent5">
                    <a:lumMod val="75000"/>
                  </a:schemeClr>
                </a:solidFill>
              </a:rPr>
              <a:t>загалом</a:t>
            </a:r>
            <a:r>
              <a:rPr lang="ru-RU" i="1" dirty="0">
                <a:solidFill>
                  <a:schemeClr val="accent5">
                    <a:lumMod val="75000"/>
                  </a:schemeClr>
                </a:solidFill>
              </a:rPr>
              <a:t> негативно </a:t>
            </a:r>
            <a:r>
              <a:rPr lang="ru-RU" i="1" dirty="0" err="1">
                <a:solidFill>
                  <a:schemeClr val="accent5">
                    <a:lumMod val="75000"/>
                  </a:schemeClr>
                </a:solidFill>
              </a:rPr>
              <a:t>поставилася</a:t>
            </a:r>
            <a:r>
              <a:rPr lang="ru-RU" i="1" dirty="0">
                <a:solidFill>
                  <a:schemeClr val="accent5">
                    <a:lumMod val="75000"/>
                  </a:schemeClr>
                </a:solidFill>
              </a:rPr>
              <a:t> до молодого </a:t>
            </a:r>
            <a:r>
              <a:rPr lang="ru-RU" i="1" dirty="0" err="1">
                <a:solidFill>
                  <a:schemeClr val="accent5">
                    <a:lumMod val="75000"/>
                  </a:schemeClr>
                </a:solidFill>
              </a:rPr>
              <a:t>поета</a:t>
            </a:r>
            <a:r>
              <a:rPr lang="ru-RU" i="1" dirty="0">
                <a:solidFill>
                  <a:schemeClr val="accent5">
                    <a:lumMod val="75000"/>
                  </a:schemeClr>
                </a:solidFill>
              </a:rPr>
              <a:t>, </a:t>
            </a:r>
            <a:r>
              <a:rPr lang="ru-RU" i="1" dirty="0" err="1">
                <a:solidFill>
                  <a:schemeClr val="accent5">
                    <a:lumMod val="75000"/>
                  </a:schemeClr>
                </a:solidFill>
              </a:rPr>
              <a:t>звинувативши</a:t>
            </a:r>
            <a:r>
              <a:rPr lang="ru-RU" i="1" dirty="0">
                <a:solidFill>
                  <a:schemeClr val="accent5">
                    <a:lumMod val="75000"/>
                  </a:schemeClr>
                </a:solidFill>
              </a:rPr>
              <a:t> </a:t>
            </a:r>
            <a:r>
              <a:rPr lang="ru-RU" i="1" dirty="0" err="1">
                <a:solidFill>
                  <a:schemeClr val="accent5">
                    <a:lumMod val="75000"/>
                  </a:schemeClr>
                </a:solidFill>
              </a:rPr>
              <a:t>його</a:t>
            </a:r>
            <a:r>
              <a:rPr lang="ru-RU" i="1" dirty="0">
                <a:solidFill>
                  <a:schemeClr val="accent5">
                    <a:lumMod val="75000"/>
                  </a:schemeClr>
                </a:solidFill>
              </a:rPr>
              <a:t> </a:t>
            </a:r>
            <a:r>
              <a:rPr lang="ru-RU" i="1" dirty="0" err="1">
                <a:solidFill>
                  <a:schemeClr val="accent5">
                    <a:lumMod val="75000"/>
                  </a:schemeClr>
                </a:solidFill>
              </a:rPr>
              <a:t>головним</a:t>
            </a:r>
            <a:r>
              <a:rPr lang="ru-RU" i="1" dirty="0">
                <a:solidFill>
                  <a:schemeClr val="accent5">
                    <a:lumMod val="75000"/>
                  </a:schemeClr>
                </a:solidFill>
              </a:rPr>
              <a:t> чином у тому, </a:t>
            </a:r>
            <a:r>
              <a:rPr lang="ru-RU" i="1" dirty="0" err="1">
                <a:solidFill>
                  <a:schemeClr val="accent5">
                    <a:lumMod val="75000"/>
                  </a:schemeClr>
                </a:solidFill>
              </a:rPr>
              <a:t>що</a:t>
            </a:r>
            <a:r>
              <a:rPr lang="ru-RU" i="1" dirty="0">
                <a:solidFill>
                  <a:schemeClr val="accent5">
                    <a:lumMod val="75000"/>
                  </a:schemeClr>
                </a:solidFill>
              </a:rPr>
              <a:t> </a:t>
            </a:r>
            <a:r>
              <a:rPr lang="ru-RU" i="1" dirty="0" err="1">
                <a:solidFill>
                  <a:schemeClr val="accent5">
                    <a:lumMod val="75000"/>
                  </a:schemeClr>
                </a:solidFill>
              </a:rPr>
              <a:t>він</a:t>
            </a:r>
            <a:r>
              <a:rPr lang="ru-RU" i="1" dirty="0">
                <a:solidFill>
                  <a:schemeClr val="accent5">
                    <a:lumMod val="75000"/>
                  </a:schemeClr>
                </a:solidFill>
              </a:rPr>
              <a:t> </a:t>
            </a:r>
            <a:r>
              <a:rPr lang="ru-RU" i="1" dirty="0" err="1">
                <a:solidFill>
                  <a:schemeClr val="accent5">
                    <a:lumMod val="75000"/>
                  </a:schemeClr>
                </a:solidFill>
              </a:rPr>
              <a:t>пише</a:t>
            </a:r>
            <a:r>
              <a:rPr lang="ru-RU" i="1" dirty="0">
                <a:solidFill>
                  <a:schemeClr val="accent5">
                    <a:lumMod val="75000"/>
                  </a:schemeClr>
                </a:solidFill>
              </a:rPr>
              <a:t> «</a:t>
            </a:r>
            <a:r>
              <a:rPr lang="ru-RU" i="1" dirty="0" err="1">
                <a:solidFill>
                  <a:schemeClr val="accent5">
                    <a:lumMod val="75000"/>
                  </a:schemeClr>
                </a:solidFill>
              </a:rPr>
              <a:t>мужицькою</a:t>
            </a:r>
            <a:r>
              <a:rPr lang="ru-RU" i="1" dirty="0">
                <a:solidFill>
                  <a:schemeClr val="accent5">
                    <a:lumMod val="75000"/>
                  </a:schemeClr>
                </a:solidFill>
              </a:rPr>
              <a:t> </a:t>
            </a:r>
            <a:r>
              <a:rPr lang="ru-RU" i="1" dirty="0" err="1">
                <a:solidFill>
                  <a:schemeClr val="accent5">
                    <a:lumMod val="75000"/>
                  </a:schemeClr>
                </a:solidFill>
              </a:rPr>
              <a:t>мовою</a:t>
            </a:r>
            <a:r>
              <a:rPr lang="ru-RU" i="1" dirty="0" smtClean="0">
                <a:solidFill>
                  <a:schemeClr val="accent5">
                    <a:lumMod val="75000"/>
                  </a:schemeClr>
                </a:solidFill>
              </a:rPr>
              <a:t>».</a:t>
            </a:r>
          </a:p>
          <a:p>
            <a:r>
              <a:rPr lang="ru-RU" i="1" dirty="0" err="1">
                <a:solidFill>
                  <a:schemeClr val="accent5">
                    <a:lumMod val="75000"/>
                  </a:schemeClr>
                </a:solidFill>
              </a:rPr>
              <a:t>Улітку</a:t>
            </a:r>
            <a:r>
              <a:rPr lang="ru-RU" i="1" dirty="0">
                <a:solidFill>
                  <a:schemeClr val="accent5">
                    <a:lumMod val="75000"/>
                  </a:schemeClr>
                </a:solidFill>
              </a:rPr>
              <a:t> 1842, </a:t>
            </a:r>
            <a:r>
              <a:rPr lang="ru-RU" i="1" dirty="0" err="1">
                <a:solidFill>
                  <a:schemeClr val="accent5">
                    <a:lumMod val="75000"/>
                  </a:schemeClr>
                </a:solidFill>
              </a:rPr>
              <a:t>використавши</a:t>
            </a:r>
            <a:r>
              <a:rPr lang="ru-RU" i="1" dirty="0">
                <a:solidFill>
                  <a:schemeClr val="accent5">
                    <a:lumMod val="75000"/>
                  </a:schemeClr>
                </a:solidFill>
              </a:rPr>
              <a:t> сюжет </a:t>
            </a:r>
            <a:r>
              <a:rPr lang="ru-RU" i="1" dirty="0" err="1">
                <a:solidFill>
                  <a:schemeClr val="accent5">
                    <a:lumMod val="75000"/>
                  </a:schemeClr>
                </a:solidFill>
              </a:rPr>
              <a:t>поеми</a:t>
            </a:r>
            <a:r>
              <a:rPr lang="ru-RU" i="1" dirty="0">
                <a:solidFill>
                  <a:schemeClr val="accent5">
                    <a:lumMod val="75000"/>
                  </a:schemeClr>
                </a:solidFill>
              </a:rPr>
              <a:t> «Катерина», Шевченко </a:t>
            </a:r>
            <a:r>
              <a:rPr lang="ru-RU" i="1" dirty="0" err="1">
                <a:solidFill>
                  <a:schemeClr val="accent5">
                    <a:lumMod val="75000"/>
                  </a:schemeClr>
                </a:solidFill>
              </a:rPr>
              <a:t>намалював</a:t>
            </a:r>
            <a:r>
              <a:rPr lang="ru-RU" i="1" dirty="0">
                <a:solidFill>
                  <a:schemeClr val="accent5">
                    <a:lumMod val="75000"/>
                  </a:schemeClr>
                </a:solidFill>
              </a:rPr>
              <a:t> </a:t>
            </a:r>
            <a:r>
              <a:rPr lang="ru-RU" i="1" dirty="0" err="1">
                <a:solidFill>
                  <a:schemeClr val="accent5">
                    <a:lumMod val="75000"/>
                  </a:schemeClr>
                </a:solidFill>
              </a:rPr>
              <a:t>олійними</a:t>
            </a:r>
            <a:r>
              <a:rPr lang="ru-RU" i="1" dirty="0">
                <a:solidFill>
                  <a:schemeClr val="accent5">
                    <a:lumMod val="75000"/>
                  </a:schemeClr>
                </a:solidFill>
              </a:rPr>
              <a:t> </a:t>
            </a:r>
            <a:r>
              <a:rPr lang="ru-RU" i="1" dirty="0" err="1">
                <a:solidFill>
                  <a:schemeClr val="accent5">
                    <a:lumMod val="75000"/>
                  </a:schemeClr>
                </a:solidFill>
              </a:rPr>
              <a:t>фарбами</a:t>
            </a:r>
            <a:r>
              <a:rPr lang="ru-RU" i="1" dirty="0">
                <a:solidFill>
                  <a:schemeClr val="accent5">
                    <a:lumMod val="75000"/>
                  </a:schemeClr>
                </a:solidFill>
              </a:rPr>
              <a:t> </a:t>
            </a:r>
            <a:r>
              <a:rPr lang="ru-RU" i="1" dirty="0" err="1">
                <a:solidFill>
                  <a:schemeClr val="accent5">
                    <a:lumMod val="75000"/>
                  </a:schemeClr>
                </a:solidFill>
              </a:rPr>
              <a:t>однойменну</a:t>
            </a:r>
            <a:r>
              <a:rPr lang="ru-RU" i="1" dirty="0">
                <a:solidFill>
                  <a:schemeClr val="accent5">
                    <a:lumMod val="75000"/>
                  </a:schemeClr>
                </a:solidFill>
              </a:rPr>
              <a:t> </a:t>
            </a:r>
            <a:r>
              <a:rPr lang="ru-RU" i="1" dirty="0" smtClean="0">
                <a:solidFill>
                  <a:schemeClr val="accent5">
                    <a:lumMod val="75000"/>
                  </a:schemeClr>
                </a:solidFill>
              </a:rPr>
              <a:t>картину, </a:t>
            </a:r>
            <a:r>
              <a:rPr lang="ru-RU" i="1" dirty="0">
                <a:solidFill>
                  <a:schemeClr val="accent5">
                    <a:lumMod val="75000"/>
                  </a:schemeClr>
                </a:solidFill>
              </a:rPr>
              <a:t>яка стала одним </a:t>
            </a:r>
            <a:r>
              <a:rPr lang="ru-RU" i="1" dirty="0" err="1">
                <a:solidFill>
                  <a:schemeClr val="accent5">
                    <a:lumMod val="75000"/>
                  </a:schemeClr>
                </a:solidFill>
              </a:rPr>
              <a:t>із</a:t>
            </a:r>
            <a:r>
              <a:rPr lang="ru-RU" i="1" dirty="0">
                <a:solidFill>
                  <a:schemeClr val="accent5">
                    <a:lumMod val="75000"/>
                  </a:schemeClr>
                </a:solidFill>
              </a:rPr>
              <a:t> </a:t>
            </a:r>
            <a:r>
              <a:rPr lang="ru-RU" i="1" dirty="0" err="1">
                <a:solidFill>
                  <a:schemeClr val="accent5">
                    <a:lumMod val="75000"/>
                  </a:schemeClr>
                </a:solidFill>
              </a:rPr>
              <a:t>найпопулярніших</a:t>
            </a:r>
            <a:r>
              <a:rPr lang="ru-RU" i="1" dirty="0">
                <a:solidFill>
                  <a:schemeClr val="accent5">
                    <a:lumMod val="75000"/>
                  </a:schemeClr>
                </a:solidFill>
              </a:rPr>
              <a:t> </a:t>
            </a:r>
            <a:r>
              <a:rPr lang="ru-RU" i="1" dirty="0" err="1">
                <a:solidFill>
                  <a:schemeClr val="accent5">
                    <a:lumMod val="75000"/>
                  </a:schemeClr>
                </a:solidFill>
              </a:rPr>
              <a:t>творів</a:t>
            </a:r>
            <a:r>
              <a:rPr lang="ru-RU" i="1" dirty="0">
                <a:solidFill>
                  <a:schemeClr val="accent5">
                    <a:lumMod val="75000"/>
                  </a:schemeClr>
                </a:solidFill>
              </a:rPr>
              <a:t> </a:t>
            </a:r>
            <a:r>
              <a:rPr lang="ru-RU" i="1" dirty="0" err="1" smtClean="0">
                <a:solidFill>
                  <a:schemeClr val="accent5">
                    <a:lumMod val="75000"/>
                  </a:schemeClr>
                </a:solidFill>
              </a:rPr>
              <a:t>українського</a:t>
            </a:r>
            <a:r>
              <a:rPr lang="ru-RU" i="1" dirty="0" smtClean="0">
                <a:solidFill>
                  <a:schemeClr val="accent5">
                    <a:lumMod val="75000"/>
                  </a:schemeClr>
                </a:solidFill>
              </a:rPr>
              <a:t> </a:t>
            </a:r>
            <a:r>
              <a:rPr lang="ru-RU" i="1" dirty="0" err="1" smtClean="0">
                <a:solidFill>
                  <a:schemeClr val="accent5">
                    <a:lumMod val="75000"/>
                  </a:schemeClr>
                </a:solidFill>
              </a:rPr>
              <a:t>живопису</a:t>
            </a:r>
            <a:r>
              <a:rPr lang="ru-RU" i="1" dirty="0" smtClean="0">
                <a:solidFill>
                  <a:schemeClr val="accent5">
                    <a:lumMod val="75000"/>
                  </a:schemeClr>
                </a:solidFill>
              </a:rPr>
              <a:t>.</a:t>
            </a:r>
            <a:endParaRPr lang="uk-UA" i="1" dirty="0">
              <a:solidFill>
                <a:schemeClr val="accent5">
                  <a:lumMod val="75000"/>
                </a:schemeClr>
              </a:solidFill>
            </a:endParaRPr>
          </a:p>
        </p:txBody>
      </p:sp>
      <p:sp>
        <p:nvSpPr>
          <p:cNvPr id="7" name="TextBox 6"/>
          <p:cNvSpPr txBox="1"/>
          <p:nvPr/>
        </p:nvSpPr>
        <p:spPr>
          <a:xfrm>
            <a:off x="4924073" y="5445224"/>
            <a:ext cx="3672408" cy="646331"/>
          </a:xfrm>
          <a:prstGeom prst="rect">
            <a:avLst/>
          </a:prstGeom>
          <a:noFill/>
        </p:spPr>
        <p:txBody>
          <a:bodyPr wrap="square" rtlCol="0">
            <a:spAutoFit/>
          </a:bodyPr>
          <a:lstStyle/>
          <a:p>
            <a:r>
              <a:rPr lang="ru-RU" i="1" dirty="0">
                <a:solidFill>
                  <a:schemeClr val="accent5">
                    <a:lumMod val="75000"/>
                  </a:schemeClr>
                </a:solidFill>
              </a:rPr>
              <a:t> </a:t>
            </a:r>
            <a:r>
              <a:rPr lang="ru-RU" i="1" dirty="0" smtClean="0">
                <a:solidFill>
                  <a:schemeClr val="accent5">
                    <a:lumMod val="75000"/>
                  </a:schemeClr>
                </a:solidFill>
              </a:rPr>
              <a:t>25 </a:t>
            </a:r>
            <a:r>
              <a:rPr lang="ru-RU" i="1" dirty="0" err="1">
                <a:solidFill>
                  <a:schemeClr val="accent5">
                    <a:lumMod val="75000"/>
                  </a:schemeClr>
                </a:solidFill>
              </a:rPr>
              <a:t>травня</a:t>
            </a:r>
            <a:r>
              <a:rPr lang="ru-RU" i="1" dirty="0">
                <a:solidFill>
                  <a:schemeClr val="accent5">
                    <a:lumMod val="75000"/>
                  </a:schemeClr>
                </a:solidFill>
              </a:rPr>
              <a:t> 1843 року Шевченко з Петербурга </a:t>
            </a:r>
            <a:r>
              <a:rPr lang="ru-RU" i="1" dirty="0" err="1">
                <a:solidFill>
                  <a:schemeClr val="accent5">
                    <a:lumMod val="75000"/>
                  </a:schemeClr>
                </a:solidFill>
              </a:rPr>
              <a:t>виїхав</a:t>
            </a:r>
            <a:r>
              <a:rPr lang="ru-RU" i="1" dirty="0">
                <a:solidFill>
                  <a:schemeClr val="accent5">
                    <a:lumMod val="75000"/>
                  </a:schemeClr>
                </a:solidFill>
              </a:rPr>
              <a:t> до </a:t>
            </a:r>
            <a:r>
              <a:rPr lang="ru-RU" i="1" dirty="0" err="1">
                <a:solidFill>
                  <a:schemeClr val="accent5">
                    <a:lumMod val="75000"/>
                  </a:schemeClr>
                </a:solidFill>
              </a:rPr>
              <a:t>України</a:t>
            </a:r>
            <a:r>
              <a:rPr lang="ru-RU" i="1" dirty="0">
                <a:solidFill>
                  <a:schemeClr val="accent5">
                    <a:lumMod val="75000"/>
                  </a:schemeClr>
                </a:solidFill>
              </a:rPr>
              <a:t>. </a:t>
            </a:r>
            <a:endParaRPr lang="uk-UA" i="1" dirty="0">
              <a:solidFill>
                <a:schemeClr val="accent5">
                  <a:lumMod val="75000"/>
                </a:schemeClr>
              </a:solidFill>
            </a:endParaRPr>
          </a:p>
        </p:txBody>
      </p:sp>
    </p:spTree>
    <p:extLst>
      <p:ext uri="{BB962C8B-B14F-4D97-AF65-F5344CB8AC3E}">
        <p14:creationId xmlns:p14="http://schemas.microsoft.com/office/powerpoint/2010/main" val="2258520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318636"/>
            <a:ext cx="7498080" cy="1143000"/>
          </a:xfrm>
        </p:spPr>
        <p:txBody>
          <a:bodyPr>
            <a:normAutofit fontScale="90000"/>
          </a:bodyPr>
          <a:lstStyle/>
          <a:p>
            <a:r>
              <a:rPr lang="uk-UA"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Кохання Тараса Шевченка</a:t>
            </a:r>
            <a:br>
              <a:rPr lang="uk-UA"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uk-UA"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TextBox 2"/>
          <p:cNvSpPr txBox="1"/>
          <p:nvPr/>
        </p:nvSpPr>
        <p:spPr>
          <a:xfrm>
            <a:off x="1043608" y="890136"/>
            <a:ext cx="7992888" cy="5355312"/>
          </a:xfrm>
          <a:prstGeom prst="rect">
            <a:avLst/>
          </a:prstGeom>
          <a:noFill/>
        </p:spPr>
        <p:txBody>
          <a:bodyPr wrap="square" rtlCol="0">
            <a:spAutoFit/>
          </a:bodyPr>
          <a:lstStyle/>
          <a:p>
            <a:pPr algn="ctr"/>
            <a:r>
              <a:rPr lang="uk-UA" i="1" dirty="0">
                <a:solidFill>
                  <a:schemeClr val="accent5">
                    <a:lumMod val="75000"/>
                  </a:schemeClr>
                </a:solidFill>
              </a:rPr>
              <a:t>Першим коханням молодого Шевченка була Оксана, його ровесниця. Родичі та знайомі закоханих були впевнені, що молоді одружаться, щойно досягнуть відповідного віку</a:t>
            </a:r>
            <a:r>
              <a:rPr lang="uk-UA" i="1" dirty="0" smtClean="0">
                <a:solidFill>
                  <a:schemeClr val="accent5">
                    <a:lumMod val="75000"/>
                  </a:schemeClr>
                </a:solidFill>
              </a:rPr>
              <a:t>.</a:t>
            </a:r>
            <a:r>
              <a:rPr lang="uk-UA" i="1" dirty="0">
                <a:solidFill>
                  <a:schemeClr val="accent5">
                    <a:lumMod val="75000"/>
                  </a:schemeClr>
                </a:solidFill>
              </a:rPr>
              <a:t> Але надії були марними — Тарас у валці свого пана Павла </a:t>
            </a:r>
            <a:r>
              <a:rPr lang="uk-UA" i="1" dirty="0" err="1">
                <a:solidFill>
                  <a:schemeClr val="accent5">
                    <a:lumMod val="75000"/>
                  </a:schemeClr>
                </a:solidFill>
              </a:rPr>
              <a:t>Енгельгардта</a:t>
            </a:r>
            <a:r>
              <a:rPr lang="uk-UA" i="1" dirty="0">
                <a:solidFill>
                  <a:schemeClr val="accent5">
                    <a:lumMod val="75000"/>
                  </a:schemeClr>
                </a:solidFill>
              </a:rPr>
              <a:t> мусив поїхати до Вільна. Розлука була несподівана і довга. Усе своє життя Шевченко згадував ту дівчину, яку колись кохав</a:t>
            </a:r>
            <a:r>
              <a:rPr lang="uk-UA" i="1" dirty="0" smtClean="0">
                <a:solidFill>
                  <a:schemeClr val="accent5">
                    <a:lumMod val="75000"/>
                  </a:schemeClr>
                </a:solidFill>
              </a:rPr>
              <a:t>. </a:t>
            </a:r>
            <a:r>
              <a:rPr lang="uk-UA" i="1" dirty="0">
                <a:solidFill>
                  <a:schemeClr val="accent5">
                    <a:lumMod val="75000"/>
                  </a:schemeClr>
                </a:solidFill>
              </a:rPr>
              <a:t>Наступною жінкою, яку він кохав, була польська швачка </a:t>
            </a:r>
            <a:r>
              <a:rPr lang="uk-UA" i="1" dirty="0" err="1">
                <a:solidFill>
                  <a:schemeClr val="accent5">
                    <a:lumMod val="75000"/>
                  </a:schemeClr>
                </a:solidFill>
              </a:rPr>
              <a:t>Дзюня</a:t>
            </a:r>
            <a:r>
              <a:rPr lang="uk-UA" i="1" dirty="0">
                <a:solidFill>
                  <a:schemeClr val="accent5">
                    <a:lumMod val="75000"/>
                  </a:schemeClr>
                </a:solidFill>
              </a:rPr>
              <a:t> </a:t>
            </a:r>
            <a:r>
              <a:rPr lang="uk-UA" i="1" dirty="0" err="1">
                <a:solidFill>
                  <a:schemeClr val="accent5">
                    <a:lumMod val="75000"/>
                  </a:schemeClr>
                </a:solidFill>
              </a:rPr>
              <a:t>Гусіковська</a:t>
            </a:r>
            <a:r>
              <a:rPr lang="uk-UA" i="1" dirty="0" smtClean="0">
                <a:solidFill>
                  <a:schemeClr val="accent5">
                    <a:lumMod val="75000"/>
                  </a:schemeClr>
                </a:solidFill>
              </a:rPr>
              <a:t>.</a:t>
            </a:r>
          </a:p>
          <a:p>
            <a:pPr algn="ctr"/>
            <a:r>
              <a:rPr lang="ru-RU" i="1" dirty="0">
                <a:solidFill>
                  <a:schemeClr val="accent5">
                    <a:lumMod val="75000"/>
                  </a:schemeClr>
                </a:solidFill>
              </a:rPr>
              <a:t>У 1843 </a:t>
            </a:r>
            <a:r>
              <a:rPr lang="ru-RU" i="1" dirty="0" err="1">
                <a:solidFill>
                  <a:schemeClr val="accent5">
                    <a:lumMod val="75000"/>
                  </a:schemeClr>
                </a:solidFill>
              </a:rPr>
              <a:t>році</a:t>
            </a:r>
            <a:r>
              <a:rPr lang="ru-RU" i="1" dirty="0">
                <a:solidFill>
                  <a:schemeClr val="accent5">
                    <a:lumMod val="75000"/>
                  </a:schemeClr>
                </a:solidFill>
              </a:rPr>
              <a:t> Шевченко </a:t>
            </a:r>
            <a:r>
              <a:rPr lang="ru-RU" i="1" dirty="0" err="1">
                <a:solidFill>
                  <a:schemeClr val="accent5">
                    <a:lumMod val="75000"/>
                  </a:schemeClr>
                </a:solidFill>
              </a:rPr>
              <a:t>їде</a:t>
            </a:r>
            <a:r>
              <a:rPr lang="ru-RU" i="1" dirty="0">
                <a:solidFill>
                  <a:schemeClr val="accent5">
                    <a:lumMod val="75000"/>
                  </a:schemeClr>
                </a:solidFill>
              </a:rPr>
              <a:t> в </a:t>
            </a:r>
            <a:r>
              <a:rPr lang="ru-RU" i="1" dirty="0" err="1">
                <a:solidFill>
                  <a:schemeClr val="accent5">
                    <a:lumMod val="75000"/>
                  </a:schemeClr>
                </a:solidFill>
              </a:rPr>
              <a:t>Україну</a:t>
            </a:r>
            <a:r>
              <a:rPr lang="ru-RU" i="1" dirty="0">
                <a:solidFill>
                  <a:schemeClr val="accent5">
                    <a:lumMod val="75000"/>
                  </a:schemeClr>
                </a:solidFill>
              </a:rPr>
              <a:t> і там </a:t>
            </a:r>
            <a:r>
              <a:rPr lang="ru-RU" i="1" dirty="0" err="1">
                <a:solidFill>
                  <a:schemeClr val="accent5">
                    <a:lumMod val="75000"/>
                  </a:schemeClr>
                </a:solidFill>
              </a:rPr>
              <a:t>зустрів</a:t>
            </a:r>
            <a:r>
              <a:rPr lang="ru-RU" i="1" dirty="0">
                <a:solidFill>
                  <a:schemeClr val="accent5">
                    <a:lumMod val="75000"/>
                  </a:schemeClr>
                </a:solidFill>
              </a:rPr>
              <a:t> Ганну </a:t>
            </a:r>
            <a:r>
              <a:rPr lang="ru-RU" i="1" dirty="0" err="1">
                <a:solidFill>
                  <a:schemeClr val="accent5">
                    <a:lumMod val="75000"/>
                  </a:schemeClr>
                </a:solidFill>
              </a:rPr>
              <a:t>Закревську</a:t>
            </a:r>
            <a:r>
              <a:rPr lang="ru-RU" i="1" dirty="0">
                <a:solidFill>
                  <a:schemeClr val="accent5">
                    <a:lumMod val="75000"/>
                  </a:schemeClr>
                </a:solidFill>
              </a:rPr>
              <a:t>, </a:t>
            </a:r>
            <a:r>
              <a:rPr lang="ru-RU" i="1" dirty="0" err="1">
                <a:solidFill>
                  <a:schemeClr val="accent5">
                    <a:lumMod val="75000"/>
                  </a:schemeClr>
                </a:solidFill>
              </a:rPr>
              <a:t>якій</a:t>
            </a:r>
            <a:r>
              <a:rPr lang="ru-RU" i="1" dirty="0">
                <a:solidFill>
                  <a:schemeClr val="accent5">
                    <a:lumMod val="75000"/>
                  </a:schemeClr>
                </a:solidFill>
              </a:rPr>
              <a:t> </a:t>
            </a:r>
            <a:r>
              <a:rPr lang="ru-RU" i="1" dirty="0" err="1">
                <a:solidFill>
                  <a:schemeClr val="accent5">
                    <a:lumMod val="75000"/>
                  </a:schemeClr>
                </a:solidFill>
              </a:rPr>
              <a:t>згодом</a:t>
            </a:r>
            <a:r>
              <a:rPr lang="ru-RU" i="1" dirty="0">
                <a:solidFill>
                  <a:schemeClr val="accent5">
                    <a:lumMod val="75000"/>
                  </a:schemeClr>
                </a:solidFill>
              </a:rPr>
              <a:t> </a:t>
            </a:r>
            <a:r>
              <a:rPr lang="ru-RU" i="1" dirty="0" err="1">
                <a:solidFill>
                  <a:schemeClr val="accent5">
                    <a:lumMod val="75000"/>
                  </a:schemeClr>
                </a:solidFill>
              </a:rPr>
              <a:t>присвятив</a:t>
            </a:r>
            <a:r>
              <a:rPr lang="ru-RU" i="1" dirty="0">
                <a:solidFill>
                  <a:schemeClr val="accent5">
                    <a:lumMod val="75000"/>
                  </a:schemeClr>
                </a:solidFill>
              </a:rPr>
              <a:t> </a:t>
            </a:r>
            <a:r>
              <a:rPr lang="ru-RU" i="1" dirty="0" err="1">
                <a:solidFill>
                  <a:schemeClr val="accent5">
                    <a:lumMod val="75000"/>
                  </a:schemeClr>
                </a:solidFill>
              </a:rPr>
              <a:t>вірш</a:t>
            </a:r>
            <a:r>
              <a:rPr lang="ru-RU" i="1" dirty="0">
                <a:solidFill>
                  <a:schemeClr val="accent5">
                    <a:lumMod val="75000"/>
                  </a:schemeClr>
                </a:solidFill>
              </a:rPr>
              <a:t> «Г. З</a:t>
            </a:r>
            <a:r>
              <a:rPr lang="ru-RU" i="1" dirty="0" smtClean="0">
                <a:solidFill>
                  <a:schemeClr val="accent5">
                    <a:lumMod val="75000"/>
                  </a:schemeClr>
                </a:solidFill>
              </a:rPr>
              <a:t>.».</a:t>
            </a:r>
            <a:r>
              <a:rPr lang="uk-UA" i="1" dirty="0">
                <a:solidFill>
                  <a:schemeClr val="accent5">
                    <a:lumMod val="75000"/>
                  </a:schemeClr>
                </a:solidFill>
              </a:rPr>
              <a:t> Наступними жінками, що займали місце в серці поета, були Варвара </a:t>
            </a:r>
            <a:r>
              <a:rPr lang="uk-UA" i="1" dirty="0" smtClean="0">
                <a:solidFill>
                  <a:schemeClr val="accent5">
                    <a:lumMod val="75000"/>
                  </a:schemeClr>
                </a:solidFill>
              </a:rPr>
              <a:t>Рєпніна, </a:t>
            </a:r>
            <a:r>
              <a:rPr lang="uk-UA" i="1" dirty="0">
                <a:solidFill>
                  <a:schemeClr val="accent5">
                    <a:lumMod val="75000"/>
                  </a:schemeClr>
                </a:solidFill>
              </a:rPr>
              <a:t>сільська дівчина Глафіра та Агата </a:t>
            </a:r>
            <a:r>
              <a:rPr lang="uk-UA" i="1" dirty="0" err="1">
                <a:solidFill>
                  <a:schemeClr val="accent5">
                    <a:lumMod val="75000"/>
                  </a:schemeClr>
                </a:solidFill>
              </a:rPr>
              <a:t>Рускова</a:t>
            </a:r>
            <a:r>
              <a:rPr lang="uk-UA" i="1" dirty="0">
                <a:solidFill>
                  <a:schemeClr val="accent5">
                    <a:lumMod val="75000"/>
                  </a:schemeClr>
                </a:solidFill>
              </a:rPr>
              <a:t>, 16-річна актриса Катерина </a:t>
            </a:r>
            <a:r>
              <a:rPr lang="uk-UA" i="1" dirty="0" err="1">
                <a:solidFill>
                  <a:schemeClr val="accent5">
                    <a:lumMod val="75000"/>
                  </a:schemeClr>
                </a:solidFill>
              </a:rPr>
              <a:t>Піунова</a:t>
            </a:r>
            <a:r>
              <a:rPr lang="uk-UA" i="1" dirty="0">
                <a:solidFill>
                  <a:schemeClr val="accent5">
                    <a:lumMod val="75000"/>
                  </a:schemeClr>
                </a:solidFill>
              </a:rPr>
              <a:t>, яка, напевно, просто не наважилася пов'язати своє життя з модним, але скандально відомим художником, майже на тридцять років старшим від неї. Останнім коханням поета була 19-річна петербурзька наймичка, українка Лукерія </a:t>
            </a:r>
            <a:r>
              <a:rPr lang="uk-UA" i="1" dirty="0" err="1">
                <a:solidFill>
                  <a:schemeClr val="accent5">
                    <a:lumMod val="75000"/>
                  </a:schemeClr>
                </a:solidFill>
              </a:rPr>
              <a:t>Полусмак</a:t>
            </a:r>
            <a:r>
              <a:rPr lang="uk-UA" i="1" dirty="0">
                <a:solidFill>
                  <a:schemeClr val="accent5">
                    <a:lumMod val="75000"/>
                  </a:schemeClr>
                </a:solidFill>
              </a:rPr>
              <a:t>, якій Шевченко присвятив вірш «</a:t>
            </a:r>
            <a:r>
              <a:rPr lang="uk-UA" i="1" dirty="0" err="1">
                <a:solidFill>
                  <a:schemeClr val="accent5">
                    <a:lumMod val="75000"/>
                  </a:schemeClr>
                </a:solidFill>
              </a:rPr>
              <a:t>Ликері</a:t>
            </a:r>
            <a:r>
              <a:rPr lang="uk-UA" i="1" dirty="0">
                <a:solidFill>
                  <a:schemeClr val="accent5">
                    <a:lumMod val="75000"/>
                  </a:schemeClr>
                </a:solidFill>
              </a:rPr>
              <a:t>». Зваблював цю простакувату дівчину дорогими подарунками, але вона не захотіла відмовитися від столичного життя й переїхати в українське село. Покинула поета й вийшла заміж за перукаря </a:t>
            </a:r>
            <a:r>
              <a:rPr lang="uk-UA" i="1" dirty="0" err="1">
                <a:solidFill>
                  <a:schemeClr val="accent5">
                    <a:lumMod val="75000"/>
                  </a:schemeClr>
                </a:solidFill>
              </a:rPr>
              <a:t>Яковлева</a:t>
            </a:r>
            <a:r>
              <a:rPr lang="uk-UA" i="1" dirty="0">
                <a:solidFill>
                  <a:schemeClr val="accent5">
                    <a:lumMod val="75000"/>
                  </a:schemeClr>
                </a:solidFill>
              </a:rPr>
              <a:t>. І </a:t>
            </a:r>
            <a:r>
              <a:rPr lang="uk-UA" i="1" dirty="0" err="1">
                <a:solidFill>
                  <a:schemeClr val="accent5">
                    <a:lumMod val="75000"/>
                  </a:schemeClr>
                </a:solidFill>
              </a:rPr>
              <a:t>лише</a:t>
            </a:r>
            <a:r>
              <a:rPr lang="uk-UA" i="1" dirty="0">
                <a:solidFill>
                  <a:schemeClr val="accent5">
                    <a:lumMod val="75000"/>
                  </a:schemeClr>
                </a:solidFill>
              </a:rPr>
              <a:t> 1904 року, після смерті свого чоловіка-пиячка, Лукерія </a:t>
            </a:r>
            <a:r>
              <a:rPr lang="uk-UA" i="1" dirty="0" err="1">
                <a:solidFill>
                  <a:schemeClr val="accent5">
                    <a:lumMod val="75000"/>
                  </a:schemeClr>
                </a:solidFill>
              </a:rPr>
              <a:t>Яковлева-Полусмак</a:t>
            </a:r>
            <a:r>
              <a:rPr lang="uk-UA" i="1" dirty="0">
                <a:solidFill>
                  <a:schemeClr val="accent5">
                    <a:lumMod val="75000"/>
                  </a:schemeClr>
                </a:solidFill>
              </a:rPr>
              <a:t>, залишивши дітей в Петербурзі, переїхала </a:t>
            </a:r>
            <a:r>
              <a:rPr lang="uk-UA" i="1" dirty="0" err="1">
                <a:solidFill>
                  <a:schemeClr val="accent5">
                    <a:lumMod val="75000"/>
                  </a:schemeClr>
                </a:solidFill>
              </a:rPr>
              <a:t>до Канев</a:t>
            </a:r>
            <a:r>
              <a:rPr lang="uk-UA" i="1" dirty="0">
                <a:solidFill>
                  <a:schemeClr val="accent5">
                    <a:lumMod val="75000"/>
                  </a:schemeClr>
                </a:solidFill>
              </a:rPr>
              <a:t>а і щодня приходила на могилу Шевченка.</a:t>
            </a:r>
          </a:p>
        </p:txBody>
      </p:sp>
    </p:spTree>
    <p:extLst>
      <p:ext uri="{BB962C8B-B14F-4D97-AF65-F5344CB8AC3E}">
        <p14:creationId xmlns:p14="http://schemas.microsoft.com/office/powerpoint/2010/main" val="1843142337"/>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107" y="-171400"/>
            <a:ext cx="7498080" cy="1143000"/>
          </a:xfrm>
        </p:spPr>
        <p:txBody>
          <a:bodyPr/>
          <a:lstStyle/>
          <a:p>
            <a:r>
              <a:rPr lang="uk-UA"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Літературна</a:t>
            </a:r>
            <a:r>
              <a:rPr lang="uk-UA" i="1" dirty="0" smtClean="0"/>
              <a:t> </a:t>
            </a:r>
            <a:r>
              <a:rPr lang="uk-UA"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творчість</a:t>
            </a:r>
            <a:endParaRPr lang="uk-UA" i="1"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69036" y="664919"/>
            <a:ext cx="3173685" cy="4800600"/>
          </a:xfrm>
          <a:prstGeom prst="rect">
            <a:avLst/>
          </a:prstGeom>
          <a:ln>
            <a:noFill/>
          </a:ln>
          <a:effectLst>
            <a:softEdge rad="112500"/>
          </a:effectLst>
        </p:spPr>
      </p:pic>
      <p:sp>
        <p:nvSpPr>
          <p:cNvPr id="5" name="TextBox 4"/>
          <p:cNvSpPr txBox="1"/>
          <p:nvPr/>
        </p:nvSpPr>
        <p:spPr>
          <a:xfrm>
            <a:off x="4342970" y="692695"/>
            <a:ext cx="4968552" cy="5078313"/>
          </a:xfrm>
          <a:prstGeom prst="rect">
            <a:avLst/>
          </a:prstGeom>
          <a:noFill/>
        </p:spPr>
        <p:txBody>
          <a:bodyPr wrap="square" rtlCol="0">
            <a:spAutoFit/>
          </a:bodyPr>
          <a:lstStyle/>
          <a:p>
            <a:r>
              <a:rPr lang="uk-UA" i="1" dirty="0">
                <a:solidFill>
                  <a:schemeClr val="accent5">
                    <a:lumMod val="50000"/>
                  </a:schemeClr>
                </a:solidFill>
              </a:rPr>
              <a:t>Тарас Шевченко у своїй творчості відобразив саме ті думки і настрої, які були важливими в житті українців його часу. Про те, що його творчість знайшла відгук у серцях людей, свідчить те, що в другій половині </a:t>
            </a:r>
            <a:r>
              <a:rPr lang="en-US" i="1" dirty="0">
                <a:solidFill>
                  <a:schemeClr val="accent5">
                    <a:lumMod val="50000"/>
                  </a:schemeClr>
                </a:solidFill>
              </a:rPr>
              <a:t>XIX </a:t>
            </a:r>
            <a:r>
              <a:rPr lang="uk-UA" i="1" dirty="0">
                <a:solidFill>
                  <a:schemeClr val="accent5">
                    <a:lumMod val="50000"/>
                  </a:schemeClr>
                </a:solidFill>
              </a:rPr>
              <a:t>і на початку </a:t>
            </a:r>
            <a:r>
              <a:rPr lang="en-US" i="1" dirty="0">
                <a:solidFill>
                  <a:schemeClr val="accent5">
                    <a:lumMod val="50000"/>
                  </a:schemeClr>
                </a:solidFill>
              </a:rPr>
              <a:t>XX </a:t>
            </a:r>
            <a:r>
              <a:rPr lang="uk-UA" i="1" dirty="0">
                <a:solidFill>
                  <a:schemeClr val="accent5">
                    <a:lumMod val="50000"/>
                  </a:schemeClr>
                </a:solidFill>
              </a:rPr>
              <a:t>ст. чи не єдиною книжкою у більшості сільських хат України був «Кобзар», вірші з нього вчили напам'ять, за ним училися читати</a:t>
            </a:r>
            <a:r>
              <a:rPr lang="uk-UA" i="1" dirty="0" smtClean="0">
                <a:solidFill>
                  <a:schemeClr val="accent5">
                    <a:lumMod val="50000"/>
                  </a:schemeClr>
                </a:solidFill>
              </a:rPr>
              <a:t>.</a:t>
            </a:r>
            <a:r>
              <a:rPr lang="uk-UA" i="1" dirty="0">
                <a:solidFill>
                  <a:schemeClr val="accent5">
                    <a:lumMod val="50000"/>
                  </a:schemeClr>
                </a:solidFill>
              </a:rPr>
              <a:t> В історичному розвитку України Шевченко — явище незвичайне своїм місцем у літературі, мистецтві, культурі. Походженням, становищем та популярністю Шевченко — виняткове явище також у світовій літературі. З 47 років життя поет пробув 24 роки у кріпацтві, десять на засланні, а решту — під наглядом жандармів. Шлях Шевченка до творчих висот визначив в образній формі І. Франко:</a:t>
            </a:r>
          </a:p>
        </p:txBody>
      </p:sp>
      <p:sp>
        <p:nvSpPr>
          <p:cNvPr id="6" name="TextBox 5"/>
          <p:cNvSpPr txBox="1"/>
          <p:nvPr/>
        </p:nvSpPr>
        <p:spPr>
          <a:xfrm>
            <a:off x="971600" y="5771008"/>
            <a:ext cx="7992888" cy="923330"/>
          </a:xfrm>
          <a:prstGeom prst="rect">
            <a:avLst/>
          </a:prstGeom>
          <a:noFill/>
        </p:spPr>
        <p:txBody>
          <a:bodyPr wrap="square" rtlCol="0">
            <a:spAutoFit/>
          </a:bodyPr>
          <a:lstStyle/>
          <a:p>
            <a:r>
              <a:rPr lang="uk-UA" b="1" i="1" dirty="0">
                <a:solidFill>
                  <a:schemeClr val="accent5">
                    <a:lumMod val="50000"/>
                  </a:schemeClr>
                </a:solidFill>
              </a:rPr>
              <a:t>«Він був сином мужика і став володарем у царстві духа. Він був кріпаком і став велетнем у царстві людської культури. Він був самоуком і вказав нові, свіжі і вільні шляхи професорам та книжним ученим».</a:t>
            </a:r>
          </a:p>
        </p:txBody>
      </p:sp>
      <p:sp>
        <p:nvSpPr>
          <p:cNvPr id="7" name="TextBox 6"/>
          <p:cNvSpPr txBox="1"/>
          <p:nvPr/>
        </p:nvSpPr>
        <p:spPr>
          <a:xfrm>
            <a:off x="1151620" y="5312582"/>
            <a:ext cx="3816424" cy="307777"/>
          </a:xfrm>
          <a:prstGeom prst="rect">
            <a:avLst/>
          </a:prstGeom>
          <a:noFill/>
        </p:spPr>
        <p:txBody>
          <a:bodyPr wrap="square" rtlCol="0">
            <a:spAutoFit/>
          </a:bodyPr>
          <a:lstStyle/>
          <a:p>
            <a:r>
              <a:rPr lang="ru-RU" sz="1400" i="1" dirty="0">
                <a:solidFill>
                  <a:schemeClr val="accent5">
                    <a:lumMod val="50000"/>
                  </a:schemeClr>
                </a:solidFill>
              </a:rPr>
              <a:t>Автограф </a:t>
            </a:r>
            <a:r>
              <a:rPr lang="ru-RU" sz="1400" i="1" dirty="0" err="1">
                <a:solidFill>
                  <a:schemeClr val="accent5">
                    <a:lumMod val="50000"/>
                  </a:schemeClr>
                </a:solidFill>
              </a:rPr>
              <a:t>поезії</a:t>
            </a:r>
            <a:r>
              <a:rPr lang="ru-RU" sz="1400" i="1" dirty="0">
                <a:solidFill>
                  <a:schemeClr val="accent5">
                    <a:lumMod val="50000"/>
                  </a:schemeClr>
                </a:solidFill>
              </a:rPr>
              <a:t> </a:t>
            </a:r>
            <a:r>
              <a:rPr lang="ru-RU" sz="1400" i="1" dirty="0" err="1">
                <a:solidFill>
                  <a:schemeClr val="accent5">
                    <a:lumMod val="50000"/>
                  </a:schemeClr>
                </a:solidFill>
              </a:rPr>
              <a:t>Шевченка</a:t>
            </a:r>
            <a:r>
              <a:rPr lang="ru-RU" sz="1400" i="1" dirty="0">
                <a:solidFill>
                  <a:schemeClr val="accent5">
                    <a:lumMod val="50000"/>
                  </a:schemeClr>
                </a:solidFill>
              </a:rPr>
              <a:t> «</a:t>
            </a:r>
            <a:r>
              <a:rPr lang="ru-RU" sz="1400" i="1" dirty="0" err="1">
                <a:solidFill>
                  <a:schemeClr val="accent5">
                    <a:lumMod val="50000"/>
                  </a:schemeClr>
                </a:solidFill>
              </a:rPr>
              <a:t>Думи</a:t>
            </a:r>
            <a:r>
              <a:rPr lang="ru-RU" sz="1400" i="1" dirty="0">
                <a:solidFill>
                  <a:schemeClr val="accent5">
                    <a:lumMod val="50000"/>
                  </a:schemeClr>
                </a:solidFill>
              </a:rPr>
              <a:t> </a:t>
            </a:r>
            <a:r>
              <a:rPr lang="ru-RU" sz="1400" i="1" dirty="0" err="1">
                <a:solidFill>
                  <a:schemeClr val="accent5">
                    <a:lumMod val="50000"/>
                  </a:schemeClr>
                </a:solidFill>
              </a:rPr>
              <a:t>мої</a:t>
            </a:r>
            <a:r>
              <a:rPr lang="ru-RU" sz="1400" i="1" dirty="0">
                <a:solidFill>
                  <a:schemeClr val="accent5">
                    <a:lumMod val="50000"/>
                  </a:schemeClr>
                </a:solidFill>
              </a:rPr>
              <a:t>»</a:t>
            </a:r>
            <a:endParaRPr lang="uk-UA" sz="1400" i="1" dirty="0">
              <a:solidFill>
                <a:schemeClr val="accent5">
                  <a:lumMod val="50000"/>
                </a:schemeClr>
              </a:solidFill>
            </a:endParaRPr>
          </a:p>
        </p:txBody>
      </p:sp>
    </p:spTree>
    <p:extLst>
      <p:ext uri="{BB962C8B-B14F-4D97-AF65-F5344CB8AC3E}">
        <p14:creationId xmlns:p14="http://schemas.microsoft.com/office/powerpoint/2010/main" val="289447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476672"/>
            <a:ext cx="7890080" cy="5962992"/>
          </a:xfrm>
        </p:spPr>
        <p:txBody>
          <a:bodyPr>
            <a:noAutofit/>
          </a:bodyPr>
          <a:lstStyle/>
          <a:p>
            <a:pPr algn="ctr"/>
            <a:r>
              <a:rPr lang="uk-UA" sz="2000" i="1" dirty="0">
                <a:solidFill>
                  <a:schemeClr val="accent5">
                    <a:lumMod val="50000"/>
                  </a:schemeClr>
                </a:solidFill>
                <a:effectLst/>
              </a:rPr>
              <a:t>Революційна творчість Шевченка була одним із головних чинників формування національно-політичної свідомості народних мас України. Впливи Шевченка на різні сторони </a:t>
            </a:r>
            <a:r>
              <a:rPr lang="uk-UA" sz="2000" i="1" dirty="0" err="1">
                <a:solidFill>
                  <a:schemeClr val="accent5">
                    <a:lumMod val="50000"/>
                  </a:schemeClr>
                </a:solidFill>
                <a:effectLst/>
              </a:rPr>
              <a:t>духовно-нац</a:t>
            </a:r>
            <a:r>
              <a:rPr lang="uk-UA" sz="2000" i="1" dirty="0">
                <a:solidFill>
                  <a:schemeClr val="accent5">
                    <a:lumMod val="50000"/>
                  </a:schemeClr>
                </a:solidFill>
                <a:effectLst/>
              </a:rPr>
              <a:t>іонального життя нації відчуваються до сьогодні.</a:t>
            </a:r>
            <a:br>
              <a:rPr lang="uk-UA" sz="2000" i="1" dirty="0">
                <a:solidFill>
                  <a:schemeClr val="accent5">
                    <a:lumMod val="50000"/>
                  </a:schemeClr>
                </a:solidFill>
                <a:effectLst/>
              </a:rPr>
            </a:br>
            <a:r>
              <a:rPr lang="uk-UA" sz="2000" i="1" dirty="0">
                <a:solidFill>
                  <a:schemeClr val="accent5">
                    <a:lumMod val="50000"/>
                  </a:schemeClr>
                </a:solidFill>
                <a:effectLst/>
              </a:rPr>
              <a:t>Творчість Шевченка була багатогранною. Митець був і глибоким ліриком, і творцем епічних поем, і </a:t>
            </a:r>
            <a:r>
              <a:rPr lang="uk-UA" sz="2000" i="1" dirty="0" err="1">
                <a:solidFill>
                  <a:schemeClr val="accent5">
                    <a:lumMod val="50000"/>
                  </a:schemeClr>
                </a:solidFill>
                <a:effectLst/>
              </a:rPr>
              <a:t>видатним драма</a:t>
            </a:r>
            <a:r>
              <a:rPr lang="uk-UA" sz="2000" i="1" dirty="0">
                <a:solidFill>
                  <a:schemeClr val="accent5">
                    <a:lumMod val="50000"/>
                  </a:schemeClr>
                </a:solidFill>
                <a:effectLst/>
              </a:rPr>
              <a:t>тургом та різнобічно обдарованим </a:t>
            </a:r>
            <a:r>
              <a:rPr lang="uk-UA" sz="2000" i="1" dirty="0" smtClean="0">
                <a:solidFill>
                  <a:schemeClr val="accent5">
                    <a:lumMod val="50000"/>
                  </a:schemeClr>
                </a:solidFill>
                <a:effectLst/>
              </a:rPr>
              <a:t>митцем. </a:t>
            </a:r>
            <a:r>
              <a:rPr lang="uk-UA" sz="2000" i="1" dirty="0">
                <a:solidFill>
                  <a:schemeClr val="accent5">
                    <a:lumMod val="50000"/>
                  </a:schemeClr>
                </a:solidFill>
                <a:effectLst/>
              </a:rPr>
              <a:t>Літературна спадщина Шевченка обіймає велику збірку поетичних творів («Кобзар»), драму «Назар </a:t>
            </a:r>
            <a:r>
              <a:rPr lang="uk-UA" sz="2000" i="1" dirty="0" err="1">
                <a:solidFill>
                  <a:schemeClr val="accent5">
                    <a:lumMod val="50000"/>
                  </a:schemeClr>
                </a:solidFill>
                <a:effectLst/>
              </a:rPr>
              <a:t>Стодоля</a:t>
            </a:r>
            <a:r>
              <a:rPr lang="uk-UA" sz="2000" i="1" dirty="0">
                <a:solidFill>
                  <a:schemeClr val="accent5">
                    <a:lumMod val="50000"/>
                  </a:schemeClr>
                </a:solidFill>
                <a:effectLst/>
              </a:rPr>
              <a:t>» і два уривки з інших п'єс; дев'ять повістей, щоденник та автобіографію, написані російською мовою, записки історично-археологічного характеру («Археологічні нотатки»), чотири статті та понад 250 листів. З мистецької спадщини Шевченка збереглося 835 творів живопису і графіки, що дійшли до нас в оригіналах і частково у гравюрах та копіях. Її доповнюють дані про понад 270 втрачених і досі не знайдених мистецьких творів. Натомість у літературі про його мистецьку спадщину безпідставно </a:t>
            </a:r>
            <a:r>
              <a:rPr lang="uk-UA" sz="2000" i="1" dirty="0" err="1">
                <a:solidFill>
                  <a:schemeClr val="accent5">
                    <a:lumMod val="50000"/>
                  </a:schemeClr>
                </a:solidFill>
                <a:effectLst/>
              </a:rPr>
              <a:t>приписувано</a:t>
            </a:r>
            <a:r>
              <a:rPr lang="uk-UA" sz="2000" i="1" dirty="0">
                <a:solidFill>
                  <a:schemeClr val="accent5">
                    <a:lumMod val="50000"/>
                  </a:schemeClr>
                </a:solidFill>
                <a:effectLst/>
              </a:rPr>
              <a:t> йому чимало творів живопису і графіки інших авторів (досі зареєстровано 263 такі твори).</a:t>
            </a:r>
            <a:br>
              <a:rPr lang="uk-UA" sz="2000" i="1" dirty="0">
                <a:solidFill>
                  <a:schemeClr val="accent5">
                    <a:lumMod val="50000"/>
                  </a:schemeClr>
                </a:solidFill>
                <a:effectLst/>
              </a:rPr>
            </a:br>
            <a:endParaRPr lang="uk-UA" sz="2000" i="1" dirty="0">
              <a:solidFill>
                <a:schemeClr val="accent5">
                  <a:lumMod val="50000"/>
                </a:schemeClr>
              </a:solidFill>
            </a:endParaRPr>
          </a:p>
        </p:txBody>
      </p:sp>
    </p:spTree>
    <p:extLst>
      <p:ext uri="{BB962C8B-B14F-4D97-AF65-F5344CB8AC3E}">
        <p14:creationId xmlns:p14="http://schemas.microsoft.com/office/powerpoint/2010/main" val="2309745714"/>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87824" y="116632"/>
            <a:ext cx="7498080" cy="1143000"/>
          </a:xfrm>
        </p:spPr>
        <p:txBody>
          <a:bodyPr>
            <a:normAutofit fontScale="90000"/>
          </a:bodyPr>
          <a:lstStyle/>
          <a:p>
            <a:r>
              <a:rPr lang="uk-UA"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Рання творчість</a:t>
            </a:r>
            <a:r>
              <a:rPr lang="uk-UA" b="1" i="1" dirty="0">
                <a:effectLst/>
              </a:rPr>
              <a:t/>
            </a:r>
            <a:br>
              <a:rPr lang="uk-UA" b="1" i="1" dirty="0">
                <a:effectLst/>
              </a:rPr>
            </a:br>
            <a:endParaRPr lang="uk-UA" b="1" i="1" dirty="0"/>
          </a:p>
        </p:txBody>
      </p:sp>
      <p:sp>
        <p:nvSpPr>
          <p:cNvPr id="3" name="TextBox 2"/>
          <p:cNvSpPr txBox="1"/>
          <p:nvPr/>
        </p:nvSpPr>
        <p:spPr>
          <a:xfrm>
            <a:off x="1043608" y="836712"/>
            <a:ext cx="7992888" cy="5632311"/>
          </a:xfrm>
          <a:prstGeom prst="rect">
            <a:avLst/>
          </a:prstGeom>
          <a:noFill/>
        </p:spPr>
        <p:txBody>
          <a:bodyPr wrap="square" rtlCol="0">
            <a:spAutoFit/>
          </a:bodyPr>
          <a:lstStyle/>
          <a:p>
            <a:r>
              <a:rPr lang="uk-UA" i="1" dirty="0">
                <a:solidFill>
                  <a:schemeClr val="accent5">
                    <a:lumMod val="50000"/>
                  </a:schemeClr>
                </a:solidFill>
              </a:rPr>
              <a:t>Упродовж першого періоду літературної діяльності (1837 — 1843) Шевченко написав багато високохудожніх поетичних творів, у яких — поряд версифікаційних і стилістичних засобів </a:t>
            </a:r>
            <a:r>
              <a:rPr lang="uk-UA" i="1" dirty="0" err="1">
                <a:solidFill>
                  <a:schemeClr val="accent5">
                    <a:lumMod val="50000"/>
                  </a:schemeClr>
                </a:solidFill>
              </a:rPr>
              <a:t>народно-пісенної</a:t>
            </a:r>
            <a:r>
              <a:rPr lang="uk-UA" i="1" dirty="0">
                <a:solidFill>
                  <a:schemeClr val="accent5">
                    <a:lumMod val="50000"/>
                  </a:schemeClr>
                </a:solidFill>
              </a:rPr>
              <a:t> поетики — було й чимало нових, оригінальних рис, що ними поет значно розширив і збагатив виражальні можливості українського вірша (складна і гнучка ритміка, уживання неточних, асонансних і внутрішніх рим, </a:t>
            </a:r>
            <a:r>
              <a:rPr lang="uk-UA" i="1" dirty="0" err="1">
                <a:solidFill>
                  <a:schemeClr val="accent5">
                    <a:lumMod val="50000"/>
                  </a:schemeClr>
                </a:solidFill>
              </a:rPr>
              <a:t>використ</a:t>
            </a:r>
            <a:r>
              <a:rPr lang="uk-UA" i="1" dirty="0">
                <a:solidFill>
                  <a:schemeClr val="accent5">
                    <a:lumMod val="50000"/>
                  </a:schemeClr>
                </a:solidFill>
              </a:rPr>
              <a:t>ання цезури й перенесення (анжамбеман), майстерність алітерацій, звукової інструментації та поетичної інтонації, астрофічна будова вірша тощо). Новаторство прикметне й для Шевченкових епітетів, порівнянь, метафор, символів та уособлень. Керуючись власним художнім чуттям і не оглядаючись на панівні тоді літературні канони, Шевченко знаходив відповідну поетичну форму для втілення нових тем та ідей, які підказувала йому тогочасна дійсність. Одним словом кажучи, Тарас Шевченко спочатку наслідував найкращі зразки </a:t>
            </a:r>
            <a:r>
              <a:rPr lang="uk-UA" i="1" dirty="0" err="1">
                <a:solidFill>
                  <a:schemeClr val="accent5">
                    <a:lumMod val="50000"/>
                  </a:schemeClr>
                </a:solidFill>
              </a:rPr>
              <a:t>народно-поетичної</a:t>
            </a:r>
            <a:r>
              <a:rPr lang="uk-UA" i="1" dirty="0">
                <a:solidFill>
                  <a:schemeClr val="accent5">
                    <a:lumMod val="50000"/>
                  </a:schemeClr>
                </a:solidFill>
              </a:rPr>
              <a:t> творчості. Скажімо, перші його твори написані коломийковим віршем, що чітко вказує на зв'язок із українською </a:t>
            </a:r>
            <a:r>
              <a:rPr lang="uk-UA" i="1" dirty="0" err="1">
                <a:solidFill>
                  <a:schemeClr val="accent5">
                    <a:lumMod val="50000"/>
                  </a:schemeClr>
                </a:solidFill>
              </a:rPr>
              <a:t>народно-пісенною</a:t>
            </a:r>
            <a:r>
              <a:rPr lang="uk-UA" i="1" dirty="0">
                <a:solidFill>
                  <a:schemeClr val="accent5">
                    <a:lumMod val="50000"/>
                  </a:schemeClr>
                </a:solidFill>
              </a:rPr>
              <a:t> творчістю, насамперед із піснями, які виконувалися у жанрі коломийки</a:t>
            </a:r>
            <a:r>
              <a:rPr lang="uk-UA" i="1" dirty="0" smtClean="0">
                <a:solidFill>
                  <a:schemeClr val="accent5">
                    <a:lumMod val="50000"/>
                  </a:schemeClr>
                </a:solidFill>
              </a:rPr>
              <a:t>.</a:t>
            </a:r>
            <a:r>
              <a:rPr lang="ru-RU" dirty="0"/>
              <a:t> </a:t>
            </a:r>
            <a:r>
              <a:rPr lang="ru-RU" i="1" dirty="0">
                <a:solidFill>
                  <a:schemeClr val="accent5">
                    <a:lumMod val="50000"/>
                  </a:schemeClr>
                </a:solidFill>
              </a:rPr>
              <a:t>До </a:t>
            </a:r>
            <a:r>
              <a:rPr lang="ru-RU" i="1" dirty="0" err="1">
                <a:solidFill>
                  <a:schemeClr val="accent5">
                    <a:lumMod val="50000"/>
                  </a:schemeClr>
                </a:solidFill>
              </a:rPr>
              <a:t>ранньої</a:t>
            </a:r>
            <a:r>
              <a:rPr lang="ru-RU" i="1" dirty="0">
                <a:solidFill>
                  <a:schemeClr val="accent5">
                    <a:lumMod val="50000"/>
                  </a:schemeClr>
                </a:solidFill>
              </a:rPr>
              <a:t> </a:t>
            </a:r>
            <a:r>
              <a:rPr lang="ru-RU" i="1" dirty="0" err="1">
                <a:solidFill>
                  <a:schemeClr val="accent5">
                    <a:lumMod val="50000"/>
                  </a:schemeClr>
                </a:solidFill>
              </a:rPr>
              <a:t>творчості</a:t>
            </a:r>
            <a:r>
              <a:rPr lang="ru-RU" i="1" dirty="0">
                <a:solidFill>
                  <a:schemeClr val="accent5">
                    <a:lumMod val="50000"/>
                  </a:schemeClr>
                </a:solidFill>
              </a:rPr>
              <a:t> </a:t>
            </a:r>
            <a:r>
              <a:rPr lang="ru-RU" i="1" dirty="0" err="1">
                <a:solidFill>
                  <a:schemeClr val="accent5">
                    <a:lumMod val="50000"/>
                  </a:schemeClr>
                </a:solidFill>
              </a:rPr>
              <a:t>Шевченка</a:t>
            </a:r>
            <a:r>
              <a:rPr lang="ru-RU" i="1" dirty="0">
                <a:solidFill>
                  <a:schemeClr val="accent5">
                    <a:lumMod val="50000"/>
                  </a:schemeClr>
                </a:solidFill>
              </a:rPr>
              <a:t> належать </a:t>
            </a:r>
            <a:r>
              <a:rPr lang="ru-RU" i="1" dirty="0" err="1">
                <a:solidFill>
                  <a:schemeClr val="accent5">
                    <a:lumMod val="50000"/>
                  </a:schemeClr>
                </a:solidFill>
              </a:rPr>
              <a:t>балади</a:t>
            </a:r>
            <a:r>
              <a:rPr lang="ru-RU" i="1" dirty="0">
                <a:solidFill>
                  <a:schemeClr val="accent5">
                    <a:lumMod val="50000"/>
                  </a:schemeClr>
                </a:solidFill>
              </a:rPr>
              <a:t> «</a:t>
            </a:r>
            <a:r>
              <a:rPr lang="ru-RU" i="1" dirty="0" err="1">
                <a:solidFill>
                  <a:schemeClr val="accent5">
                    <a:lumMod val="50000"/>
                  </a:schemeClr>
                </a:solidFill>
              </a:rPr>
              <a:t>Причинна</a:t>
            </a:r>
            <a:r>
              <a:rPr lang="ru-RU" i="1" dirty="0" smtClean="0">
                <a:solidFill>
                  <a:schemeClr val="accent5">
                    <a:lumMod val="50000"/>
                  </a:schemeClr>
                </a:solidFill>
              </a:rPr>
              <a:t>»(</a:t>
            </a:r>
            <a:r>
              <a:rPr lang="ru-RU" i="1" dirty="0">
                <a:solidFill>
                  <a:schemeClr val="accent5">
                    <a:lumMod val="50000"/>
                  </a:schemeClr>
                </a:solidFill>
              </a:rPr>
              <a:t>1837), «Тополя</a:t>
            </a:r>
            <a:r>
              <a:rPr lang="ru-RU" i="1" dirty="0" smtClean="0">
                <a:solidFill>
                  <a:schemeClr val="accent5">
                    <a:lumMod val="50000"/>
                  </a:schemeClr>
                </a:solidFill>
              </a:rPr>
              <a:t>»(</a:t>
            </a:r>
            <a:r>
              <a:rPr lang="ru-RU" i="1" dirty="0">
                <a:solidFill>
                  <a:schemeClr val="accent5">
                    <a:lumMod val="50000"/>
                  </a:schemeClr>
                </a:solidFill>
              </a:rPr>
              <a:t>1839) й «Утоплена» (1841), </a:t>
            </a:r>
            <a:r>
              <a:rPr lang="ru-RU" i="1" dirty="0" err="1">
                <a:solidFill>
                  <a:schemeClr val="accent5">
                    <a:lumMod val="50000"/>
                  </a:schemeClr>
                </a:solidFill>
              </a:rPr>
              <a:t>що</a:t>
            </a:r>
            <a:r>
              <a:rPr lang="ru-RU" i="1" dirty="0">
                <a:solidFill>
                  <a:schemeClr val="accent5">
                    <a:lumMod val="50000"/>
                  </a:schemeClr>
                </a:solidFill>
              </a:rPr>
              <a:t> </a:t>
            </a:r>
            <a:r>
              <a:rPr lang="ru-RU" i="1" dirty="0" err="1">
                <a:solidFill>
                  <a:schemeClr val="accent5">
                    <a:lumMod val="50000"/>
                  </a:schemeClr>
                </a:solidFill>
              </a:rPr>
              <a:t>мають</a:t>
            </a:r>
            <a:r>
              <a:rPr lang="ru-RU" i="1" dirty="0">
                <a:solidFill>
                  <a:schemeClr val="accent5">
                    <a:lumMod val="50000"/>
                  </a:schemeClr>
                </a:solidFill>
              </a:rPr>
              <a:t> </a:t>
            </a:r>
            <a:r>
              <a:rPr lang="ru-RU" i="1" dirty="0" err="1">
                <a:solidFill>
                  <a:schemeClr val="accent5">
                    <a:lumMod val="50000"/>
                  </a:schemeClr>
                </a:solidFill>
              </a:rPr>
              <a:t>виразне</a:t>
            </a:r>
            <a:r>
              <a:rPr lang="ru-RU" i="1" dirty="0">
                <a:solidFill>
                  <a:schemeClr val="accent5">
                    <a:lumMod val="50000"/>
                  </a:schemeClr>
                </a:solidFill>
              </a:rPr>
              <a:t> </a:t>
            </a:r>
            <a:r>
              <a:rPr lang="ru-RU" i="1" dirty="0" err="1">
                <a:solidFill>
                  <a:schemeClr val="accent5">
                    <a:lumMod val="50000"/>
                  </a:schemeClr>
                </a:solidFill>
              </a:rPr>
              <a:t>романтичне</a:t>
            </a:r>
            <a:r>
              <a:rPr lang="ru-RU" i="1" dirty="0">
                <a:solidFill>
                  <a:schemeClr val="accent5">
                    <a:lumMod val="50000"/>
                  </a:schemeClr>
                </a:solidFill>
              </a:rPr>
              <a:t> </a:t>
            </a:r>
            <a:r>
              <a:rPr lang="ru-RU" i="1" dirty="0" err="1">
                <a:solidFill>
                  <a:schemeClr val="accent5">
                    <a:lumMod val="50000"/>
                  </a:schemeClr>
                </a:solidFill>
              </a:rPr>
              <a:t>забарвлення</a:t>
            </a:r>
            <a:r>
              <a:rPr lang="ru-RU" i="1" dirty="0" smtClean="0">
                <a:solidFill>
                  <a:schemeClr val="accent5">
                    <a:lumMod val="50000"/>
                  </a:schemeClr>
                </a:solidFill>
              </a:rPr>
              <a:t>.</a:t>
            </a:r>
            <a:r>
              <a:rPr lang="ru-RU" dirty="0"/>
              <a:t> </a:t>
            </a:r>
            <a:r>
              <a:rPr lang="ru-RU" i="1" dirty="0" err="1">
                <a:solidFill>
                  <a:schemeClr val="accent5">
                    <a:lumMod val="50000"/>
                  </a:schemeClr>
                </a:solidFill>
              </a:rPr>
              <a:t>Своєю</a:t>
            </a:r>
            <a:r>
              <a:rPr lang="ru-RU" i="1" dirty="0">
                <a:solidFill>
                  <a:schemeClr val="accent5">
                    <a:lumMod val="50000"/>
                  </a:schemeClr>
                </a:solidFill>
              </a:rPr>
              <a:t> фантастикою й </a:t>
            </a:r>
            <a:r>
              <a:rPr lang="ru-RU" i="1" dirty="0" err="1">
                <a:solidFill>
                  <a:schemeClr val="accent5">
                    <a:lumMod val="50000"/>
                  </a:schemeClr>
                </a:solidFill>
              </a:rPr>
              <a:t>основними</a:t>
            </a:r>
            <a:r>
              <a:rPr lang="ru-RU" i="1" dirty="0">
                <a:solidFill>
                  <a:schemeClr val="accent5">
                    <a:lumMod val="50000"/>
                  </a:schemeClr>
                </a:solidFill>
              </a:rPr>
              <a:t> мотивами вони </a:t>
            </a:r>
            <a:r>
              <a:rPr lang="ru-RU" i="1" dirty="0" err="1">
                <a:solidFill>
                  <a:schemeClr val="accent5">
                    <a:lumMod val="50000"/>
                  </a:schemeClr>
                </a:solidFill>
              </a:rPr>
              <a:t>близькі</a:t>
            </a:r>
            <a:r>
              <a:rPr lang="ru-RU" i="1" dirty="0">
                <a:solidFill>
                  <a:schemeClr val="accent5">
                    <a:lumMod val="50000"/>
                  </a:schemeClr>
                </a:solidFill>
              </a:rPr>
              <a:t> до </a:t>
            </a:r>
            <a:r>
              <a:rPr lang="ru-RU" i="1" dirty="0" err="1">
                <a:solidFill>
                  <a:schemeClr val="accent5">
                    <a:lumMod val="50000"/>
                  </a:schemeClr>
                </a:solidFill>
              </a:rPr>
              <a:t>народної</a:t>
            </a:r>
            <a:r>
              <a:rPr lang="ru-RU" i="1" dirty="0">
                <a:solidFill>
                  <a:schemeClr val="accent5">
                    <a:lumMod val="50000"/>
                  </a:schemeClr>
                </a:solidFill>
              </a:rPr>
              <a:t> </a:t>
            </a:r>
            <a:r>
              <a:rPr lang="ru-RU" i="1" dirty="0" err="1">
                <a:solidFill>
                  <a:schemeClr val="accent5">
                    <a:lumMod val="50000"/>
                  </a:schemeClr>
                </a:solidFill>
              </a:rPr>
              <a:t>поезії</a:t>
            </a:r>
            <a:r>
              <a:rPr lang="ru-RU" i="1" dirty="0">
                <a:solidFill>
                  <a:schemeClr val="accent5">
                    <a:lumMod val="50000"/>
                  </a:schemeClr>
                </a:solidFill>
              </a:rPr>
              <a:t>. </a:t>
            </a:r>
            <a:endParaRPr lang="uk-UA" i="1" dirty="0" smtClean="0">
              <a:solidFill>
                <a:schemeClr val="accent5">
                  <a:lumMod val="50000"/>
                </a:schemeClr>
              </a:solidFill>
            </a:endParaRPr>
          </a:p>
        </p:txBody>
      </p:sp>
    </p:spTree>
    <p:extLst>
      <p:ext uri="{BB962C8B-B14F-4D97-AF65-F5344CB8AC3E}">
        <p14:creationId xmlns:p14="http://schemas.microsoft.com/office/powerpoint/2010/main" val="328981806"/>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476672"/>
            <a:ext cx="8034096" cy="6035000"/>
          </a:xfrm>
        </p:spPr>
        <p:txBody>
          <a:bodyPr>
            <a:noAutofit/>
          </a:bodyPr>
          <a:lstStyle/>
          <a:p>
            <a:r>
              <a:rPr lang="uk-UA" sz="1800" i="1" dirty="0">
                <a:effectLst/>
              </a:rPr>
              <a:t>Поетичним вступом до «Кобзаря» (1840) був вірш «Думи мої, думи мої», у якому, висловлюючи свої погляди на зв'язок поезії з дійсністю, Шевченко підкреслив нерозривну єдність поета зі своїм народом. Із цим віршем тематично споріднена поезія «Перебендя», у якій відобразилися думки молодого Шевченка про місце поета в суспільстві. Особливе місце серед ранніх творів посідає соціально-побутова п</a:t>
            </a:r>
            <a:r>
              <a:rPr lang="uk-UA" sz="1800" i="1" dirty="0" err="1">
                <a:effectLst/>
              </a:rPr>
              <a:t>оема «Катер</a:t>
            </a:r>
            <a:r>
              <a:rPr lang="uk-UA" sz="1800" i="1" dirty="0">
                <a:effectLst/>
              </a:rPr>
              <a:t>ина» — хвилююча розповідь про трагічну долю української дівчини, яку знеславив московський офіцер. У розвитку подій цей ліро-епічний твір відзначається високою драматичною напруженістю. Визвольна боротьба українського народу проти загарбників і поневолювачів є основним мотивом у таких ранніх творах, як «Тарасова ніч» (1838), «Іван Підкова» (1839), «Гайдамаки» (1841), «Гамалія» (1842). У поемах «Іван </a:t>
            </a:r>
            <a:r>
              <a:rPr lang="uk-UA" sz="1800" i="1" dirty="0" err="1" smtClean="0">
                <a:effectLst/>
              </a:rPr>
              <a:t>Підкова»і</a:t>
            </a:r>
            <a:r>
              <a:rPr lang="uk-UA" sz="1800" i="1" dirty="0" smtClean="0">
                <a:effectLst/>
              </a:rPr>
              <a:t> </a:t>
            </a:r>
            <a:r>
              <a:rPr lang="uk-UA" sz="1800" i="1" dirty="0">
                <a:effectLst/>
              </a:rPr>
              <a:t>«Гамалія» Шевченко оспівав героїчні походи </a:t>
            </a:r>
            <a:r>
              <a:rPr lang="uk-UA" sz="1800" i="1" dirty="0" err="1">
                <a:effectLst/>
              </a:rPr>
              <a:t>українського козацтва</a:t>
            </a:r>
            <a:r>
              <a:rPr lang="uk-UA" sz="1800" i="1" dirty="0">
                <a:effectLst/>
              </a:rPr>
              <a:t> проти </a:t>
            </a:r>
            <a:r>
              <a:rPr lang="uk-UA" sz="1800" i="1" dirty="0" smtClean="0">
                <a:effectLst/>
              </a:rPr>
              <a:t>турків</a:t>
            </a:r>
            <a:r>
              <a:rPr lang="uk-UA" sz="1800" i="1" dirty="0">
                <a:effectLst/>
              </a:rPr>
              <a:t>.</a:t>
            </a:r>
            <a:r>
              <a:rPr lang="uk-UA" sz="1800" i="1" dirty="0" smtClean="0">
                <a:effectLst/>
              </a:rPr>
              <a:t> </a:t>
            </a:r>
            <a:r>
              <a:rPr lang="uk-UA" sz="1800" i="1" dirty="0">
                <a:effectLst/>
              </a:rPr>
              <a:t>Поеми «Тарасова ніч» і «Гайдамаки» змальовують різні моменти боротьби українського народу </a:t>
            </a:r>
            <a:r>
              <a:rPr lang="uk-UA" sz="1800" i="1" dirty="0" err="1">
                <a:effectLst/>
              </a:rPr>
              <a:t>проти польського пан</a:t>
            </a:r>
            <a:r>
              <a:rPr lang="uk-UA" sz="1800" i="1" dirty="0">
                <a:effectLst/>
              </a:rPr>
              <a:t>ування. Історично-героїчна поема «Гайдамаки» є вершиною революційного романтизму Шевченка.</a:t>
            </a:r>
            <a:br>
              <a:rPr lang="uk-UA" sz="1800" i="1" dirty="0">
                <a:effectLst/>
              </a:rPr>
            </a:br>
            <a:r>
              <a:rPr lang="uk-UA" sz="1800" i="1" dirty="0">
                <a:effectLst/>
              </a:rPr>
              <a:t>Драма «Назар </a:t>
            </a:r>
            <a:r>
              <a:rPr lang="uk-UA" sz="1800" i="1" dirty="0" err="1">
                <a:effectLst/>
              </a:rPr>
              <a:t>Стодоля</a:t>
            </a:r>
            <a:r>
              <a:rPr lang="uk-UA" sz="1800" i="1" dirty="0" smtClean="0">
                <a:effectLst/>
              </a:rPr>
              <a:t>»</a:t>
            </a:r>
            <a:r>
              <a:rPr lang="uk-UA" sz="1800" i="1" dirty="0">
                <a:effectLst/>
              </a:rPr>
              <a:t> (1843), створена на межі першого і другого періоду творчості Шевченка, є новим явищем в українській драматургії. Зображені в ній події відбуваються у </a:t>
            </a:r>
            <a:r>
              <a:rPr lang="en-US" sz="1800" i="1" dirty="0">
                <a:effectLst/>
              </a:rPr>
              <a:t>XVII </a:t>
            </a:r>
            <a:r>
              <a:rPr lang="uk-UA" sz="1800" i="1" dirty="0">
                <a:effectLst/>
              </a:rPr>
              <a:t>столітті біля Чигирина. Розвиток дії подано </a:t>
            </a:r>
            <a:r>
              <a:rPr lang="uk-UA" sz="1800" i="1" dirty="0" err="1">
                <a:effectLst/>
              </a:rPr>
              <a:t>в романтичному ду</a:t>
            </a:r>
            <a:r>
              <a:rPr lang="uk-UA" sz="1800" i="1" dirty="0">
                <a:effectLst/>
              </a:rPr>
              <a:t>сі, проте в п'єсі переважають рисиреалістичного відтворення дійсності. Етнографічно-побутові картини увиразнюють історичний колорит. Сценічні якості драми забезпечили їй великий успіх, і вона досі входить до репертуару українських труп. На тему Шевченкової п'єси Костянтин Данькевич написав однойменну оперу (1960).</a:t>
            </a:r>
            <a:br>
              <a:rPr lang="uk-UA" sz="1800" i="1" dirty="0">
                <a:effectLst/>
              </a:rPr>
            </a:br>
            <a:endParaRPr lang="uk-UA" sz="1800" i="1" dirty="0"/>
          </a:p>
        </p:txBody>
      </p:sp>
    </p:spTree>
    <p:extLst>
      <p:ext uri="{BB962C8B-B14F-4D97-AF65-F5344CB8AC3E}">
        <p14:creationId xmlns:p14="http://schemas.microsoft.com/office/powerpoint/2010/main" val="1599584419"/>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Смерть і перепоховання</a:t>
            </a:r>
            <a:r>
              <a:rPr lang="uk-UA" b="1" i="1" dirty="0">
                <a:effectLst/>
              </a:rPr>
              <a:t/>
            </a:r>
            <a:br>
              <a:rPr lang="uk-UA" b="1" i="1" dirty="0">
                <a:effectLst/>
              </a:rPr>
            </a:br>
            <a:endParaRPr lang="uk-UA" i="1" dirty="0"/>
          </a:p>
        </p:txBody>
      </p:sp>
      <p:sp>
        <p:nvSpPr>
          <p:cNvPr id="3" name="TextBox 2"/>
          <p:cNvSpPr txBox="1"/>
          <p:nvPr/>
        </p:nvSpPr>
        <p:spPr>
          <a:xfrm>
            <a:off x="971600" y="1052736"/>
            <a:ext cx="8172400" cy="2031325"/>
          </a:xfrm>
          <a:prstGeom prst="rect">
            <a:avLst/>
          </a:prstGeom>
          <a:noFill/>
        </p:spPr>
        <p:txBody>
          <a:bodyPr wrap="square" rtlCol="0">
            <a:spAutoFit/>
          </a:bodyPr>
          <a:lstStyle/>
          <a:p>
            <a:r>
              <a:rPr lang="ru-RU" i="1" dirty="0" smtClean="0">
                <a:solidFill>
                  <a:schemeClr val="accent5">
                    <a:lumMod val="75000"/>
                  </a:schemeClr>
                </a:solidFill>
              </a:rPr>
              <a:t>10 </a:t>
            </a:r>
            <a:r>
              <a:rPr lang="ru-RU" i="1" dirty="0" err="1" smtClean="0">
                <a:solidFill>
                  <a:schemeClr val="accent5">
                    <a:lumMod val="75000"/>
                  </a:schemeClr>
                </a:solidFill>
              </a:rPr>
              <a:t>березня</a:t>
            </a:r>
            <a:r>
              <a:rPr lang="ru-RU" i="1" dirty="0">
                <a:solidFill>
                  <a:schemeClr val="accent5">
                    <a:lumMod val="75000"/>
                  </a:schemeClr>
                </a:solidFill>
              </a:rPr>
              <a:t> 1861 року Шевченко помер. На </a:t>
            </a:r>
            <a:r>
              <a:rPr lang="ru-RU" i="1" dirty="0" err="1">
                <a:solidFill>
                  <a:schemeClr val="accent5">
                    <a:lumMod val="75000"/>
                  </a:schemeClr>
                </a:solidFill>
              </a:rPr>
              <a:t>кошти</a:t>
            </a:r>
            <a:r>
              <a:rPr lang="ru-RU" i="1" dirty="0">
                <a:solidFill>
                  <a:schemeClr val="accent5">
                    <a:lumMod val="75000"/>
                  </a:schemeClr>
                </a:solidFill>
              </a:rPr>
              <a:t> </a:t>
            </a:r>
            <a:r>
              <a:rPr lang="ru-RU" i="1" dirty="0" err="1">
                <a:solidFill>
                  <a:schemeClr val="accent5">
                    <a:lumMod val="75000"/>
                  </a:schemeClr>
                </a:solidFill>
              </a:rPr>
              <a:t>друзів</a:t>
            </a:r>
            <a:r>
              <a:rPr lang="ru-RU" i="1" dirty="0">
                <a:solidFill>
                  <a:schemeClr val="accent5">
                    <a:lumMod val="75000"/>
                  </a:schemeClr>
                </a:solidFill>
              </a:rPr>
              <a:t> </a:t>
            </a:r>
            <a:r>
              <a:rPr lang="ru-RU" i="1" dirty="0" smtClean="0">
                <a:solidFill>
                  <a:schemeClr val="accent5">
                    <a:lumMod val="75000"/>
                  </a:schemeClr>
                </a:solidFill>
              </a:rPr>
              <a:t> </a:t>
            </a:r>
            <a:r>
              <a:rPr lang="ru-RU" i="1" dirty="0">
                <a:solidFill>
                  <a:schemeClr val="accent5">
                    <a:lumMod val="75000"/>
                  </a:schemeClr>
                </a:solidFill>
              </a:rPr>
              <a:t>(13 </a:t>
            </a:r>
            <a:r>
              <a:rPr lang="ru-RU" i="1" dirty="0" err="1" smtClean="0">
                <a:solidFill>
                  <a:schemeClr val="accent5">
                    <a:lumMod val="75000"/>
                  </a:schemeClr>
                </a:solidFill>
              </a:rPr>
              <a:t>березня</a:t>
            </a:r>
            <a:r>
              <a:rPr lang="ru-RU" i="1" dirty="0" smtClean="0">
                <a:solidFill>
                  <a:schemeClr val="accent5">
                    <a:lumMod val="75000"/>
                  </a:schemeClr>
                </a:solidFill>
              </a:rPr>
              <a:t> </a:t>
            </a:r>
            <a:r>
              <a:rPr lang="ru-RU" i="1" dirty="0" err="1">
                <a:solidFill>
                  <a:schemeClr val="accent5">
                    <a:lumMod val="75000"/>
                  </a:schemeClr>
                </a:solidFill>
              </a:rPr>
              <a:t>його</a:t>
            </a:r>
            <a:r>
              <a:rPr lang="ru-RU" i="1" dirty="0">
                <a:solidFill>
                  <a:schemeClr val="accent5">
                    <a:lumMod val="75000"/>
                  </a:schemeClr>
                </a:solidFill>
              </a:rPr>
              <a:t> </a:t>
            </a:r>
            <a:r>
              <a:rPr lang="ru-RU" i="1" dirty="0" err="1">
                <a:solidFill>
                  <a:schemeClr val="accent5">
                    <a:lumMod val="75000"/>
                  </a:schemeClr>
                </a:solidFill>
              </a:rPr>
              <a:t>було</a:t>
            </a:r>
            <a:r>
              <a:rPr lang="ru-RU" i="1" dirty="0">
                <a:solidFill>
                  <a:schemeClr val="accent5">
                    <a:lumMod val="75000"/>
                  </a:schemeClr>
                </a:solidFill>
              </a:rPr>
              <a:t> </a:t>
            </a:r>
            <a:r>
              <a:rPr lang="ru-RU" i="1" dirty="0" err="1">
                <a:solidFill>
                  <a:schemeClr val="accent5">
                    <a:lumMod val="75000"/>
                  </a:schemeClr>
                </a:solidFill>
              </a:rPr>
              <a:t>поховано</a:t>
            </a:r>
            <a:r>
              <a:rPr lang="ru-RU" i="1" dirty="0">
                <a:solidFill>
                  <a:schemeClr val="accent5">
                    <a:lumMod val="75000"/>
                  </a:schemeClr>
                </a:solidFill>
              </a:rPr>
              <a:t> </a:t>
            </a:r>
            <a:r>
              <a:rPr lang="ru-RU" i="1" dirty="0" err="1">
                <a:solidFill>
                  <a:schemeClr val="accent5">
                    <a:lumMod val="75000"/>
                  </a:schemeClr>
                </a:solidFill>
              </a:rPr>
              <a:t>спочатку</a:t>
            </a:r>
            <a:r>
              <a:rPr lang="ru-RU" i="1" dirty="0">
                <a:solidFill>
                  <a:schemeClr val="accent5">
                    <a:lumMod val="75000"/>
                  </a:schemeClr>
                </a:solidFill>
              </a:rPr>
              <a:t> </a:t>
            </a:r>
            <a:r>
              <a:rPr lang="ru-RU" i="1" dirty="0" err="1">
                <a:solidFill>
                  <a:schemeClr val="accent5">
                    <a:lumMod val="75000"/>
                  </a:schemeClr>
                </a:solidFill>
              </a:rPr>
              <a:t>наСмоленському</a:t>
            </a:r>
            <a:r>
              <a:rPr lang="ru-RU" i="1" dirty="0">
                <a:solidFill>
                  <a:schemeClr val="accent5">
                    <a:lumMod val="75000"/>
                  </a:schemeClr>
                </a:solidFill>
              </a:rPr>
              <a:t> православному </a:t>
            </a:r>
            <a:r>
              <a:rPr lang="ru-RU" i="1" dirty="0" err="1">
                <a:solidFill>
                  <a:schemeClr val="accent5">
                    <a:lumMod val="75000"/>
                  </a:schemeClr>
                </a:solidFill>
              </a:rPr>
              <a:t>кладовищі</a:t>
            </a:r>
            <a:r>
              <a:rPr lang="ru-RU" i="1" dirty="0">
                <a:solidFill>
                  <a:schemeClr val="accent5">
                    <a:lumMod val="75000"/>
                  </a:schemeClr>
                </a:solidFill>
              </a:rPr>
              <a:t> в </a:t>
            </a:r>
            <a:r>
              <a:rPr lang="ru-RU" i="1" dirty="0" err="1">
                <a:solidFill>
                  <a:schemeClr val="accent5">
                    <a:lumMod val="75000"/>
                  </a:schemeClr>
                </a:solidFill>
              </a:rPr>
              <a:t>Петербурзі</a:t>
            </a:r>
            <a:r>
              <a:rPr lang="ru-RU" i="1" dirty="0">
                <a:solidFill>
                  <a:schemeClr val="accent5">
                    <a:lumMod val="75000"/>
                  </a:schemeClr>
                </a:solidFill>
              </a:rPr>
              <a:t>.</a:t>
            </a:r>
          </a:p>
          <a:p>
            <a:r>
              <a:rPr lang="ru-RU" i="1" dirty="0" err="1">
                <a:solidFill>
                  <a:schemeClr val="accent5">
                    <a:lumMod val="75000"/>
                  </a:schemeClr>
                </a:solidFill>
              </a:rPr>
              <a:t>Після</a:t>
            </a:r>
            <a:r>
              <a:rPr lang="ru-RU" i="1" dirty="0">
                <a:solidFill>
                  <a:schemeClr val="accent5">
                    <a:lumMod val="75000"/>
                  </a:schemeClr>
                </a:solidFill>
              </a:rPr>
              <a:t> того, як </a:t>
            </a:r>
            <a:r>
              <a:rPr lang="ru-RU" i="1" dirty="0" err="1">
                <a:solidFill>
                  <a:schemeClr val="accent5">
                    <a:lumMod val="75000"/>
                  </a:schemeClr>
                </a:solidFill>
              </a:rPr>
              <a:t>п'ятдесят</a:t>
            </a:r>
            <a:r>
              <a:rPr lang="ru-RU" i="1" dirty="0">
                <a:solidFill>
                  <a:schemeClr val="accent5">
                    <a:lumMod val="75000"/>
                  </a:schemeClr>
                </a:solidFill>
              </a:rPr>
              <a:t> </a:t>
            </a:r>
            <a:r>
              <a:rPr lang="ru-RU" i="1" dirty="0" err="1">
                <a:solidFill>
                  <a:schemeClr val="accent5">
                    <a:lumMod val="75000"/>
                  </a:schemeClr>
                </a:solidFill>
              </a:rPr>
              <a:t>вісім</a:t>
            </a:r>
            <a:r>
              <a:rPr lang="ru-RU" i="1" dirty="0">
                <a:solidFill>
                  <a:schemeClr val="accent5">
                    <a:lumMod val="75000"/>
                  </a:schemeClr>
                </a:solidFill>
              </a:rPr>
              <a:t> </a:t>
            </a:r>
            <a:r>
              <a:rPr lang="ru-RU" i="1" dirty="0" err="1">
                <a:solidFill>
                  <a:schemeClr val="accent5">
                    <a:lumMod val="75000"/>
                  </a:schemeClr>
                </a:solidFill>
              </a:rPr>
              <a:t>днів</a:t>
            </a:r>
            <a:r>
              <a:rPr lang="ru-RU" i="1" dirty="0">
                <a:solidFill>
                  <a:schemeClr val="accent5">
                    <a:lumMod val="75000"/>
                  </a:schemeClr>
                </a:solidFill>
              </a:rPr>
              <a:t> прах </a:t>
            </a:r>
            <a:r>
              <a:rPr lang="ru-RU" i="1" dirty="0" err="1">
                <a:solidFill>
                  <a:schemeClr val="accent5">
                    <a:lumMod val="75000"/>
                  </a:schemeClr>
                </a:solidFill>
              </a:rPr>
              <a:t>Шевченка</a:t>
            </a:r>
            <a:r>
              <a:rPr lang="ru-RU" i="1" dirty="0">
                <a:solidFill>
                  <a:schemeClr val="accent5">
                    <a:lumMod val="75000"/>
                  </a:schemeClr>
                </a:solidFill>
              </a:rPr>
              <a:t> </a:t>
            </a:r>
            <a:r>
              <a:rPr lang="ru-RU" i="1" dirty="0" err="1">
                <a:solidFill>
                  <a:schemeClr val="accent5">
                    <a:lumMod val="75000"/>
                  </a:schemeClr>
                </a:solidFill>
              </a:rPr>
              <a:t>перебував</a:t>
            </a:r>
            <a:r>
              <a:rPr lang="ru-RU" i="1" dirty="0">
                <a:solidFill>
                  <a:schemeClr val="accent5">
                    <a:lumMod val="75000"/>
                  </a:schemeClr>
                </a:solidFill>
              </a:rPr>
              <a:t> у </a:t>
            </a:r>
            <a:r>
              <a:rPr lang="ru-RU" i="1" dirty="0" err="1">
                <a:solidFill>
                  <a:schemeClr val="accent5">
                    <a:lumMod val="75000"/>
                  </a:schemeClr>
                </a:solidFill>
              </a:rPr>
              <a:t>Петербурзі</a:t>
            </a:r>
            <a:r>
              <a:rPr lang="ru-RU" i="1" dirty="0">
                <a:solidFill>
                  <a:schemeClr val="accent5">
                    <a:lumMod val="75000"/>
                  </a:schemeClr>
                </a:solidFill>
              </a:rPr>
              <a:t>, </a:t>
            </a:r>
            <a:r>
              <a:rPr lang="ru-RU" i="1" dirty="0" err="1">
                <a:solidFill>
                  <a:schemeClr val="accent5">
                    <a:lumMod val="75000"/>
                  </a:schemeClr>
                </a:solidFill>
              </a:rPr>
              <a:t>його</a:t>
            </a:r>
            <a:r>
              <a:rPr lang="ru-RU" i="1" dirty="0">
                <a:solidFill>
                  <a:schemeClr val="accent5">
                    <a:lumMod val="75000"/>
                  </a:schemeClr>
                </a:solidFill>
              </a:rPr>
              <a:t> домовину, </a:t>
            </a:r>
            <a:r>
              <a:rPr lang="ru-RU" i="1" dirty="0" err="1">
                <a:solidFill>
                  <a:schemeClr val="accent5">
                    <a:lumMod val="75000"/>
                  </a:schemeClr>
                </a:solidFill>
              </a:rPr>
              <a:t>згідно</a:t>
            </a:r>
            <a:r>
              <a:rPr lang="ru-RU" i="1" dirty="0">
                <a:solidFill>
                  <a:schemeClr val="accent5">
                    <a:lumMod val="75000"/>
                  </a:schemeClr>
                </a:solidFill>
              </a:rPr>
              <a:t> </a:t>
            </a:r>
            <a:r>
              <a:rPr lang="ru-RU" i="1" dirty="0" err="1">
                <a:solidFill>
                  <a:schemeClr val="accent5">
                    <a:lumMod val="75000"/>
                  </a:schemeClr>
                </a:solidFill>
              </a:rPr>
              <a:t>із</a:t>
            </a:r>
            <a:r>
              <a:rPr lang="ru-RU" i="1" dirty="0">
                <a:solidFill>
                  <a:schemeClr val="accent5">
                    <a:lumMod val="75000"/>
                  </a:schemeClr>
                </a:solidFill>
              </a:rPr>
              <a:t> </a:t>
            </a:r>
            <a:r>
              <a:rPr lang="ru-RU" i="1" dirty="0" err="1">
                <a:solidFill>
                  <a:schemeClr val="accent5">
                    <a:lumMod val="75000"/>
                  </a:schemeClr>
                </a:solidFill>
              </a:rPr>
              <a:t>заповітом</a:t>
            </a:r>
            <a:r>
              <a:rPr lang="ru-RU" i="1" dirty="0">
                <a:solidFill>
                  <a:schemeClr val="accent5">
                    <a:lumMod val="75000"/>
                  </a:schemeClr>
                </a:solidFill>
              </a:rPr>
              <a:t>, за </a:t>
            </a:r>
            <a:r>
              <a:rPr lang="ru-RU" i="1" dirty="0" err="1">
                <a:solidFill>
                  <a:schemeClr val="accent5">
                    <a:lumMod val="75000"/>
                  </a:schemeClr>
                </a:solidFill>
              </a:rPr>
              <a:t>клопотанням</a:t>
            </a:r>
            <a:r>
              <a:rPr lang="ru-RU" i="1" dirty="0">
                <a:solidFill>
                  <a:schemeClr val="accent5">
                    <a:lumMod val="75000"/>
                  </a:schemeClr>
                </a:solidFill>
              </a:rPr>
              <a:t> </a:t>
            </a:r>
            <a:r>
              <a:rPr lang="ru-RU" i="1" dirty="0" err="1">
                <a:solidFill>
                  <a:schemeClr val="accent5">
                    <a:lumMod val="75000"/>
                  </a:schemeClr>
                </a:solidFill>
              </a:rPr>
              <a:t>Михайла</a:t>
            </a:r>
            <a:r>
              <a:rPr lang="ru-RU" i="1" dirty="0">
                <a:solidFill>
                  <a:schemeClr val="accent5">
                    <a:lumMod val="75000"/>
                  </a:schemeClr>
                </a:solidFill>
              </a:rPr>
              <a:t> </a:t>
            </a:r>
            <a:r>
              <a:rPr lang="ru-RU" i="1" dirty="0" err="1">
                <a:solidFill>
                  <a:schemeClr val="accent5">
                    <a:lumMod val="75000"/>
                  </a:schemeClr>
                </a:solidFill>
              </a:rPr>
              <a:t>Лазаревського</a:t>
            </a:r>
            <a:r>
              <a:rPr lang="ru-RU" i="1" dirty="0">
                <a:solidFill>
                  <a:schemeClr val="accent5">
                    <a:lumMod val="75000"/>
                  </a:schemeClr>
                </a:solidFill>
              </a:rPr>
              <a:t>, </a:t>
            </a:r>
            <a:r>
              <a:rPr lang="ru-RU" i="1" dirty="0" err="1">
                <a:solidFill>
                  <a:schemeClr val="accent5">
                    <a:lumMod val="75000"/>
                  </a:schemeClr>
                </a:solidFill>
              </a:rPr>
              <a:t>після</a:t>
            </a:r>
            <a:r>
              <a:rPr lang="ru-RU" i="1" dirty="0">
                <a:solidFill>
                  <a:schemeClr val="accent5">
                    <a:lumMod val="75000"/>
                  </a:schemeClr>
                </a:solidFill>
              </a:rPr>
              <a:t> </a:t>
            </a:r>
            <a:r>
              <a:rPr lang="ru-RU" i="1" dirty="0" err="1">
                <a:solidFill>
                  <a:schemeClr val="accent5">
                    <a:lumMod val="75000"/>
                  </a:schemeClr>
                </a:solidFill>
              </a:rPr>
              <a:t>отримання</a:t>
            </a:r>
            <a:r>
              <a:rPr lang="ru-RU" i="1" dirty="0">
                <a:solidFill>
                  <a:schemeClr val="accent5">
                    <a:lumMod val="75000"/>
                  </a:schemeClr>
                </a:solidFill>
              </a:rPr>
              <a:t> ним </a:t>
            </a:r>
            <a:r>
              <a:rPr lang="ru-RU" i="1" dirty="0" err="1">
                <a:solidFill>
                  <a:schemeClr val="accent5">
                    <a:lumMod val="75000"/>
                  </a:schemeClr>
                </a:solidFill>
              </a:rPr>
              <a:t>дозволу</a:t>
            </a:r>
            <a:r>
              <a:rPr lang="ru-RU" i="1" dirty="0">
                <a:solidFill>
                  <a:schemeClr val="accent5">
                    <a:lumMod val="75000"/>
                  </a:schemeClr>
                </a:solidFill>
              </a:rPr>
              <a:t> у </a:t>
            </a:r>
            <a:r>
              <a:rPr lang="ru-RU" i="1" dirty="0" err="1">
                <a:solidFill>
                  <a:schemeClr val="accent5">
                    <a:lumMod val="75000"/>
                  </a:schemeClr>
                </a:solidFill>
              </a:rPr>
              <a:t>квітні</a:t>
            </a:r>
            <a:r>
              <a:rPr lang="ru-RU" i="1" dirty="0">
                <a:solidFill>
                  <a:schemeClr val="accent5">
                    <a:lumMod val="75000"/>
                  </a:schemeClr>
                </a:solidFill>
              </a:rPr>
              <a:t> того ж року, перевезено в </a:t>
            </a:r>
            <a:r>
              <a:rPr lang="ru-RU" i="1" dirty="0" err="1">
                <a:solidFill>
                  <a:schemeClr val="accent5">
                    <a:lumMod val="75000"/>
                  </a:schemeClr>
                </a:solidFill>
              </a:rPr>
              <a:t>Україну</a:t>
            </a:r>
            <a:r>
              <a:rPr lang="ru-RU" i="1" dirty="0">
                <a:solidFill>
                  <a:schemeClr val="accent5">
                    <a:lumMod val="75000"/>
                  </a:schemeClr>
                </a:solidFill>
              </a:rPr>
              <a:t> і </a:t>
            </a:r>
            <a:r>
              <a:rPr lang="ru-RU" i="1" dirty="0" err="1">
                <a:solidFill>
                  <a:schemeClr val="accent5">
                    <a:lumMod val="75000"/>
                  </a:schemeClr>
                </a:solidFill>
              </a:rPr>
              <a:t>перепоховано</a:t>
            </a:r>
            <a:r>
              <a:rPr lang="ru-RU" i="1" dirty="0">
                <a:solidFill>
                  <a:schemeClr val="accent5">
                    <a:lumMod val="75000"/>
                  </a:schemeClr>
                </a:solidFill>
              </a:rPr>
              <a:t> на </a:t>
            </a:r>
            <a:r>
              <a:rPr lang="ru-RU" i="1" dirty="0" err="1">
                <a:solidFill>
                  <a:schemeClr val="accent5">
                    <a:lumMod val="75000"/>
                  </a:schemeClr>
                </a:solidFill>
              </a:rPr>
              <a:t>Чернечій</a:t>
            </a:r>
            <a:r>
              <a:rPr lang="ru-RU" i="1" dirty="0">
                <a:solidFill>
                  <a:schemeClr val="accent5">
                    <a:lumMod val="75000"/>
                  </a:schemeClr>
                </a:solidFill>
              </a:rPr>
              <a:t> </a:t>
            </a:r>
            <a:r>
              <a:rPr lang="ru-RU" i="1" dirty="0" err="1">
                <a:solidFill>
                  <a:schemeClr val="accent5">
                    <a:lumMod val="75000"/>
                  </a:schemeClr>
                </a:solidFill>
              </a:rPr>
              <a:t>горі</a:t>
            </a:r>
            <a:r>
              <a:rPr lang="ru-RU" i="1" dirty="0">
                <a:solidFill>
                  <a:schemeClr val="accent5">
                    <a:lumMod val="75000"/>
                  </a:schemeClr>
                </a:solidFill>
              </a:rPr>
              <a:t> </a:t>
            </a:r>
            <a:r>
              <a:rPr lang="ru-RU" i="1" dirty="0" err="1">
                <a:solidFill>
                  <a:schemeClr val="accent5">
                    <a:lumMod val="75000"/>
                  </a:schemeClr>
                </a:solidFill>
              </a:rPr>
              <a:t>біля</a:t>
            </a:r>
            <a:r>
              <a:rPr lang="ru-RU" i="1" dirty="0">
                <a:solidFill>
                  <a:schemeClr val="accent5">
                    <a:lumMod val="75000"/>
                  </a:schemeClr>
                </a:solidFill>
              </a:rPr>
              <a:t> Канева.</a:t>
            </a:r>
          </a:p>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5" y="2852937"/>
            <a:ext cx="4099393" cy="3305670"/>
          </a:xfrm>
          <a:prstGeom prst="rect">
            <a:avLst/>
          </a:prstGeom>
          <a:ln>
            <a:noFill/>
          </a:ln>
          <a:effectLst>
            <a:softEdge rad="112500"/>
          </a:effectLst>
        </p:spPr>
      </p:pic>
      <p:sp>
        <p:nvSpPr>
          <p:cNvPr id="5" name="TextBox 4"/>
          <p:cNvSpPr txBox="1"/>
          <p:nvPr/>
        </p:nvSpPr>
        <p:spPr>
          <a:xfrm>
            <a:off x="1347416" y="6158606"/>
            <a:ext cx="3600400" cy="584775"/>
          </a:xfrm>
          <a:prstGeom prst="rect">
            <a:avLst/>
          </a:prstGeom>
          <a:noFill/>
        </p:spPr>
        <p:txBody>
          <a:bodyPr wrap="square" rtlCol="0">
            <a:spAutoFit/>
          </a:bodyPr>
          <a:lstStyle/>
          <a:p>
            <a:r>
              <a:rPr lang="ru-RU" sz="1600" i="1" dirty="0">
                <a:solidFill>
                  <a:schemeClr val="accent5">
                    <a:lumMod val="75000"/>
                  </a:schemeClr>
                </a:solidFill>
              </a:rPr>
              <a:t>Могила на </a:t>
            </a:r>
            <a:r>
              <a:rPr lang="ru-RU" sz="1600" i="1" dirty="0" err="1">
                <a:solidFill>
                  <a:schemeClr val="accent5">
                    <a:lumMod val="75000"/>
                  </a:schemeClr>
                </a:solidFill>
              </a:rPr>
              <a:t>Смоленському</a:t>
            </a:r>
            <a:r>
              <a:rPr lang="ru-RU" sz="1600" i="1" dirty="0">
                <a:solidFill>
                  <a:schemeClr val="accent5">
                    <a:lumMod val="75000"/>
                  </a:schemeClr>
                </a:solidFill>
              </a:rPr>
              <a:t> </a:t>
            </a:r>
            <a:r>
              <a:rPr lang="ru-RU" sz="1600" i="1" dirty="0" err="1">
                <a:solidFill>
                  <a:schemeClr val="accent5">
                    <a:lumMod val="75000"/>
                  </a:schemeClr>
                </a:solidFill>
              </a:rPr>
              <a:t>цвинтарі</a:t>
            </a:r>
            <a:r>
              <a:rPr lang="ru-RU" sz="1600" i="1" dirty="0">
                <a:solidFill>
                  <a:schemeClr val="accent5">
                    <a:lumMod val="75000"/>
                  </a:schemeClr>
                </a:solidFill>
              </a:rPr>
              <a:t> Санкт-Петербурга.</a:t>
            </a:r>
            <a:endParaRPr lang="uk-UA" sz="1600" i="1" dirty="0">
              <a:solidFill>
                <a:schemeClr val="accent5">
                  <a:lumMod val="75000"/>
                </a:schemeClr>
              </a:solidFill>
            </a:endParaRPr>
          </a:p>
        </p:txBody>
      </p:sp>
      <p:sp>
        <p:nvSpPr>
          <p:cNvPr id="6" name="TextBox 5"/>
          <p:cNvSpPr txBox="1"/>
          <p:nvPr/>
        </p:nvSpPr>
        <p:spPr>
          <a:xfrm>
            <a:off x="5292080" y="2420888"/>
            <a:ext cx="3744416" cy="4524315"/>
          </a:xfrm>
          <a:prstGeom prst="rect">
            <a:avLst/>
          </a:prstGeom>
          <a:noFill/>
        </p:spPr>
        <p:txBody>
          <a:bodyPr wrap="square" rtlCol="0">
            <a:spAutoFit/>
          </a:bodyPr>
          <a:lstStyle/>
          <a:p>
            <a:r>
              <a:rPr lang="ru-RU" i="1" dirty="0">
                <a:solidFill>
                  <a:schemeClr val="accent5">
                    <a:lumMod val="75000"/>
                  </a:schemeClr>
                </a:solidFill>
              </a:rPr>
              <a:t>26 </a:t>
            </a:r>
            <a:r>
              <a:rPr lang="ru-RU" i="1" dirty="0" err="1">
                <a:solidFill>
                  <a:schemeClr val="accent5">
                    <a:lumMod val="75000"/>
                  </a:schemeClr>
                </a:solidFill>
              </a:rPr>
              <a:t>квітня</a:t>
            </a:r>
            <a:r>
              <a:rPr lang="ru-RU" i="1" dirty="0">
                <a:solidFill>
                  <a:schemeClr val="accent5">
                    <a:lumMod val="75000"/>
                  </a:schemeClr>
                </a:solidFill>
              </a:rPr>
              <a:t>  1861 року </a:t>
            </a:r>
            <a:r>
              <a:rPr lang="ru-RU" i="1" dirty="0" smtClean="0">
                <a:solidFill>
                  <a:schemeClr val="accent5">
                    <a:lumMod val="75000"/>
                  </a:schemeClr>
                </a:solidFill>
              </a:rPr>
              <a:t>домовину</a:t>
            </a:r>
            <a:r>
              <a:rPr lang="ru-RU" i="1" dirty="0">
                <a:solidFill>
                  <a:schemeClr val="accent5">
                    <a:lumMod val="75000"/>
                  </a:schemeClr>
                </a:solidFill>
              </a:rPr>
              <a:t> </a:t>
            </a:r>
            <a:r>
              <a:rPr lang="ru-RU" i="1" dirty="0" err="1">
                <a:solidFill>
                  <a:schemeClr val="accent5">
                    <a:lumMod val="75000"/>
                  </a:schemeClr>
                </a:solidFill>
              </a:rPr>
              <a:t>викопали</a:t>
            </a:r>
            <a:r>
              <a:rPr lang="ru-RU" i="1" dirty="0">
                <a:solidFill>
                  <a:schemeClr val="accent5">
                    <a:lumMod val="75000"/>
                  </a:schemeClr>
                </a:solidFill>
              </a:rPr>
              <a:t>, перенесли через увесь Петербург до </a:t>
            </a:r>
            <a:r>
              <a:rPr lang="ru-RU" i="1" dirty="0" err="1">
                <a:solidFill>
                  <a:schemeClr val="accent5">
                    <a:lumMod val="75000"/>
                  </a:schemeClr>
                </a:solidFill>
              </a:rPr>
              <a:t>Московського</a:t>
            </a:r>
            <a:r>
              <a:rPr lang="ru-RU" i="1" dirty="0">
                <a:solidFill>
                  <a:schemeClr val="accent5">
                    <a:lumMod val="75000"/>
                  </a:schemeClr>
                </a:solidFill>
              </a:rPr>
              <a:t> (</a:t>
            </a:r>
            <a:r>
              <a:rPr lang="ru-RU" i="1" dirty="0" err="1">
                <a:solidFill>
                  <a:schemeClr val="accent5">
                    <a:lumMod val="75000"/>
                  </a:schemeClr>
                </a:solidFill>
              </a:rPr>
              <a:t>Миколаївського</a:t>
            </a:r>
            <a:r>
              <a:rPr lang="ru-RU" i="1" dirty="0">
                <a:solidFill>
                  <a:schemeClr val="accent5">
                    <a:lumMod val="75000"/>
                  </a:schemeClr>
                </a:solidFill>
              </a:rPr>
              <a:t>) вокзалу і </a:t>
            </a:r>
            <a:r>
              <a:rPr lang="ru-RU" i="1" dirty="0" err="1">
                <a:solidFill>
                  <a:schemeClr val="accent5">
                    <a:lumMod val="75000"/>
                  </a:schemeClr>
                </a:solidFill>
              </a:rPr>
              <a:t>залізницею</a:t>
            </a:r>
            <a:r>
              <a:rPr lang="ru-RU" i="1" dirty="0">
                <a:solidFill>
                  <a:schemeClr val="accent5">
                    <a:lumMod val="75000"/>
                  </a:schemeClr>
                </a:solidFill>
              </a:rPr>
              <a:t> перевезли до </a:t>
            </a:r>
            <a:r>
              <a:rPr lang="ru-RU" i="1" dirty="0" err="1">
                <a:solidFill>
                  <a:schemeClr val="accent5">
                    <a:lumMod val="75000"/>
                  </a:schemeClr>
                </a:solidFill>
              </a:rPr>
              <a:t>Москви</a:t>
            </a:r>
            <a:r>
              <a:rPr lang="ru-RU" i="1" dirty="0" smtClean="0">
                <a:solidFill>
                  <a:schemeClr val="accent5">
                    <a:lumMod val="75000"/>
                  </a:schemeClr>
                </a:solidFill>
              </a:rPr>
              <a:t>.</a:t>
            </a:r>
            <a:r>
              <a:rPr lang="uk-UA" i="1" dirty="0">
                <a:solidFill>
                  <a:schemeClr val="accent5">
                    <a:lumMod val="75000"/>
                  </a:schemeClr>
                </a:solidFill>
              </a:rPr>
              <a:t> Далі шлях проходив через Серпухов, Тулу, Орел,</a:t>
            </a:r>
            <a:r>
              <a:rPr lang="uk-UA" i="1" dirty="0" err="1">
                <a:solidFill>
                  <a:schemeClr val="accent5">
                    <a:lumMod val="75000"/>
                  </a:schemeClr>
                </a:solidFill>
              </a:rPr>
              <a:t> </a:t>
            </a:r>
            <a:r>
              <a:rPr lang="uk-UA" i="1" dirty="0" err="1" smtClean="0">
                <a:solidFill>
                  <a:schemeClr val="accent5">
                    <a:lumMod val="75000"/>
                  </a:schemeClr>
                </a:solidFill>
              </a:rPr>
              <a:t>Кром</a:t>
            </a:r>
            <a:r>
              <a:rPr lang="uk-UA" i="1" dirty="0" smtClean="0">
                <a:solidFill>
                  <a:schemeClr val="accent5">
                    <a:lumMod val="75000"/>
                  </a:schemeClr>
                </a:solidFill>
              </a:rPr>
              <a:t>и</a:t>
            </a:r>
            <a:r>
              <a:rPr lang="uk-UA" i="1" dirty="0">
                <a:solidFill>
                  <a:schemeClr val="accent5">
                    <a:lumMod val="75000"/>
                  </a:schemeClr>
                </a:solidFill>
              </a:rPr>
              <a:t>, Дмитровськ, Сєвськ, Глухів, Кролевець, Батурин, Ніжин,Носівку, Бобровицю, Бровари до Києва. </a:t>
            </a:r>
            <a:r>
              <a:rPr lang="uk-UA" i="1" dirty="0" err="1">
                <a:solidFill>
                  <a:schemeClr val="accent5">
                    <a:lumMod val="75000"/>
                  </a:schemeClr>
                </a:solidFill>
              </a:rPr>
              <a:t>Випрягши</a:t>
            </a:r>
            <a:r>
              <a:rPr lang="uk-UA" i="1" dirty="0">
                <a:solidFill>
                  <a:schemeClr val="accent5">
                    <a:lumMod val="75000"/>
                  </a:schemeClr>
                </a:solidFill>
              </a:rPr>
              <a:t> коней з воза, студенти Університету Святого Володимира провезли труну Ланцюговим мостом і далі набережною до церкви Різдва Христового на Подолі.</a:t>
            </a:r>
          </a:p>
        </p:txBody>
      </p:sp>
    </p:spTree>
    <p:extLst>
      <p:ext uri="{BB962C8B-B14F-4D97-AF65-F5344CB8AC3E}">
        <p14:creationId xmlns:p14="http://schemas.microsoft.com/office/powerpoint/2010/main" val="440197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4638"/>
            <a:ext cx="7890080" cy="1143000"/>
          </a:xfrm>
        </p:spPr>
        <p:txBody>
          <a:bodyPr>
            <a:noAutofit/>
          </a:bodyPr>
          <a:lstStyle/>
          <a:p>
            <a:r>
              <a:rPr lang="uk-UA" sz="1800" i="1" dirty="0">
                <a:solidFill>
                  <a:schemeClr val="accent5">
                    <a:lumMod val="75000"/>
                  </a:schemeClr>
                </a:solidFill>
                <a:effectLst/>
              </a:rPr>
              <a:t>У Києві з Тарасом прощалися студенти, поети, багато киян. Була навіть думка, яку підтримували й родичі поета, поховати його в Києві. Та Григорій Честахівський обстоював думку про поховання в Каневі, бо Шевченко ще за життя мріяв про «тихе пристанище і спокій коло Канева».</a:t>
            </a:r>
            <a:endParaRPr lang="uk-UA" sz="1800" i="1" dirty="0">
              <a:solidFill>
                <a:schemeClr val="accent5">
                  <a:lumMod val="75000"/>
                </a:schemeClr>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68144" y="1484784"/>
            <a:ext cx="3085527" cy="4800600"/>
          </a:xfrm>
          <a:prstGeom prst="ellipse">
            <a:avLst/>
          </a:prstGeom>
          <a:ln>
            <a:noFill/>
          </a:ln>
          <a:effectLst>
            <a:softEdge rad="112500"/>
          </a:effectLst>
        </p:spPr>
      </p:pic>
      <p:sp>
        <p:nvSpPr>
          <p:cNvPr id="5" name="TextBox 4"/>
          <p:cNvSpPr txBox="1"/>
          <p:nvPr/>
        </p:nvSpPr>
        <p:spPr>
          <a:xfrm>
            <a:off x="6156176" y="6093296"/>
            <a:ext cx="2520280" cy="584775"/>
          </a:xfrm>
          <a:prstGeom prst="rect">
            <a:avLst/>
          </a:prstGeom>
          <a:noFill/>
        </p:spPr>
        <p:txBody>
          <a:bodyPr wrap="square" rtlCol="0">
            <a:spAutoFit/>
          </a:bodyPr>
          <a:lstStyle/>
          <a:p>
            <a:r>
              <a:rPr lang="ru-RU" sz="1600" i="1" dirty="0" err="1">
                <a:solidFill>
                  <a:schemeClr val="accent5">
                    <a:lumMod val="75000"/>
                  </a:schemeClr>
                </a:solidFill>
              </a:rPr>
              <a:t>Пам'ятник</a:t>
            </a:r>
            <a:r>
              <a:rPr lang="ru-RU" sz="1600" i="1" dirty="0">
                <a:solidFill>
                  <a:schemeClr val="accent5">
                    <a:lumMod val="75000"/>
                  </a:schemeClr>
                </a:solidFill>
              </a:rPr>
              <a:t> на </a:t>
            </a:r>
            <a:r>
              <a:rPr lang="ru-RU" sz="1600" i="1" dirty="0" err="1">
                <a:solidFill>
                  <a:schemeClr val="accent5">
                    <a:lumMod val="75000"/>
                  </a:schemeClr>
                </a:solidFill>
              </a:rPr>
              <a:t>могилі</a:t>
            </a:r>
            <a:r>
              <a:rPr lang="ru-RU" sz="1600" i="1" dirty="0">
                <a:solidFill>
                  <a:schemeClr val="accent5">
                    <a:lumMod val="75000"/>
                  </a:schemeClr>
                </a:solidFill>
              </a:rPr>
              <a:t> Тараса </a:t>
            </a:r>
            <a:r>
              <a:rPr lang="ru-RU" sz="1600" i="1" dirty="0" err="1">
                <a:solidFill>
                  <a:schemeClr val="accent5">
                    <a:lumMod val="75000"/>
                  </a:schemeClr>
                </a:solidFill>
              </a:rPr>
              <a:t>Шевченка</a:t>
            </a:r>
            <a:endParaRPr lang="uk-UA" sz="1600" i="1" dirty="0">
              <a:solidFill>
                <a:schemeClr val="accent5">
                  <a:lumMod val="75000"/>
                </a:schemeClr>
              </a:solidFill>
            </a:endParaRPr>
          </a:p>
        </p:txBody>
      </p:sp>
      <p:sp>
        <p:nvSpPr>
          <p:cNvPr id="6" name="TextBox 5"/>
          <p:cNvSpPr txBox="1"/>
          <p:nvPr/>
        </p:nvSpPr>
        <p:spPr>
          <a:xfrm>
            <a:off x="1043608" y="1340768"/>
            <a:ext cx="5112568" cy="3693319"/>
          </a:xfrm>
          <a:prstGeom prst="rect">
            <a:avLst/>
          </a:prstGeom>
          <a:noFill/>
        </p:spPr>
        <p:txBody>
          <a:bodyPr wrap="square" rtlCol="0">
            <a:spAutoFit/>
          </a:bodyPr>
          <a:lstStyle/>
          <a:p>
            <a:r>
              <a:rPr lang="ru-RU" i="1" dirty="0">
                <a:solidFill>
                  <a:schemeClr val="accent5">
                    <a:lumMod val="75000"/>
                  </a:schemeClr>
                </a:solidFill>
              </a:rPr>
              <a:t> </a:t>
            </a:r>
            <a:r>
              <a:rPr lang="ru-RU" i="1" dirty="0" smtClean="0">
                <a:solidFill>
                  <a:schemeClr val="accent5">
                    <a:lumMod val="75000"/>
                  </a:schemeClr>
                </a:solidFill>
              </a:rPr>
              <a:t>20 </a:t>
            </a:r>
            <a:r>
              <a:rPr lang="ru-RU" i="1" dirty="0" err="1" smtClean="0">
                <a:solidFill>
                  <a:schemeClr val="accent5">
                    <a:lumMod val="75000"/>
                  </a:schemeClr>
                </a:solidFill>
              </a:rPr>
              <a:t>травня</a:t>
            </a:r>
            <a:r>
              <a:rPr lang="ru-RU" i="1" dirty="0">
                <a:solidFill>
                  <a:schemeClr val="accent5">
                    <a:lumMod val="75000"/>
                  </a:schemeClr>
                </a:solidFill>
              </a:rPr>
              <a:t> 1861 </a:t>
            </a:r>
            <a:r>
              <a:rPr lang="ru-RU" i="1" dirty="0" smtClean="0">
                <a:solidFill>
                  <a:schemeClr val="accent5">
                    <a:lumMod val="75000"/>
                  </a:schemeClr>
                </a:solidFill>
              </a:rPr>
              <a:t>року</a:t>
            </a:r>
            <a:r>
              <a:rPr lang="ru-RU" i="1" dirty="0">
                <a:solidFill>
                  <a:schemeClr val="accent5">
                    <a:lumMod val="75000"/>
                  </a:schemeClr>
                </a:solidFill>
              </a:rPr>
              <a:t> на </a:t>
            </a:r>
            <a:r>
              <a:rPr lang="ru-RU" i="1" dirty="0" err="1">
                <a:solidFill>
                  <a:schemeClr val="accent5">
                    <a:lumMod val="75000"/>
                  </a:schemeClr>
                </a:solidFill>
              </a:rPr>
              <a:t>пароплаві</a:t>
            </a:r>
            <a:r>
              <a:rPr lang="ru-RU" i="1" dirty="0">
                <a:solidFill>
                  <a:schemeClr val="accent5">
                    <a:lumMod val="75000"/>
                  </a:schemeClr>
                </a:solidFill>
              </a:rPr>
              <a:t> «</a:t>
            </a:r>
            <a:r>
              <a:rPr lang="ru-RU" i="1" dirty="0" err="1">
                <a:solidFill>
                  <a:schemeClr val="accent5">
                    <a:lumMod val="75000"/>
                  </a:schemeClr>
                </a:solidFill>
              </a:rPr>
              <a:t>Кременчук</a:t>
            </a:r>
            <a:r>
              <a:rPr lang="ru-RU" i="1" dirty="0">
                <a:solidFill>
                  <a:schemeClr val="accent5">
                    <a:lumMod val="75000"/>
                  </a:schemeClr>
                </a:solidFill>
              </a:rPr>
              <a:t>» останки Кобзаря перевезено з </a:t>
            </a:r>
            <a:r>
              <a:rPr lang="ru-RU" i="1" dirty="0" err="1">
                <a:solidFill>
                  <a:schemeClr val="accent5">
                    <a:lumMod val="75000"/>
                  </a:schemeClr>
                </a:solidFill>
              </a:rPr>
              <a:t>Києва</a:t>
            </a:r>
            <a:r>
              <a:rPr lang="ru-RU" i="1" dirty="0">
                <a:solidFill>
                  <a:schemeClr val="accent5">
                    <a:lumMod val="75000"/>
                  </a:schemeClr>
                </a:solidFill>
              </a:rPr>
              <a:t> до Канева. </a:t>
            </a:r>
            <a:r>
              <a:rPr lang="ru-RU" i="1" dirty="0" err="1">
                <a:solidFill>
                  <a:schemeClr val="accent5">
                    <a:lumMod val="75000"/>
                  </a:schemeClr>
                </a:solidFill>
              </a:rPr>
              <a:t>Дві</a:t>
            </a:r>
            <a:r>
              <a:rPr lang="ru-RU" i="1" dirty="0">
                <a:solidFill>
                  <a:schemeClr val="accent5">
                    <a:lumMod val="75000"/>
                  </a:schemeClr>
                </a:solidFill>
              </a:rPr>
              <a:t> </a:t>
            </a:r>
            <a:r>
              <a:rPr lang="ru-RU" i="1" dirty="0" err="1">
                <a:solidFill>
                  <a:schemeClr val="accent5">
                    <a:lumMod val="75000"/>
                  </a:schemeClr>
                </a:solidFill>
              </a:rPr>
              <a:t>доби</a:t>
            </a:r>
            <a:r>
              <a:rPr lang="ru-RU" i="1" dirty="0">
                <a:solidFill>
                  <a:schemeClr val="accent5">
                    <a:lumMod val="75000"/>
                  </a:schemeClr>
                </a:solidFill>
              </a:rPr>
              <a:t> домовина </a:t>
            </a:r>
            <a:r>
              <a:rPr lang="ru-RU" i="1" dirty="0" err="1">
                <a:solidFill>
                  <a:schemeClr val="accent5">
                    <a:lumMod val="75000"/>
                  </a:schemeClr>
                </a:solidFill>
              </a:rPr>
              <a:t>перебувала</a:t>
            </a:r>
            <a:r>
              <a:rPr lang="ru-RU" i="1" dirty="0">
                <a:solidFill>
                  <a:schemeClr val="accent5">
                    <a:lumMod val="75000"/>
                  </a:schemeClr>
                </a:solidFill>
              </a:rPr>
              <a:t> в </a:t>
            </a:r>
            <a:r>
              <a:rPr lang="ru-RU" i="1" dirty="0" err="1">
                <a:solidFill>
                  <a:schemeClr val="accent5">
                    <a:lumMod val="75000"/>
                  </a:schemeClr>
                </a:solidFill>
              </a:rPr>
              <a:t>Успенському</a:t>
            </a:r>
            <a:r>
              <a:rPr lang="ru-RU" i="1" dirty="0">
                <a:solidFill>
                  <a:schemeClr val="accent5">
                    <a:lumMod val="75000"/>
                  </a:schemeClr>
                </a:solidFill>
              </a:rPr>
              <a:t> </a:t>
            </a:r>
            <a:r>
              <a:rPr lang="ru-RU" i="1" dirty="0" err="1">
                <a:solidFill>
                  <a:schemeClr val="accent5">
                    <a:lumMod val="75000"/>
                  </a:schemeClr>
                </a:solidFill>
              </a:rPr>
              <a:t>соборі</a:t>
            </a:r>
            <a:r>
              <a:rPr lang="ru-RU" i="1" dirty="0">
                <a:solidFill>
                  <a:schemeClr val="accent5">
                    <a:lumMod val="75000"/>
                  </a:schemeClr>
                </a:solidFill>
              </a:rPr>
              <a:t>, а </a:t>
            </a:r>
            <a:r>
              <a:rPr lang="ru-RU" i="1" dirty="0" smtClean="0">
                <a:solidFill>
                  <a:schemeClr val="accent5">
                    <a:lumMod val="75000"/>
                  </a:schemeClr>
                </a:solidFill>
              </a:rPr>
              <a:t> </a:t>
            </a:r>
            <a:r>
              <a:rPr lang="ru-RU" i="1" dirty="0">
                <a:solidFill>
                  <a:schemeClr val="accent5">
                    <a:lumMod val="75000"/>
                  </a:schemeClr>
                </a:solidFill>
              </a:rPr>
              <a:t>(22 </a:t>
            </a:r>
            <a:r>
              <a:rPr lang="ru-RU" i="1" dirty="0" err="1" smtClean="0">
                <a:solidFill>
                  <a:schemeClr val="accent5">
                    <a:lumMod val="75000"/>
                  </a:schemeClr>
                </a:solidFill>
              </a:rPr>
              <a:t>травня</a:t>
            </a:r>
            <a:r>
              <a:rPr lang="ru-RU" i="1" dirty="0" smtClean="0">
                <a:solidFill>
                  <a:schemeClr val="accent5">
                    <a:lumMod val="75000"/>
                  </a:schemeClr>
                </a:solidFill>
              </a:rPr>
              <a:t>, </a:t>
            </a:r>
            <a:r>
              <a:rPr lang="ru-RU" i="1" dirty="0" err="1">
                <a:solidFill>
                  <a:schemeClr val="accent5">
                    <a:lumMod val="75000"/>
                  </a:schemeClr>
                </a:solidFill>
              </a:rPr>
              <a:t>після</a:t>
            </a:r>
            <a:r>
              <a:rPr lang="ru-RU" i="1" dirty="0">
                <a:solidFill>
                  <a:schemeClr val="accent5">
                    <a:lumMod val="75000"/>
                  </a:schemeClr>
                </a:solidFill>
              </a:rPr>
              <a:t> </a:t>
            </a:r>
            <a:r>
              <a:rPr lang="ru-RU" i="1" dirty="0" err="1">
                <a:solidFill>
                  <a:schemeClr val="accent5">
                    <a:lumMod val="75000"/>
                  </a:schemeClr>
                </a:solidFill>
              </a:rPr>
              <a:t>відслуженої</a:t>
            </a:r>
            <a:r>
              <a:rPr lang="ru-RU" i="1" dirty="0">
                <a:solidFill>
                  <a:schemeClr val="accent5">
                    <a:lumMod val="75000"/>
                  </a:schemeClr>
                </a:solidFill>
              </a:rPr>
              <a:t> в </a:t>
            </a:r>
            <a:r>
              <a:rPr lang="ru-RU" i="1" dirty="0" err="1">
                <a:solidFill>
                  <a:schemeClr val="accent5">
                    <a:lumMod val="75000"/>
                  </a:schemeClr>
                </a:solidFill>
              </a:rPr>
              <a:t>церкві</a:t>
            </a:r>
            <a:r>
              <a:rPr lang="ru-RU" i="1" dirty="0">
                <a:solidFill>
                  <a:schemeClr val="accent5">
                    <a:lumMod val="75000"/>
                  </a:schemeClr>
                </a:solidFill>
              </a:rPr>
              <a:t> </a:t>
            </a:r>
            <a:r>
              <a:rPr lang="ru-RU" i="1" dirty="0" err="1">
                <a:solidFill>
                  <a:schemeClr val="accent5">
                    <a:lumMod val="75000"/>
                  </a:schemeClr>
                </a:solidFill>
              </a:rPr>
              <a:t>панахиди</a:t>
            </a:r>
            <a:r>
              <a:rPr lang="ru-RU" i="1" dirty="0">
                <a:solidFill>
                  <a:schemeClr val="accent5">
                    <a:lumMod val="75000"/>
                  </a:schemeClr>
                </a:solidFill>
              </a:rPr>
              <a:t>, прах </a:t>
            </a:r>
            <a:r>
              <a:rPr lang="ru-RU" i="1" dirty="0" err="1">
                <a:solidFill>
                  <a:schemeClr val="accent5">
                    <a:lumMod val="75000"/>
                  </a:schemeClr>
                </a:solidFill>
              </a:rPr>
              <a:t>віднесли</a:t>
            </a:r>
            <a:r>
              <a:rPr lang="ru-RU" i="1" dirty="0">
                <a:solidFill>
                  <a:schemeClr val="accent5">
                    <a:lumMod val="75000"/>
                  </a:schemeClr>
                </a:solidFill>
              </a:rPr>
              <a:t> на </a:t>
            </a:r>
            <a:r>
              <a:rPr lang="ru-RU" i="1" dirty="0" err="1">
                <a:solidFill>
                  <a:schemeClr val="accent5">
                    <a:lumMod val="75000"/>
                  </a:schemeClr>
                </a:solidFill>
              </a:rPr>
              <a:t>Чернечу</a:t>
            </a:r>
            <a:r>
              <a:rPr lang="ru-RU" i="1" dirty="0">
                <a:solidFill>
                  <a:schemeClr val="accent5">
                    <a:lumMod val="75000"/>
                  </a:schemeClr>
                </a:solidFill>
              </a:rPr>
              <a:t> гору</a:t>
            </a:r>
            <a:r>
              <a:rPr lang="ru-RU" i="1" dirty="0" smtClean="0">
                <a:solidFill>
                  <a:schemeClr val="accent5">
                    <a:lumMod val="75000"/>
                  </a:schemeClr>
                </a:solidFill>
              </a:rPr>
              <a:t>.</a:t>
            </a:r>
          </a:p>
          <a:p>
            <a:r>
              <a:rPr lang="ru-RU" b="1" i="1" dirty="0">
                <a:solidFill>
                  <a:schemeClr val="accent5">
                    <a:lumMod val="50000"/>
                  </a:schemeClr>
                </a:solidFill>
              </a:rPr>
              <a:t>«</a:t>
            </a:r>
            <a:r>
              <a:rPr lang="ru-RU" b="1" i="1" dirty="0" err="1">
                <a:solidFill>
                  <a:schemeClr val="accent5">
                    <a:lumMod val="50000"/>
                  </a:schemeClr>
                </a:solidFill>
              </a:rPr>
              <a:t>Винесли</a:t>
            </a:r>
            <a:r>
              <a:rPr lang="ru-RU" b="1" i="1" dirty="0">
                <a:solidFill>
                  <a:schemeClr val="accent5">
                    <a:lumMod val="50000"/>
                  </a:schemeClr>
                </a:solidFill>
              </a:rPr>
              <a:t> гроб, </a:t>
            </a:r>
            <a:r>
              <a:rPr lang="ru-RU" b="1" i="1" dirty="0" err="1">
                <a:solidFill>
                  <a:schemeClr val="accent5">
                    <a:lumMod val="50000"/>
                  </a:schemeClr>
                </a:solidFill>
              </a:rPr>
              <a:t>поклали</a:t>
            </a:r>
            <a:r>
              <a:rPr lang="ru-RU" b="1" i="1" dirty="0">
                <a:solidFill>
                  <a:schemeClr val="accent5">
                    <a:lumMod val="50000"/>
                  </a:schemeClr>
                </a:solidFill>
              </a:rPr>
              <a:t> на </a:t>
            </a:r>
            <a:r>
              <a:rPr lang="ru-RU" b="1" i="1" dirty="0" err="1">
                <a:solidFill>
                  <a:schemeClr val="accent5">
                    <a:lumMod val="50000"/>
                  </a:schemeClr>
                </a:solidFill>
              </a:rPr>
              <a:t>козацький</a:t>
            </a:r>
            <a:r>
              <a:rPr lang="ru-RU" b="1" i="1" dirty="0">
                <a:solidFill>
                  <a:schemeClr val="accent5">
                    <a:lumMod val="50000"/>
                  </a:schemeClr>
                </a:solidFill>
              </a:rPr>
              <a:t> </a:t>
            </a:r>
            <a:r>
              <a:rPr lang="ru-RU" b="1" i="1" dirty="0" err="1">
                <a:solidFill>
                  <a:schemeClr val="accent5">
                    <a:lumMod val="50000"/>
                  </a:schemeClr>
                </a:solidFill>
              </a:rPr>
              <a:t>віз</a:t>
            </a:r>
            <a:r>
              <a:rPr lang="ru-RU" b="1" i="1" dirty="0">
                <a:solidFill>
                  <a:schemeClr val="accent5">
                    <a:lumMod val="50000"/>
                  </a:schemeClr>
                </a:solidFill>
              </a:rPr>
              <a:t>, </a:t>
            </a:r>
            <a:r>
              <a:rPr lang="ru-RU" b="1" i="1" dirty="0" err="1">
                <a:solidFill>
                  <a:schemeClr val="accent5">
                    <a:lumMod val="50000"/>
                  </a:schemeClr>
                </a:solidFill>
              </a:rPr>
              <a:t>накрили</a:t>
            </a:r>
            <a:r>
              <a:rPr lang="ru-RU" b="1" i="1" dirty="0">
                <a:solidFill>
                  <a:schemeClr val="accent5">
                    <a:lumMod val="50000"/>
                  </a:schemeClr>
                </a:solidFill>
              </a:rPr>
              <a:t> </a:t>
            </a:r>
            <a:r>
              <a:rPr lang="ru-RU" b="1" i="1" dirty="0" err="1">
                <a:solidFill>
                  <a:schemeClr val="accent5">
                    <a:lumMod val="50000"/>
                  </a:schemeClr>
                </a:solidFill>
              </a:rPr>
              <a:t>червоною</a:t>
            </a:r>
            <a:r>
              <a:rPr lang="ru-RU" b="1" i="1" dirty="0">
                <a:solidFill>
                  <a:schemeClr val="accent5">
                    <a:lumMod val="50000"/>
                  </a:schemeClr>
                </a:solidFill>
              </a:rPr>
              <a:t> </a:t>
            </a:r>
            <a:r>
              <a:rPr lang="ru-RU" b="1" i="1" dirty="0" err="1">
                <a:solidFill>
                  <a:schemeClr val="accent5">
                    <a:lumMod val="50000"/>
                  </a:schemeClr>
                </a:solidFill>
              </a:rPr>
              <a:t>китайкою</a:t>
            </a:r>
            <a:r>
              <a:rPr lang="ru-RU" b="1" i="1" dirty="0">
                <a:solidFill>
                  <a:schemeClr val="accent5">
                    <a:lumMod val="50000"/>
                  </a:schemeClr>
                </a:solidFill>
              </a:rPr>
              <a:t>. </a:t>
            </a:r>
            <a:r>
              <a:rPr lang="ru-RU" b="1" i="1" dirty="0" err="1">
                <a:solidFill>
                  <a:schemeClr val="accent5">
                    <a:lumMod val="50000"/>
                  </a:schemeClr>
                </a:solidFill>
              </a:rPr>
              <a:t>Замість</a:t>
            </a:r>
            <a:r>
              <a:rPr lang="ru-RU" b="1" i="1" dirty="0">
                <a:solidFill>
                  <a:schemeClr val="accent5">
                    <a:lumMod val="50000"/>
                  </a:schemeClr>
                </a:solidFill>
              </a:rPr>
              <a:t> </a:t>
            </a:r>
            <a:r>
              <a:rPr lang="ru-RU" b="1" i="1" dirty="0" err="1">
                <a:solidFill>
                  <a:schemeClr val="accent5">
                    <a:lumMod val="50000"/>
                  </a:schemeClr>
                </a:solidFill>
              </a:rPr>
              <a:t>волів</a:t>
            </a:r>
            <a:r>
              <a:rPr lang="ru-RU" b="1" i="1" dirty="0">
                <a:solidFill>
                  <a:schemeClr val="accent5">
                    <a:lumMod val="50000"/>
                  </a:schemeClr>
                </a:solidFill>
              </a:rPr>
              <a:t> впрягся люд </a:t>
            </a:r>
            <a:r>
              <a:rPr lang="ru-RU" b="1" i="1" dirty="0" err="1">
                <a:solidFill>
                  <a:schemeClr val="accent5">
                    <a:lumMod val="50000"/>
                  </a:schemeClr>
                </a:solidFill>
              </a:rPr>
              <a:t>хрещений</a:t>
            </a:r>
            <a:r>
              <a:rPr lang="ru-RU" b="1" i="1" dirty="0">
                <a:solidFill>
                  <a:schemeClr val="accent5">
                    <a:lumMod val="50000"/>
                  </a:schemeClr>
                </a:solidFill>
              </a:rPr>
              <a:t>, і повезли </a:t>
            </a:r>
            <a:r>
              <a:rPr lang="ru-RU" b="1" i="1" dirty="0" err="1">
                <a:solidFill>
                  <a:schemeClr val="accent5">
                    <a:lumMod val="50000"/>
                  </a:schemeClr>
                </a:solidFill>
              </a:rPr>
              <a:t>діти</a:t>
            </a:r>
            <a:r>
              <a:rPr lang="ru-RU" b="1" i="1" dirty="0">
                <a:solidFill>
                  <a:schemeClr val="accent5">
                    <a:lumMod val="50000"/>
                  </a:schemeClr>
                </a:solidFill>
              </a:rPr>
              <a:t> </a:t>
            </a:r>
            <a:r>
              <a:rPr lang="ru-RU" b="1" i="1" dirty="0" err="1">
                <a:solidFill>
                  <a:schemeClr val="accent5">
                    <a:lumMod val="50000"/>
                  </a:schemeClr>
                </a:solidFill>
              </a:rPr>
              <a:t>свого</a:t>
            </a:r>
            <a:r>
              <a:rPr lang="ru-RU" b="1" i="1" dirty="0">
                <a:solidFill>
                  <a:schemeClr val="accent5">
                    <a:lumMod val="50000"/>
                  </a:schemeClr>
                </a:solidFill>
              </a:rPr>
              <a:t> батька, </a:t>
            </a:r>
            <a:r>
              <a:rPr lang="ru-RU" b="1" i="1" dirty="0" err="1">
                <a:solidFill>
                  <a:schemeClr val="accent5">
                    <a:lumMod val="50000"/>
                  </a:schemeClr>
                </a:solidFill>
              </a:rPr>
              <a:t>що</a:t>
            </a:r>
            <a:r>
              <a:rPr lang="ru-RU" b="1" i="1" dirty="0">
                <a:solidFill>
                  <a:schemeClr val="accent5">
                    <a:lumMod val="50000"/>
                  </a:schemeClr>
                </a:solidFill>
              </a:rPr>
              <a:t> </a:t>
            </a:r>
            <a:r>
              <a:rPr lang="ru-RU" b="1" i="1" dirty="0" err="1">
                <a:solidFill>
                  <a:schemeClr val="accent5">
                    <a:lumMod val="50000"/>
                  </a:schemeClr>
                </a:solidFill>
              </a:rPr>
              <a:t>повернувся</a:t>
            </a:r>
            <a:r>
              <a:rPr lang="ru-RU" b="1" i="1" dirty="0">
                <a:solidFill>
                  <a:schemeClr val="accent5">
                    <a:lumMod val="50000"/>
                  </a:schemeClr>
                </a:solidFill>
              </a:rPr>
              <a:t> з далекого краю до </a:t>
            </a:r>
            <a:r>
              <a:rPr lang="ru-RU" b="1" i="1" dirty="0" err="1">
                <a:solidFill>
                  <a:schemeClr val="accent5">
                    <a:lumMod val="50000"/>
                  </a:schemeClr>
                </a:solidFill>
              </a:rPr>
              <a:t>свого</a:t>
            </a:r>
            <a:r>
              <a:rPr lang="ru-RU" b="1" i="1" dirty="0">
                <a:solidFill>
                  <a:schemeClr val="accent5">
                    <a:lumMod val="50000"/>
                  </a:schemeClr>
                </a:solidFill>
              </a:rPr>
              <a:t> дому»,</a:t>
            </a:r>
            <a:r>
              <a:rPr lang="ru-RU" i="1" dirty="0">
                <a:solidFill>
                  <a:schemeClr val="accent5">
                    <a:lumMod val="50000"/>
                  </a:schemeClr>
                </a:solidFill>
              </a:rPr>
              <a:t> </a:t>
            </a:r>
            <a:r>
              <a:rPr lang="ru-RU" i="1" dirty="0" smtClean="0">
                <a:solidFill>
                  <a:schemeClr val="accent5">
                    <a:lumMod val="50000"/>
                  </a:schemeClr>
                </a:solidFill>
              </a:rPr>
              <a:t>—</a:t>
            </a:r>
          </a:p>
          <a:p>
            <a:r>
              <a:rPr lang="ru-RU" i="1" dirty="0" err="1">
                <a:solidFill>
                  <a:schemeClr val="accent5">
                    <a:lumMod val="50000"/>
                  </a:schemeClr>
                </a:solidFill>
              </a:rPr>
              <a:t>згадував</a:t>
            </a:r>
            <a:r>
              <a:rPr lang="ru-RU" i="1" dirty="0">
                <a:solidFill>
                  <a:schemeClr val="accent5">
                    <a:lumMod val="50000"/>
                  </a:schemeClr>
                </a:solidFill>
              </a:rPr>
              <a:t> </a:t>
            </a:r>
            <a:r>
              <a:rPr lang="ru-RU" i="1" dirty="0" err="1">
                <a:solidFill>
                  <a:schemeClr val="accent5">
                    <a:lumMod val="50000"/>
                  </a:schemeClr>
                </a:solidFill>
              </a:rPr>
              <a:t>Григорій</a:t>
            </a:r>
            <a:r>
              <a:rPr lang="ru-RU" i="1" dirty="0">
                <a:solidFill>
                  <a:schemeClr val="accent5">
                    <a:lumMod val="50000"/>
                  </a:schemeClr>
                </a:solidFill>
              </a:rPr>
              <a:t> </a:t>
            </a:r>
            <a:r>
              <a:rPr lang="ru-RU" i="1" dirty="0" err="1">
                <a:solidFill>
                  <a:schemeClr val="accent5">
                    <a:lumMod val="50000"/>
                  </a:schemeClr>
                </a:solidFill>
              </a:rPr>
              <a:t>Честахівський</a:t>
            </a:r>
            <a:r>
              <a:rPr lang="ru-RU" i="1" dirty="0">
                <a:solidFill>
                  <a:schemeClr val="accent5">
                    <a:lumMod val="50000"/>
                  </a:schemeClr>
                </a:solidFill>
              </a:rPr>
              <a:t>. </a:t>
            </a:r>
            <a:r>
              <a:rPr lang="ru-RU" i="1" dirty="0" err="1">
                <a:solidFill>
                  <a:schemeClr val="accent5">
                    <a:lumMod val="50000"/>
                  </a:schemeClr>
                </a:solidFill>
              </a:rPr>
              <a:t>Туди</a:t>
            </a:r>
            <a:r>
              <a:rPr lang="ru-RU" i="1" dirty="0">
                <a:solidFill>
                  <a:schemeClr val="accent5">
                    <a:lumMod val="50000"/>
                  </a:schemeClr>
                </a:solidFill>
              </a:rPr>
              <a:t> ж перенесли </a:t>
            </a:r>
            <a:r>
              <a:rPr lang="ru-RU" i="1" dirty="0" err="1">
                <a:solidFill>
                  <a:schemeClr val="accent5">
                    <a:lumMod val="50000"/>
                  </a:schemeClr>
                </a:solidFill>
              </a:rPr>
              <a:t>дерев'яний</a:t>
            </a:r>
            <a:r>
              <a:rPr lang="ru-RU" i="1" dirty="0">
                <a:solidFill>
                  <a:schemeClr val="accent5">
                    <a:lumMod val="50000"/>
                  </a:schemeClr>
                </a:solidFill>
              </a:rPr>
              <a:t> </a:t>
            </a:r>
            <a:r>
              <a:rPr lang="ru-RU" i="1" dirty="0" err="1">
                <a:solidFill>
                  <a:schemeClr val="accent5">
                    <a:lumMod val="50000"/>
                  </a:schemeClr>
                </a:solidFill>
              </a:rPr>
              <a:t>хрест</a:t>
            </a:r>
            <a:r>
              <a:rPr lang="ru-RU" i="1" dirty="0">
                <a:solidFill>
                  <a:schemeClr val="accent5">
                    <a:lumMod val="50000"/>
                  </a:schemeClr>
                </a:solidFill>
              </a:rPr>
              <a:t> і </a:t>
            </a:r>
            <a:r>
              <a:rPr lang="ru-RU" i="1" dirty="0" err="1">
                <a:solidFill>
                  <a:schemeClr val="accent5">
                    <a:lumMod val="50000"/>
                  </a:schemeClr>
                </a:solidFill>
              </a:rPr>
              <a:t>встановили</a:t>
            </a:r>
            <a:r>
              <a:rPr lang="ru-RU" i="1" dirty="0">
                <a:solidFill>
                  <a:schemeClr val="accent5">
                    <a:lumMod val="50000"/>
                  </a:schemeClr>
                </a:solidFill>
              </a:rPr>
              <a:t> на </a:t>
            </a:r>
            <a:r>
              <a:rPr lang="ru-RU" i="1" dirty="0" err="1">
                <a:solidFill>
                  <a:schemeClr val="accent5">
                    <a:lumMod val="50000"/>
                  </a:schemeClr>
                </a:solidFill>
              </a:rPr>
              <a:t>могилі</a:t>
            </a:r>
            <a:r>
              <a:rPr lang="ru-RU" i="1" baseline="30000" dirty="0" smtClean="0">
                <a:solidFill>
                  <a:schemeClr val="accent5">
                    <a:lumMod val="50000"/>
                  </a:schemeClr>
                </a:solidFill>
                <a:hlinkClick r:id="rId3"/>
              </a:rPr>
              <a:t>[</a:t>
            </a:r>
            <a:r>
              <a:rPr lang="ru-RU" i="1" baseline="30000" dirty="0" smtClean="0">
                <a:solidFill>
                  <a:schemeClr val="accent5">
                    <a:lumMod val="50000"/>
                  </a:schemeClr>
                </a:solidFill>
              </a:rPr>
              <a:t>.</a:t>
            </a:r>
            <a:endParaRPr lang="uk-UA" i="1" dirty="0">
              <a:solidFill>
                <a:schemeClr val="accent5">
                  <a:lumMod val="50000"/>
                </a:schemeClr>
              </a:solidFill>
            </a:endParaRPr>
          </a:p>
        </p:txBody>
      </p:sp>
    </p:spTree>
    <p:extLst>
      <p:ext uri="{BB962C8B-B14F-4D97-AF65-F5344CB8AC3E}">
        <p14:creationId xmlns:p14="http://schemas.microsoft.com/office/powerpoint/2010/main" val="385731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0"/>
            <a:ext cx="7498080" cy="1143000"/>
          </a:xfrm>
        </p:spPr>
        <p:txBody>
          <a:bodyPr/>
          <a:lstStyle/>
          <a:p>
            <a:r>
              <a:rPr lang="uk-UA"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Інтернет – ресурси:</a:t>
            </a:r>
            <a:endParaRPr lang="uk-UA"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TextBox 2"/>
          <p:cNvSpPr txBox="1"/>
          <p:nvPr/>
        </p:nvSpPr>
        <p:spPr>
          <a:xfrm>
            <a:off x="971600" y="1052735"/>
            <a:ext cx="8172400" cy="5755422"/>
          </a:xfrm>
          <a:prstGeom prst="rect">
            <a:avLst/>
          </a:prstGeom>
          <a:noFill/>
        </p:spPr>
        <p:txBody>
          <a:bodyPr wrap="square" rtlCol="0">
            <a:spAutoFit/>
          </a:bodyPr>
          <a:lstStyle/>
          <a:p>
            <a:r>
              <a:rPr lang="en-US" sz="1400" i="1" dirty="0" smtClean="0">
                <a:solidFill>
                  <a:schemeClr val="accent5">
                    <a:lumMod val="50000"/>
                  </a:schemeClr>
                </a:solidFill>
              </a:rPr>
              <a:t>1</a:t>
            </a:r>
            <a:r>
              <a:rPr lang="en-US" sz="1600" i="1" dirty="0" smtClean="0">
                <a:solidFill>
                  <a:schemeClr val="accent5">
                    <a:lumMod val="50000"/>
                  </a:schemeClr>
                </a:solidFill>
              </a:rPr>
              <a:t>. http://uk.wikipedia.org/wiki/%D0%A4%D0%B0%D0%B9%D0%BB:Taras_Shevchenko_selfportrait_oil_1840.jpg</a:t>
            </a:r>
          </a:p>
          <a:p>
            <a:r>
              <a:rPr lang="en-US" sz="1600" i="1" dirty="0" smtClean="0">
                <a:solidFill>
                  <a:schemeClr val="accent5">
                    <a:lumMod val="50000"/>
                  </a:schemeClr>
                </a:solidFill>
              </a:rPr>
              <a:t>2. https://www.google.com.ua/search?q=%D1%82%D0%B0%D1%80%D0%B0%D1%81+%D1%88%D0%B5%D0%B2%D1%87%D0%B5%D0%BD%D0%BA%D0%BE&amp;source=lnms&amp;tbm=isch&amp;sa=X&amp;ei=46Q5U8-xE-K84ASdmIGgDQ&amp;ved=0CAYQ_AUoAQ&amp;biw=1366&amp;bih=610#facrc=_&amp;imgdii=_&amp;imgrc=NCGW9dnI8aaLuM%253A%3BQdLG5RIYa7n_lM%3Bhttp%253A%252F%252Ftelegrafua.com%252Fphotos%252Fbank_16222_97989.jpg%3Bhttp%253A%252F%252Ftelegrafua.com%252Fcountry%252F13426%252Fprint%252F%3B272%3B378</a:t>
            </a:r>
          </a:p>
          <a:p>
            <a:r>
              <a:rPr lang="en-US" sz="1600" i="1" dirty="0" smtClean="0">
                <a:solidFill>
                  <a:schemeClr val="accent5">
                    <a:lumMod val="50000"/>
                  </a:schemeClr>
                </a:solidFill>
              </a:rPr>
              <a:t>3. http://uk.wikipedia.org/wiki/%D0%A4%D0%B0%D0%B9%D0%BB:Taras_Shevchenko_painting_0001.jpg</a:t>
            </a:r>
          </a:p>
          <a:p>
            <a:r>
              <a:rPr lang="en-US" sz="1600" i="1" dirty="0" smtClean="0">
                <a:solidFill>
                  <a:schemeClr val="accent5">
                    <a:lumMod val="50000"/>
                  </a:schemeClr>
                </a:solidFill>
              </a:rPr>
              <a:t>4.http://tarasshevchenko.at.ua/photo/</a:t>
            </a:r>
            <a:r>
              <a:rPr lang="en-US" sz="1600" i="1" dirty="0" err="1" smtClean="0">
                <a:solidFill>
                  <a:schemeClr val="accent5">
                    <a:lumMod val="50000"/>
                  </a:schemeClr>
                </a:solidFill>
              </a:rPr>
              <a:t>portreti_shevchenka</a:t>
            </a:r>
            <a:r>
              <a:rPr lang="en-US" sz="1600" i="1" dirty="0" smtClean="0">
                <a:solidFill>
                  <a:schemeClr val="accent5">
                    <a:lumMod val="50000"/>
                  </a:schemeClr>
                </a:solidFill>
              </a:rPr>
              <a:t>/portret_pavla_engelgardta_1833/4-0-13</a:t>
            </a:r>
          </a:p>
          <a:p>
            <a:r>
              <a:rPr lang="en-US" sz="1600" i="1" dirty="0" smtClean="0">
                <a:solidFill>
                  <a:schemeClr val="accent5">
                    <a:lumMod val="50000"/>
                  </a:schemeClr>
                </a:solidFill>
              </a:rPr>
              <a:t>5. http://uk.wikipedia.org/wiki/%D0%A4%D0%B0%D0%B9%D0%BB:Image-Shevchenko_Kateryna_Olia_1842_large.jpg</a:t>
            </a:r>
          </a:p>
          <a:p>
            <a:r>
              <a:rPr lang="en-US" sz="1600" i="1" dirty="0" smtClean="0">
                <a:solidFill>
                  <a:schemeClr val="accent5">
                    <a:lumMod val="50000"/>
                  </a:schemeClr>
                </a:solidFill>
              </a:rPr>
              <a:t>6. http://uk.wikipedia.org/wiki/%D0%A4%D0%B0%D0%B9%D0%BB:Shevchenko%27s_gravestone_in_Saint_Petersburg.jpg</a:t>
            </a:r>
          </a:p>
          <a:p>
            <a:r>
              <a:rPr lang="en-US" sz="1600" i="1" dirty="0" smtClean="0">
                <a:solidFill>
                  <a:schemeClr val="accent5">
                    <a:lumMod val="50000"/>
                  </a:schemeClr>
                </a:solidFill>
              </a:rPr>
              <a:t>7. http://uk.wikipedia.org/wiki/%D0%A4%D0%B0%D0%B9%D0%BB:Grave_of_Taras_Shevchenko.jpg</a:t>
            </a:r>
          </a:p>
          <a:p>
            <a:r>
              <a:rPr lang="en-US" sz="1600" i="1" dirty="0" smtClean="0">
                <a:solidFill>
                  <a:schemeClr val="accent5">
                    <a:lumMod val="50000"/>
                  </a:schemeClr>
                </a:solidFill>
              </a:rPr>
              <a:t>8. http://uk.wikipedia.org/wiki/%D0%A4%D0%B0%D0%B9%D0%BB:Taras_Shevchenko_painting_0181.jpg</a:t>
            </a:r>
          </a:p>
          <a:p>
            <a:r>
              <a:rPr lang="en-US" sz="1600" i="1" dirty="0" smtClean="0">
                <a:solidFill>
                  <a:schemeClr val="accent5">
                    <a:lumMod val="50000"/>
                  </a:schemeClr>
                </a:solidFill>
              </a:rPr>
              <a:t>9. http://uk.wikipedia.org/wiki/%D0%A4%D0%B0%D0%B9%D0%BB:Dumy_moji_shevchenko.jpg</a:t>
            </a:r>
            <a:endParaRPr lang="uk-UA" sz="1600" i="1" dirty="0">
              <a:solidFill>
                <a:schemeClr val="accent5">
                  <a:lumMod val="50000"/>
                </a:schemeClr>
              </a:solidFill>
            </a:endParaRPr>
          </a:p>
        </p:txBody>
      </p:sp>
    </p:spTree>
    <p:extLst>
      <p:ext uri="{BB962C8B-B14F-4D97-AF65-F5344CB8AC3E}">
        <p14:creationId xmlns:p14="http://schemas.microsoft.com/office/powerpoint/2010/main" val="20875258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99592" y="1196752"/>
            <a:ext cx="6192688" cy="4104456"/>
          </a:xfrm>
        </p:spPr>
        <p:txBody>
          <a:bodyPr>
            <a:normAutofit fontScale="90000"/>
          </a:bodyPr>
          <a:lstStyle/>
          <a:p>
            <a:r>
              <a:rPr lang="uk-UA" dirty="0" smtClean="0"/>
              <a:t>Народився</a:t>
            </a:r>
            <a:br>
              <a:rPr lang="uk-UA" dirty="0" smtClean="0"/>
            </a:br>
            <a:r>
              <a:rPr lang="uk-UA" dirty="0" smtClean="0"/>
              <a:t> 9 березня 1814</a:t>
            </a:r>
            <a:br>
              <a:rPr lang="uk-UA" dirty="0" smtClean="0"/>
            </a:br>
            <a:r>
              <a:rPr lang="uk-UA" dirty="0"/>
              <a:t/>
            </a:r>
            <a:br>
              <a:rPr lang="uk-UA" dirty="0"/>
            </a:br>
            <a:r>
              <a:rPr lang="uk-UA" dirty="0" smtClean="0"/>
              <a:t/>
            </a:r>
            <a:br>
              <a:rPr lang="uk-UA" dirty="0" smtClean="0"/>
            </a:br>
            <a:r>
              <a:rPr lang="uk-UA" dirty="0" smtClean="0"/>
              <a:t>Помер</a:t>
            </a:r>
            <a:br>
              <a:rPr lang="uk-UA" dirty="0" smtClean="0"/>
            </a:br>
            <a:r>
              <a:rPr lang="uk-UA" dirty="0" smtClean="0"/>
              <a:t> 10 березня 1861</a:t>
            </a:r>
            <a:br>
              <a:rPr lang="uk-UA" dirty="0" smtClean="0"/>
            </a:br>
            <a:endParaRPr lang="uk-UA" sz="2200"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16016" y="620688"/>
            <a:ext cx="4032448" cy="547265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6"/>
          <p:cNvSpPr txBox="1"/>
          <p:nvPr/>
        </p:nvSpPr>
        <p:spPr>
          <a:xfrm>
            <a:off x="1187624" y="5007083"/>
            <a:ext cx="2736304" cy="1200329"/>
          </a:xfrm>
          <a:prstGeom prst="rect">
            <a:avLst/>
          </a:prstGeom>
          <a:noFill/>
        </p:spPr>
        <p:txBody>
          <a:bodyPr wrap="square" rtlCol="0">
            <a:spAutoFit/>
          </a:bodyPr>
          <a:lstStyle/>
          <a:p>
            <a:r>
              <a:rPr lang="ru-RU" i="1" dirty="0" smtClean="0">
                <a:solidFill>
                  <a:schemeClr val="accent5">
                    <a:lumMod val="75000"/>
                  </a:schemeClr>
                </a:solidFill>
              </a:rPr>
              <a:t>Художник </a:t>
            </a:r>
            <a:r>
              <a:rPr lang="ru-RU" i="1" dirty="0">
                <a:solidFill>
                  <a:schemeClr val="accent5">
                    <a:lumMod val="75000"/>
                  </a:schemeClr>
                </a:solidFill>
              </a:rPr>
              <a:t> (</a:t>
            </a:r>
            <a:r>
              <a:rPr lang="ru-RU" i="1" dirty="0" err="1">
                <a:solidFill>
                  <a:schemeClr val="accent5">
                    <a:lumMod val="75000"/>
                  </a:schemeClr>
                </a:solidFill>
              </a:rPr>
              <a:t>живописець</a:t>
            </a:r>
            <a:r>
              <a:rPr lang="ru-RU" i="1" dirty="0" smtClean="0">
                <a:solidFill>
                  <a:schemeClr val="accent5">
                    <a:lumMod val="75000"/>
                  </a:schemeClr>
                </a:solidFill>
              </a:rPr>
              <a:t>, гравер</a:t>
            </a:r>
            <a:r>
              <a:rPr lang="ru-RU" i="1" dirty="0">
                <a:solidFill>
                  <a:schemeClr val="accent5">
                    <a:lumMod val="75000"/>
                  </a:schemeClr>
                </a:solidFill>
              </a:rPr>
              <a:t>), поет, </a:t>
            </a:r>
            <a:r>
              <a:rPr lang="ru-RU" i="1" dirty="0" err="1">
                <a:solidFill>
                  <a:schemeClr val="accent5">
                    <a:lumMod val="75000"/>
                  </a:schemeClr>
                </a:solidFill>
              </a:rPr>
              <a:t>прозаїк</a:t>
            </a:r>
            <a:r>
              <a:rPr lang="ru-RU" i="1" dirty="0" smtClean="0">
                <a:solidFill>
                  <a:schemeClr val="accent5">
                    <a:lumMod val="75000"/>
                  </a:schemeClr>
                </a:solidFill>
              </a:rPr>
              <a:t>, драматург</a:t>
            </a:r>
            <a:r>
              <a:rPr lang="ru-RU" i="1" dirty="0">
                <a:solidFill>
                  <a:schemeClr val="accent5">
                    <a:lumMod val="75000"/>
                  </a:schemeClr>
                </a:solidFill>
              </a:rPr>
              <a:t>, </a:t>
            </a:r>
            <a:r>
              <a:rPr lang="ru-RU" i="1" dirty="0" err="1">
                <a:solidFill>
                  <a:schemeClr val="accent5">
                    <a:lumMod val="75000"/>
                  </a:schemeClr>
                </a:solidFill>
              </a:rPr>
              <a:t>громадський</a:t>
            </a:r>
            <a:r>
              <a:rPr lang="ru-RU" i="1" dirty="0">
                <a:solidFill>
                  <a:schemeClr val="accent5">
                    <a:lumMod val="75000"/>
                  </a:schemeClr>
                </a:solidFill>
              </a:rPr>
              <a:t> </a:t>
            </a:r>
            <a:r>
              <a:rPr lang="ru-RU" i="1" dirty="0" err="1">
                <a:solidFill>
                  <a:schemeClr val="accent5">
                    <a:lumMod val="75000"/>
                  </a:schemeClr>
                </a:solidFill>
              </a:rPr>
              <a:t>діяч</a:t>
            </a:r>
            <a:endParaRPr lang="uk-UA" i="1" dirty="0">
              <a:solidFill>
                <a:schemeClr val="accent5">
                  <a:lumMod val="75000"/>
                </a:schemeClr>
              </a:solidFill>
            </a:endParaRPr>
          </a:p>
        </p:txBody>
      </p:sp>
    </p:spTree>
    <p:extLst>
      <p:ext uri="{BB962C8B-B14F-4D97-AF65-F5344CB8AC3E}">
        <p14:creationId xmlns:p14="http://schemas.microsoft.com/office/powerpoint/2010/main" val="141297071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Дитинство і молодість</a:t>
            </a:r>
            <a:r>
              <a:rPr lang="uk-UA" b="1" dirty="0">
                <a:effectLst/>
              </a:rPr>
              <a:t/>
            </a:r>
            <a:br>
              <a:rPr lang="uk-UA" b="1" dirty="0">
                <a:effectLst/>
              </a:rPr>
            </a:br>
            <a:endParaRPr lang="uk-UA"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64088" y="1772816"/>
            <a:ext cx="3242676" cy="4113331"/>
          </a:xfrm>
          <a:prstGeom prst="ellipse">
            <a:avLst/>
          </a:prstGeom>
          <a:ln>
            <a:noFill/>
          </a:ln>
          <a:effectLst>
            <a:softEdge rad="112500"/>
          </a:effectLst>
        </p:spPr>
      </p:pic>
      <p:sp>
        <p:nvSpPr>
          <p:cNvPr id="5" name="TextBox 4"/>
          <p:cNvSpPr txBox="1"/>
          <p:nvPr/>
        </p:nvSpPr>
        <p:spPr>
          <a:xfrm>
            <a:off x="1115616" y="1196752"/>
            <a:ext cx="6768752" cy="923330"/>
          </a:xfrm>
          <a:prstGeom prst="rect">
            <a:avLst/>
          </a:prstGeom>
          <a:noFill/>
        </p:spPr>
        <p:txBody>
          <a:bodyPr wrap="square" rtlCol="0">
            <a:spAutoFit/>
          </a:bodyPr>
          <a:lstStyle/>
          <a:p>
            <a:r>
              <a:rPr lang="ru-RU" i="1" dirty="0">
                <a:solidFill>
                  <a:schemeClr val="accent5">
                    <a:lumMod val="75000"/>
                  </a:schemeClr>
                </a:solidFill>
              </a:rPr>
              <a:t>Тарас Шевченко </a:t>
            </a:r>
            <a:r>
              <a:rPr lang="ru-RU" i="1" dirty="0" err="1">
                <a:solidFill>
                  <a:schemeClr val="accent5">
                    <a:lumMod val="75000"/>
                  </a:schemeClr>
                </a:solidFill>
              </a:rPr>
              <a:t>народився</a:t>
            </a:r>
            <a:r>
              <a:rPr lang="ru-RU" i="1" dirty="0">
                <a:solidFill>
                  <a:schemeClr val="accent5">
                    <a:lumMod val="75000"/>
                  </a:schemeClr>
                </a:solidFill>
              </a:rPr>
              <a:t> </a:t>
            </a:r>
            <a:r>
              <a:rPr lang="ru-RU" i="1" dirty="0" smtClean="0">
                <a:solidFill>
                  <a:schemeClr val="accent5">
                    <a:lumMod val="75000"/>
                  </a:schemeClr>
                </a:solidFill>
              </a:rPr>
              <a:t>9 </a:t>
            </a:r>
            <a:r>
              <a:rPr lang="ru-RU" i="1" dirty="0" err="1" smtClean="0">
                <a:solidFill>
                  <a:schemeClr val="accent5">
                    <a:lumMod val="75000"/>
                  </a:schemeClr>
                </a:solidFill>
              </a:rPr>
              <a:t>березня</a:t>
            </a:r>
            <a:r>
              <a:rPr lang="ru-RU" i="1" dirty="0">
                <a:solidFill>
                  <a:schemeClr val="accent5">
                    <a:lumMod val="75000"/>
                  </a:schemeClr>
                </a:solidFill>
              </a:rPr>
              <a:t> 1814 </a:t>
            </a:r>
            <a:r>
              <a:rPr lang="ru-RU" i="1" dirty="0" smtClean="0">
                <a:solidFill>
                  <a:schemeClr val="accent5">
                    <a:lumMod val="75000"/>
                  </a:schemeClr>
                </a:solidFill>
              </a:rPr>
              <a:t>року </a:t>
            </a:r>
            <a:r>
              <a:rPr lang="ru-RU" i="1" dirty="0">
                <a:solidFill>
                  <a:schemeClr val="accent5">
                    <a:lumMod val="75000"/>
                  </a:schemeClr>
                </a:solidFill>
              </a:rPr>
              <a:t>у </a:t>
            </a:r>
            <a:r>
              <a:rPr lang="ru-RU" i="1" dirty="0" err="1">
                <a:solidFill>
                  <a:schemeClr val="accent5">
                    <a:lumMod val="75000"/>
                  </a:schemeClr>
                </a:solidFill>
              </a:rPr>
              <a:t>селі</a:t>
            </a:r>
            <a:r>
              <a:rPr lang="ru-RU" i="1" dirty="0">
                <a:solidFill>
                  <a:schemeClr val="accent5">
                    <a:lumMod val="75000"/>
                  </a:schemeClr>
                </a:solidFill>
              </a:rPr>
              <a:t> </a:t>
            </a:r>
            <a:r>
              <a:rPr lang="ru-RU" i="1" dirty="0" err="1" smtClean="0">
                <a:solidFill>
                  <a:schemeClr val="accent5">
                    <a:lumMod val="75000"/>
                  </a:schemeClr>
                </a:solidFill>
              </a:rPr>
              <a:t>Моринці</a:t>
            </a:r>
            <a:r>
              <a:rPr lang="ru-RU" i="1" dirty="0" smtClean="0">
                <a:solidFill>
                  <a:schemeClr val="accent5">
                    <a:lumMod val="75000"/>
                  </a:schemeClr>
                </a:solidFill>
              </a:rPr>
              <a:t> , </a:t>
            </a:r>
            <a:r>
              <a:rPr lang="ru-RU" i="1" dirty="0" err="1" smtClean="0">
                <a:solidFill>
                  <a:schemeClr val="accent5">
                    <a:lumMod val="75000"/>
                  </a:schemeClr>
                </a:solidFill>
              </a:rPr>
              <a:t>Звенигородського</a:t>
            </a:r>
            <a:r>
              <a:rPr lang="ru-RU" i="1" dirty="0" smtClean="0">
                <a:solidFill>
                  <a:schemeClr val="accent5">
                    <a:lumMod val="75000"/>
                  </a:schemeClr>
                </a:solidFill>
              </a:rPr>
              <a:t> </a:t>
            </a:r>
            <a:r>
              <a:rPr lang="ru-RU" i="1" dirty="0" err="1">
                <a:solidFill>
                  <a:schemeClr val="accent5">
                    <a:lumMod val="75000"/>
                  </a:schemeClr>
                </a:solidFill>
              </a:rPr>
              <a:t>повіту</a:t>
            </a:r>
            <a:r>
              <a:rPr lang="ru-RU" i="1" dirty="0">
                <a:solidFill>
                  <a:schemeClr val="accent5">
                    <a:lumMod val="75000"/>
                  </a:schemeClr>
                </a:solidFill>
              </a:rPr>
              <a:t> </a:t>
            </a:r>
            <a:r>
              <a:rPr lang="ru-RU" i="1" dirty="0" err="1">
                <a:solidFill>
                  <a:schemeClr val="accent5">
                    <a:lumMod val="75000"/>
                  </a:schemeClr>
                </a:solidFill>
              </a:rPr>
              <a:t>Київської</a:t>
            </a:r>
            <a:r>
              <a:rPr lang="ru-RU" i="1" dirty="0">
                <a:solidFill>
                  <a:schemeClr val="accent5">
                    <a:lumMod val="75000"/>
                  </a:schemeClr>
                </a:solidFill>
              </a:rPr>
              <a:t> </a:t>
            </a:r>
            <a:r>
              <a:rPr lang="ru-RU" i="1" dirty="0" err="1">
                <a:solidFill>
                  <a:schemeClr val="accent5">
                    <a:lumMod val="75000"/>
                  </a:schemeClr>
                </a:solidFill>
              </a:rPr>
              <a:t>губернії</a:t>
            </a:r>
            <a:r>
              <a:rPr lang="ru-RU" i="1" dirty="0">
                <a:solidFill>
                  <a:schemeClr val="accent5">
                    <a:lumMod val="75000"/>
                  </a:schemeClr>
                </a:solidFill>
              </a:rPr>
              <a:t> (</a:t>
            </a:r>
            <a:r>
              <a:rPr lang="ru-RU" i="1" dirty="0" err="1" smtClean="0">
                <a:solidFill>
                  <a:schemeClr val="accent5">
                    <a:lumMod val="75000"/>
                  </a:schemeClr>
                </a:solidFill>
              </a:rPr>
              <a:t>нині</a:t>
            </a:r>
            <a:r>
              <a:rPr lang="ru-RU" i="1" dirty="0" smtClean="0">
                <a:solidFill>
                  <a:schemeClr val="accent5">
                    <a:lumMod val="75000"/>
                  </a:schemeClr>
                </a:solidFill>
              </a:rPr>
              <a:t> </a:t>
            </a:r>
            <a:r>
              <a:rPr lang="ru-RU" i="1" dirty="0" err="1" smtClean="0">
                <a:solidFill>
                  <a:schemeClr val="accent5">
                    <a:lumMod val="75000"/>
                  </a:schemeClr>
                </a:solidFill>
              </a:rPr>
              <a:t>Звенигородського</a:t>
            </a:r>
            <a:r>
              <a:rPr lang="ru-RU" i="1" dirty="0" smtClean="0">
                <a:solidFill>
                  <a:schemeClr val="accent5">
                    <a:lumMod val="75000"/>
                  </a:schemeClr>
                </a:solidFill>
              </a:rPr>
              <a:t> району </a:t>
            </a:r>
            <a:r>
              <a:rPr lang="ru-RU" i="1" dirty="0" err="1" smtClean="0">
                <a:solidFill>
                  <a:schemeClr val="accent5">
                    <a:lumMod val="75000"/>
                  </a:schemeClr>
                </a:solidFill>
              </a:rPr>
              <a:t>Черкаської</a:t>
            </a:r>
            <a:r>
              <a:rPr lang="ru-RU" i="1" dirty="0" smtClean="0">
                <a:solidFill>
                  <a:schemeClr val="accent5">
                    <a:lumMod val="75000"/>
                  </a:schemeClr>
                </a:solidFill>
              </a:rPr>
              <a:t> </a:t>
            </a:r>
            <a:r>
              <a:rPr lang="ru-RU" i="1" dirty="0" err="1" smtClean="0">
                <a:solidFill>
                  <a:schemeClr val="accent5">
                    <a:lumMod val="75000"/>
                  </a:schemeClr>
                </a:solidFill>
              </a:rPr>
              <a:t>області</a:t>
            </a:r>
            <a:r>
              <a:rPr lang="ru-RU" i="1" dirty="0" smtClean="0">
                <a:solidFill>
                  <a:schemeClr val="accent5">
                    <a:lumMod val="75000"/>
                  </a:schemeClr>
                </a:solidFill>
              </a:rPr>
              <a:t>).</a:t>
            </a:r>
            <a:endParaRPr lang="uk-UA" i="1" dirty="0">
              <a:solidFill>
                <a:schemeClr val="accent5">
                  <a:lumMod val="75000"/>
                </a:schemeClr>
              </a:solidFill>
            </a:endParaRPr>
          </a:p>
        </p:txBody>
      </p:sp>
      <p:sp>
        <p:nvSpPr>
          <p:cNvPr id="7" name="TextBox 6"/>
          <p:cNvSpPr txBox="1"/>
          <p:nvPr/>
        </p:nvSpPr>
        <p:spPr>
          <a:xfrm>
            <a:off x="1123940" y="1988840"/>
            <a:ext cx="4384163" cy="4524315"/>
          </a:xfrm>
          <a:prstGeom prst="rect">
            <a:avLst/>
          </a:prstGeom>
          <a:noFill/>
        </p:spPr>
        <p:txBody>
          <a:bodyPr wrap="square" rtlCol="0">
            <a:spAutoFit/>
          </a:bodyPr>
          <a:lstStyle/>
          <a:p>
            <a:r>
              <a:rPr lang="ru-RU" i="1" dirty="0" err="1">
                <a:solidFill>
                  <a:schemeClr val="accent5">
                    <a:lumMod val="75000"/>
                  </a:schemeClr>
                </a:solidFill>
              </a:rPr>
              <a:t>Був</a:t>
            </a:r>
            <a:r>
              <a:rPr lang="ru-RU" i="1" dirty="0">
                <a:solidFill>
                  <a:schemeClr val="accent5">
                    <a:lumMod val="75000"/>
                  </a:schemeClr>
                </a:solidFill>
              </a:rPr>
              <a:t> </a:t>
            </a:r>
            <a:r>
              <a:rPr lang="ru-RU" i="1" dirty="0" err="1">
                <a:solidFill>
                  <a:schemeClr val="accent5">
                    <a:lumMod val="75000"/>
                  </a:schemeClr>
                </a:solidFill>
              </a:rPr>
              <a:t>третьою</a:t>
            </a:r>
            <a:r>
              <a:rPr lang="ru-RU" i="1" dirty="0">
                <a:solidFill>
                  <a:schemeClr val="accent5">
                    <a:lumMod val="75000"/>
                  </a:schemeClr>
                </a:solidFill>
              </a:rPr>
              <a:t> </a:t>
            </a:r>
            <a:r>
              <a:rPr lang="ru-RU" i="1" dirty="0" err="1">
                <a:solidFill>
                  <a:schemeClr val="accent5">
                    <a:lumMod val="75000"/>
                  </a:schemeClr>
                </a:solidFill>
              </a:rPr>
              <a:t>дитиною</a:t>
            </a:r>
            <a:r>
              <a:rPr lang="ru-RU" i="1" dirty="0">
                <a:solidFill>
                  <a:schemeClr val="accent5">
                    <a:lumMod val="75000"/>
                  </a:schemeClr>
                </a:solidFill>
              </a:rPr>
              <a:t> селян-</a:t>
            </a:r>
            <a:r>
              <a:rPr lang="ru-RU" i="1" dirty="0" err="1">
                <a:solidFill>
                  <a:schemeClr val="accent5">
                    <a:lumMod val="75000"/>
                  </a:schemeClr>
                </a:solidFill>
              </a:rPr>
              <a:t>кріпаків</a:t>
            </a:r>
            <a:r>
              <a:rPr lang="ru-RU" i="1" dirty="0">
                <a:solidFill>
                  <a:schemeClr val="accent5">
                    <a:lumMod val="75000"/>
                  </a:schemeClr>
                </a:solidFill>
              </a:rPr>
              <a:t> </a:t>
            </a:r>
            <a:r>
              <a:rPr lang="ru-RU" i="1" dirty="0" err="1">
                <a:solidFill>
                  <a:schemeClr val="accent5">
                    <a:lumMod val="75000"/>
                  </a:schemeClr>
                </a:solidFill>
              </a:rPr>
              <a:t>Григорія</a:t>
            </a:r>
            <a:r>
              <a:rPr lang="ru-RU" i="1" dirty="0">
                <a:solidFill>
                  <a:schemeClr val="accent5">
                    <a:lumMod val="75000"/>
                  </a:schemeClr>
                </a:solidFill>
              </a:rPr>
              <a:t> </a:t>
            </a:r>
            <a:r>
              <a:rPr lang="ru-RU" i="1" dirty="0" err="1">
                <a:solidFill>
                  <a:schemeClr val="accent5">
                    <a:lumMod val="75000"/>
                  </a:schemeClr>
                </a:solidFill>
              </a:rPr>
              <a:t>Івановича</a:t>
            </a:r>
            <a:r>
              <a:rPr lang="ru-RU" i="1" dirty="0">
                <a:solidFill>
                  <a:schemeClr val="accent5">
                    <a:lumMod val="75000"/>
                  </a:schemeClr>
                </a:solidFill>
              </a:rPr>
              <a:t> </a:t>
            </a:r>
            <a:r>
              <a:rPr lang="ru-RU" i="1" dirty="0" err="1">
                <a:solidFill>
                  <a:schemeClr val="accent5">
                    <a:lumMod val="75000"/>
                  </a:schemeClr>
                </a:solidFill>
              </a:rPr>
              <a:t>Шевченка</a:t>
            </a:r>
            <a:r>
              <a:rPr lang="ru-RU" i="1" dirty="0">
                <a:solidFill>
                  <a:schemeClr val="accent5">
                    <a:lumMod val="75000"/>
                  </a:schemeClr>
                </a:solidFill>
              </a:rPr>
              <a:t> і </a:t>
            </a:r>
            <a:r>
              <a:rPr lang="ru-RU" i="1" dirty="0" err="1" smtClean="0">
                <a:solidFill>
                  <a:schemeClr val="accent5">
                    <a:lumMod val="75000"/>
                  </a:schemeClr>
                </a:solidFill>
              </a:rPr>
              <a:t>Катерини</a:t>
            </a:r>
            <a:r>
              <a:rPr lang="ru-RU" i="1" dirty="0" smtClean="0">
                <a:solidFill>
                  <a:schemeClr val="accent5">
                    <a:lumMod val="75000"/>
                  </a:schemeClr>
                </a:solidFill>
              </a:rPr>
              <a:t>  </a:t>
            </a:r>
            <a:r>
              <a:rPr lang="ru-RU" i="1" dirty="0" err="1">
                <a:solidFill>
                  <a:schemeClr val="accent5">
                    <a:lumMod val="75000"/>
                  </a:schemeClr>
                </a:solidFill>
              </a:rPr>
              <a:t>Якимівни</a:t>
            </a:r>
            <a:r>
              <a:rPr lang="ru-RU" i="1" dirty="0">
                <a:solidFill>
                  <a:schemeClr val="accent5">
                    <a:lumMod val="75000"/>
                  </a:schemeClr>
                </a:solidFill>
              </a:rPr>
              <a:t> </a:t>
            </a:r>
            <a:r>
              <a:rPr lang="ru-RU" i="1" dirty="0" smtClean="0">
                <a:solidFill>
                  <a:schemeClr val="accent5">
                    <a:lumMod val="75000"/>
                  </a:schemeClr>
                </a:solidFill>
              </a:rPr>
              <a:t>Бойко.</a:t>
            </a:r>
          </a:p>
          <a:p>
            <a:r>
              <a:rPr lang="ru-RU" i="1" dirty="0" err="1">
                <a:solidFill>
                  <a:schemeClr val="accent5">
                    <a:lumMod val="75000"/>
                  </a:schemeClr>
                </a:solidFill>
              </a:rPr>
              <a:t>Згідно</a:t>
            </a:r>
            <a:r>
              <a:rPr lang="ru-RU" i="1" dirty="0">
                <a:solidFill>
                  <a:schemeClr val="accent5">
                    <a:lumMod val="75000"/>
                  </a:schemeClr>
                </a:solidFill>
              </a:rPr>
              <a:t> з </a:t>
            </a:r>
            <a:r>
              <a:rPr lang="ru-RU" i="1" dirty="0" err="1">
                <a:solidFill>
                  <a:schemeClr val="accent5">
                    <a:lumMod val="75000"/>
                  </a:schemeClr>
                </a:solidFill>
              </a:rPr>
              <a:t>родинними</a:t>
            </a:r>
            <a:r>
              <a:rPr lang="ru-RU" i="1" dirty="0">
                <a:solidFill>
                  <a:schemeClr val="accent5">
                    <a:lumMod val="75000"/>
                  </a:schemeClr>
                </a:solidFill>
              </a:rPr>
              <a:t> </a:t>
            </a:r>
            <a:r>
              <a:rPr lang="ru-RU" i="1" dirty="0" err="1">
                <a:solidFill>
                  <a:schemeClr val="accent5">
                    <a:lumMod val="75000"/>
                  </a:schemeClr>
                </a:solidFill>
              </a:rPr>
              <a:t>переказами</a:t>
            </a:r>
            <a:r>
              <a:rPr lang="ru-RU" i="1" dirty="0">
                <a:solidFill>
                  <a:schemeClr val="accent5">
                    <a:lumMod val="75000"/>
                  </a:schemeClr>
                </a:solidFill>
              </a:rPr>
              <a:t>, </a:t>
            </a:r>
            <a:r>
              <a:rPr lang="ru-RU" i="1" dirty="0" err="1">
                <a:solidFill>
                  <a:schemeClr val="accent5">
                    <a:lumMod val="75000"/>
                  </a:schemeClr>
                </a:solidFill>
              </a:rPr>
              <a:t>Тарасові</a:t>
            </a:r>
            <a:r>
              <a:rPr lang="ru-RU" i="1" dirty="0">
                <a:solidFill>
                  <a:schemeClr val="accent5">
                    <a:lumMod val="75000"/>
                  </a:schemeClr>
                </a:solidFill>
              </a:rPr>
              <a:t> </a:t>
            </a:r>
            <a:r>
              <a:rPr lang="ru-RU" i="1" dirty="0" err="1">
                <a:solidFill>
                  <a:schemeClr val="accent5">
                    <a:lumMod val="75000"/>
                  </a:schemeClr>
                </a:solidFill>
              </a:rPr>
              <a:t>діди</a:t>
            </a:r>
            <a:r>
              <a:rPr lang="ru-RU" i="1" dirty="0">
                <a:solidFill>
                  <a:schemeClr val="accent5">
                    <a:lumMod val="75000"/>
                  </a:schemeClr>
                </a:solidFill>
              </a:rPr>
              <a:t> і </a:t>
            </a:r>
            <a:r>
              <a:rPr lang="ru-RU" i="1" dirty="0" err="1">
                <a:solidFill>
                  <a:schemeClr val="accent5">
                    <a:lumMod val="75000"/>
                  </a:schemeClr>
                </a:solidFill>
              </a:rPr>
              <a:t>прадіди</a:t>
            </a:r>
            <a:r>
              <a:rPr lang="ru-RU" i="1" dirty="0">
                <a:solidFill>
                  <a:schemeClr val="accent5">
                    <a:lumMod val="75000"/>
                  </a:schemeClr>
                </a:solidFill>
              </a:rPr>
              <a:t> </a:t>
            </a:r>
            <a:r>
              <a:rPr lang="ru-RU" i="1" dirty="0" smtClean="0">
                <a:solidFill>
                  <a:schemeClr val="accent5">
                    <a:lumMod val="75000"/>
                  </a:schemeClr>
                </a:solidFill>
              </a:rPr>
              <a:t> </a:t>
            </a:r>
            <a:r>
              <a:rPr lang="ru-RU" i="1" dirty="0" err="1" smtClean="0">
                <a:solidFill>
                  <a:schemeClr val="accent5">
                    <a:lumMod val="75000"/>
                  </a:schemeClr>
                </a:solidFill>
              </a:rPr>
              <a:t>були</a:t>
            </a:r>
            <a:r>
              <a:rPr lang="ru-RU" i="1" dirty="0">
                <a:solidFill>
                  <a:schemeClr val="accent5">
                    <a:lumMod val="75000"/>
                  </a:schemeClr>
                </a:solidFill>
              </a:rPr>
              <a:t> </a:t>
            </a:r>
            <a:r>
              <a:rPr lang="ru-RU" i="1" dirty="0" err="1">
                <a:solidFill>
                  <a:schemeClr val="accent5">
                    <a:lumMod val="75000"/>
                  </a:schemeClr>
                </a:solidFill>
              </a:rPr>
              <a:t>козаками</a:t>
            </a:r>
            <a:r>
              <a:rPr lang="ru-RU" i="1" dirty="0">
                <a:solidFill>
                  <a:schemeClr val="accent5">
                    <a:lumMod val="75000"/>
                  </a:schemeClr>
                </a:solidFill>
              </a:rPr>
              <a:t>, служили у </a:t>
            </a:r>
            <a:r>
              <a:rPr lang="ru-RU" i="1" dirty="0" err="1" smtClean="0">
                <a:solidFill>
                  <a:schemeClr val="accent5">
                    <a:lumMod val="75000"/>
                  </a:schemeClr>
                </a:solidFill>
              </a:rPr>
              <a:t>Війську</a:t>
            </a:r>
            <a:r>
              <a:rPr lang="ru-RU" i="1" dirty="0" smtClean="0">
                <a:solidFill>
                  <a:schemeClr val="accent5">
                    <a:lumMod val="75000"/>
                  </a:schemeClr>
                </a:solidFill>
              </a:rPr>
              <a:t>  </a:t>
            </a:r>
            <a:r>
              <a:rPr lang="ru-RU" i="1" dirty="0" err="1">
                <a:solidFill>
                  <a:schemeClr val="accent5">
                    <a:lumMod val="75000"/>
                  </a:schemeClr>
                </a:solidFill>
              </a:rPr>
              <a:t>Запорозькому</a:t>
            </a:r>
            <a:r>
              <a:rPr lang="ru-RU" i="1" dirty="0">
                <a:solidFill>
                  <a:schemeClr val="accent5">
                    <a:lumMod val="75000"/>
                  </a:schemeClr>
                </a:solidFill>
              </a:rPr>
              <a:t> й брали участь у </a:t>
            </a:r>
            <a:r>
              <a:rPr lang="ru-RU" i="1" dirty="0" err="1">
                <a:solidFill>
                  <a:schemeClr val="accent5">
                    <a:lumMod val="75000"/>
                  </a:schemeClr>
                </a:solidFill>
              </a:rPr>
              <a:t>визвольних</a:t>
            </a:r>
            <a:r>
              <a:rPr lang="ru-RU" i="1" dirty="0">
                <a:solidFill>
                  <a:schemeClr val="accent5">
                    <a:lumMod val="75000"/>
                  </a:schemeClr>
                </a:solidFill>
              </a:rPr>
              <a:t> </a:t>
            </a:r>
            <a:r>
              <a:rPr lang="ru-RU" i="1" dirty="0" err="1">
                <a:solidFill>
                  <a:schemeClr val="accent5">
                    <a:lumMod val="75000"/>
                  </a:schemeClr>
                </a:solidFill>
              </a:rPr>
              <a:t>війнах</a:t>
            </a:r>
            <a:r>
              <a:rPr lang="ru-RU" i="1" dirty="0">
                <a:solidFill>
                  <a:schemeClr val="accent5">
                    <a:lumMod val="75000"/>
                  </a:schemeClr>
                </a:solidFill>
              </a:rPr>
              <a:t> та </a:t>
            </a:r>
            <a:r>
              <a:rPr lang="ru-RU" i="1" dirty="0" err="1">
                <a:solidFill>
                  <a:schemeClr val="accent5">
                    <a:lumMod val="75000"/>
                  </a:schemeClr>
                </a:solidFill>
              </a:rPr>
              <a:t>повстаннях</a:t>
            </a:r>
            <a:r>
              <a:rPr lang="ru-RU" i="1" dirty="0">
                <a:solidFill>
                  <a:schemeClr val="accent5">
                    <a:lumMod val="75000"/>
                  </a:schemeClr>
                </a:solidFill>
              </a:rPr>
              <a:t> в </a:t>
            </a:r>
            <a:r>
              <a:rPr lang="ru-RU" i="1" dirty="0" err="1">
                <a:solidFill>
                  <a:schemeClr val="accent5">
                    <a:lumMod val="75000"/>
                  </a:schemeClr>
                </a:solidFill>
              </a:rPr>
              <a:t>Україні</a:t>
            </a:r>
            <a:r>
              <a:rPr lang="ru-RU" i="1" dirty="0">
                <a:solidFill>
                  <a:schemeClr val="accent5">
                    <a:lumMod val="75000"/>
                  </a:schemeClr>
                </a:solidFill>
              </a:rPr>
              <a:t> XVII–XVIII </a:t>
            </a:r>
            <a:r>
              <a:rPr lang="ru-RU" i="1" dirty="0" err="1">
                <a:solidFill>
                  <a:schemeClr val="accent5">
                    <a:lumMod val="75000"/>
                  </a:schemeClr>
                </a:solidFill>
              </a:rPr>
              <a:t>століть</a:t>
            </a:r>
            <a:r>
              <a:rPr lang="ru-RU" i="1" dirty="0" smtClean="0">
                <a:solidFill>
                  <a:schemeClr val="accent5">
                    <a:lumMod val="75000"/>
                  </a:schemeClr>
                </a:solidFill>
              </a:rPr>
              <a:t>.</a:t>
            </a:r>
          </a:p>
          <a:p>
            <a:r>
              <a:rPr lang="ru-RU" i="1" dirty="0">
                <a:solidFill>
                  <a:schemeClr val="accent5">
                    <a:lumMod val="75000"/>
                  </a:schemeClr>
                </a:solidFill>
              </a:rPr>
              <a:t>У 1816 </a:t>
            </a:r>
            <a:r>
              <a:rPr lang="ru-RU" i="1" dirty="0" err="1">
                <a:solidFill>
                  <a:schemeClr val="accent5">
                    <a:lumMod val="75000"/>
                  </a:schemeClr>
                </a:solidFill>
              </a:rPr>
              <a:t>році</a:t>
            </a:r>
            <a:r>
              <a:rPr lang="ru-RU" i="1" dirty="0">
                <a:solidFill>
                  <a:schemeClr val="accent5">
                    <a:lumMod val="75000"/>
                  </a:schemeClr>
                </a:solidFill>
              </a:rPr>
              <a:t> </a:t>
            </a:r>
            <a:r>
              <a:rPr lang="ru-RU" i="1" dirty="0" err="1">
                <a:solidFill>
                  <a:schemeClr val="accent5">
                    <a:lumMod val="75000"/>
                  </a:schemeClr>
                </a:solidFill>
              </a:rPr>
              <a:t>сім'я</a:t>
            </a:r>
            <a:r>
              <a:rPr lang="ru-RU" i="1" dirty="0">
                <a:solidFill>
                  <a:schemeClr val="accent5">
                    <a:lumMod val="75000"/>
                  </a:schemeClr>
                </a:solidFill>
              </a:rPr>
              <a:t> </a:t>
            </a:r>
            <a:r>
              <a:rPr lang="ru-RU" i="1" dirty="0" err="1">
                <a:solidFill>
                  <a:schemeClr val="accent5">
                    <a:lumMod val="75000"/>
                  </a:schemeClr>
                </a:solidFill>
              </a:rPr>
              <a:t>Шевченків</a:t>
            </a:r>
            <a:r>
              <a:rPr lang="ru-RU" i="1" dirty="0">
                <a:solidFill>
                  <a:schemeClr val="accent5">
                    <a:lumMod val="75000"/>
                  </a:schemeClr>
                </a:solidFill>
              </a:rPr>
              <a:t> </a:t>
            </a:r>
            <a:r>
              <a:rPr lang="ru-RU" i="1" dirty="0" err="1" smtClean="0">
                <a:solidFill>
                  <a:schemeClr val="accent5">
                    <a:lumMod val="75000"/>
                  </a:schemeClr>
                </a:solidFill>
              </a:rPr>
              <a:t>повернулася</a:t>
            </a:r>
            <a:r>
              <a:rPr lang="ru-RU" i="1" dirty="0">
                <a:solidFill>
                  <a:schemeClr val="accent5">
                    <a:lumMod val="75000"/>
                  </a:schemeClr>
                </a:solidFill>
              </a:rPr>
              <a:t> </a:t>
            </a:r>
            <a:r>
              <a:rPr lang="ru-RU" i="1" dirty="0" smtClean="0">
                <a:solidFill>
                  <a:schemeClr val="accent5">
                    <a:lumMod val="75000"/>
                  </a:schemeClr>
                </a:solidFill>
              </a:rPr>
              <a:t>до села </a:t>
            </a:r>
            <a:r>
              <a:rPr lang="ru-RU" i="1" dirty="0">
                <a:solidFill>
                  <a:schemeClr val="accent5">
                    <a:lumMod val="75000"/>
                  </a:schemeClr>
                </a:solidFill>
              </a:rPr>
              <a:t> </a:t>
            </a:r>
            <a:r>
              <a:rPr lang="ru-RU" i="1" dirty="0" err="1" smtClean="0">
                <a:solidFill>
                  <a:schemeClr val="accent5">
                    <a:lumMod val="75000"/>
                  </a:schemeClr>
                </a:solidFill>
              </a:rPr>
              <a:t>Керелівка</a:t>
            </a:r>
            <a:r>
              <a:rPr lang="ru-RU" i="1" dirty="0" smtClean="0">
                <a:solidFill>
                  <a:schemeClr val="accent5">
                    <a:lumMod val="75000"/>
                  </a:schemeClr>
                </a:solidFill>
              </a:rPr>
              <a:t> </a:t>
            </a:r>
            <a:r>
              <a:rPr lang="ru-RU" i="1" dirty="0">
                <a:solidFill>
                  <a:schemeClr val="accent5">
                    <a:lumMod val="75000"/>
                  </a:schemeClr>
                </a:solidFill>
              </a:rPr>
              <a:t> (</a:t>
            </a:r>
            <a:r>
              <a:rPr lang="ru-RU" i="1" dirty="0" err="1">
                <a:solidFill>
                  <a:schemeClr val="accent5">
                    <a:lumMod val="75000"/>
                  </a:schemeClr>
                </a:solidFill>
              </a:rPr>
              <a:t>нині</a:t>
            </a:r>
            <a:r>
              <a:rPr lang="ru-RU" i="1" dirty="0">
                <a:solidFill>
                  <a:schemeClr val="accent5">
                    <a:lumMod val="75000"/>
                  </a:schemeClr>
                </a:solidFill>
              </a:rPr>
              <a:t> Шевченкове </a:t>
            </a:r>
            <a:r>
              <a:rPr lang="ru-RU" i="1" dirty="0" err="1">
                <a:solidFill>
                  <a:schemeClr val="accent5">
                    <a:lumMod val="75000"/>
                  </a:schemeClr>
                </a:solidFill>
              </a:rPr>
              <a:t>Звенигородського</a:t>
            </a:r>
            <a:r>
              <a:rPr lang="ru-RU" i="1" dirty="0">
                <a:solidFill>
                  <a:schemeClr val="accent5">
                    <a:lumMod val="75000"/>
                  </a:schemeClr>
                </a:solidFill>
              </a:rPr>
              <a:t> району) </a:t>
            </a:r>
            <a:r>
              <a:rPr lang="ru-RU" i="1" dirty="0" err="1">
                <a:solidFill>
                  <a:schemeClr val="accent5">
                    <a:lumMod val="75000"/>
                  </a:schemeClr>
                </a:solidFill>
              </a:rPr>
              <a:t>Звенигородського</a:t>
            </a:r>
            <a:r>
              <a:rPr lang="ru-RU" i="1" dirty="0">
                <a:solidFill>
                  <a:schemeClr val="accent5">
                    <a:lumMod val="75000"/>
                  </a:schemeClr>
                </a:solidFill>
              </a:rPr>
              <a:t> </a:t>
            </a:r>
            <a:r>
              <a:rPr lang="ru-RU" i="1" dirty="0" err="1">
                <a:solidFill>
                  <a:schemeClr val="accent5">
                    <a:lumMod val="75000"/>
                  </a:schemeClr>
                </a:solidFill>
              </a:rPr>
              <a:t>повіту</a:t>
            </a:r>
            <a:r>
              <a:rPr lang="ru-RU" i="1" dirty="0">
                <a:solidFill>
                  <a:schemeClr val="accent5">
                    <a:lumMod val="75000"/>
                  </a:schemeClr>
                </a:solidFill>
              </a:rPr>
              <a:t>, </a:t>
            </a:r>
            <a:r>
              <a:rPr lang="ru-RU" i="1" dirty="0" err="1">
                <a:solidFill>
                  <a:schemeClr val="accent5">
                    <a:lumMod val="75000"/>
                  </a:schemeClr>
                </a:solidFill>
              </a:rPr>
              <a:t>звідки</a:t>
            </a:r>
            <a:r>
              <a:rPr lang="ru-RU" i="1" dirty="0">
                <a:solidFill>
                  <a:schemeClr val="accent5">
                    <a:lumMod val="75000"/>
                  </a:schemeClr>
                </a:solidFill>
              </a:rPr>
              <a:t> походив </a:t>
            </a:r>
            <a:r>
              <a:rPr lang="ru-RU" i="1" dirty="0" err="1">
                <a:solidFill>
                  <a:schemeClr val="accent5">
                    <a:lumMod val="75000"/>
                  </a:schemeClr>
                </a:solidFill>
              </a:rPr>
              <a:t>Григорій</a:t>
            </a:r>
            <a:r>
              <a:rPr lang="ru-RU" i="1" dirty="0">
                <a:solidFill>
                  <a:schemeClr val="accent5">
                    <a:lumMod val="75000"/>
                  </a:schemeClr>
                </a:solidFill>
              </a:rPr>
              <a:t> </a:t>
            </a:r>
            <a:r>
              <a:rPr lang="ru-RU" i="1" dirty="0" err="1" smtClean="0">
                <a:solidFill>
                  <a:schemeClr val="accent5">
                    <a:lumMod val="75000"/>
                  </a:schemeClr>
                </a:solidFill>
              </a:rPr>
              <a:t>Іванович</a:t>
            </a:r>
            <a:r>
              <a:rPr lang="ru-RU" i="1" dirty="0" smtClean="0">
                <a:solidFill>
                  <a:schemeClr val="accent5">
                    <a:lumMod val="75000"/>
                  </a:schemeClr>
                </a:solidFill>
              </a:rPr>
              <a:t>.</a:t>
            </a:r>
          </a:p>
          <a:p>
            <a:r>
              <a:rPr lang="ru-RU" dirty="0">
                <a:solidFill>
                  <a:schemeClr val="accent5">
                    <a:lumMod val="75000"/>
                  </a:schemeClr>
                </a:solidFill>
              </a:rPr>
              <a:t> </a:t>
            </a:r>
            <a:r>
              <a:rPr lang="ru-RU" i="1" dirty="0" err="1">
                <a:solidFill>
                  <a:schemeClr val="accent5">
                    <a:lumMod val="75000"/>
                  </a:schemeClr>
                </a:solidFill>
              </a:rPr>
              <a:t>Дитячі</a:t>
            </a:r>
            <a:r>
              <a:rPr lang="ru-RU" i="1" dirty="0">
                <a:solidFill>
                  <a:schemeClr val="accent5">
                    <a:lumMod val="75000"/>
                  </a:schemeClr>
                </a:solidFill>
              </a:rPr>
              <a:t> роки Тараса </a:t>
            </a:r>
            <a:r>
              <a:rPr lang="ru-RU" i="1" dirty="0" err="1">
                <a:solidFill>
                  <a:schemeClr val="accent5">
                    <a:lumMod val="75000"/>
                  </a:schemeClr>
                </a:solidFill>
              </a:rPr>
              <a:t>пройшли</a:t>
            </a:r>
            <a:r>
              <a:rPr lang="ru-RU" i="1" dirty="0">
                <a:solidFill>
                  <a:schemeClr val="accent5">
                    <a:lumMod val="75000"/>
                  </a:schemeClr>
                </a:solidFill>
              </a:rPr>
              <a:t> в </a:t>
            </a:r>
            <a:r>
              <a:rPr lang="ru-RU" i="1" dirty="0" err="1">
                <a:solidFill>
                  <a:schemeClr val="accent5">
                    <a:lumMod val="75000"/>
                  </a:schemeClr>
                </a:solidFill>
              </a:rPr>
              <a:t>цьому</a:t>
            </a:r>
            <a:r>
              <a:rPr lang="ru-RU" i="1" dirty="0">
                <a:solidFill>
                  <a:schemeClr val="accent5">
                    <a:lumMod val="75000"/>
                  </a:schemeClr>
                </a:solidFill>
              </a:rPr>
              <a:t> </a:t>
            </a:r>
            <a:r>
              <a:rPr lang="ru-RU" i="1" dirty="0" err="1">
                <a:solidFill>
                  <a:schemeClr val="accent5">
                    <a:lumMod val="75000"/>
                  </a:schemeClr>
                </a:solidFill>
              </a:rPr>
              <a:t>селі</a:t>
            </a:r>
            <a:r>
              <a:rPr lang="ru-RU" dirty="0" smtClean="0">
                <a:solidFill>
                  <a:schemeClr val="accent5">
                    <a:lumMod val="75000"/>
                  </a:schemeClr>
                </a:solidFill>
              </a:rPr>
              <a:t>.</a:t>
            </a:r>
          </a:p>
          <a:p>
            <a:r>
              <a:rPr lang="ru-RU" i="1" dirty="0" smtClean="0">
                <a:solidFill>
                  <a:schemeClr val="accent5">
                    <a:lumMod val="75000"/>
                  </a:schemeClr>
                </a:solidFill>
              </a:rPr>
              <a:t>24 </a:t>
            </a:r>
            <a:r>
              <a:rPr lang="ru-RU" i="1" dirty="0" err="1" smtClean="0">
                <a:solidFill>
                  <a:schemeClr val="accent5">
                    <a:lumMod val="75000"/>
                  </a:schemeClr>
                </a:solidFill>
              </a:rPr>
              <a:t>травня</a:t>
            </a:r>
            <a:r>
              <a:rPr lang="ru-RU" i="1" dirty="0">
                <a:solidFill>
                  <a:schemeClr val="accent5">
                    <a:lumMod val="75000"/>
                  </a:schemeClr>
                </a:solidFill>
              </a:rPr>
              <a:t> </a:t>
            </a:r>
            <a:r>
              <a:rPr lang="ru-RU" i="1" dirty="0" smtClean="0">
                <a:solidFill>
                  <a:schemeClr val="accent5">
                    <a:lumMod val="75000"/>
                  </a:schemeClr>
                </a:solidFill>
              </a:rPr>
              <a:t>1816 року </a:t>
            </a:r>
            <a:r>
              <a:rPr lang="ru-RU" i="1" dirty="0" err="1">
                <a:solidFill>
                  <a:schemeClr val="accent5">
                    <a:lumMod val="75000"/>
                  </a:schemeClr>
                </a:solidFill>
              </a:rPr>
              <a:t>народилася</a:t>
            </a:r>
            <a:r>
              <a:rPr lang="ru-RU" i="1" dirty="0">
                <a:solidFill>
                  <a:schemeClr val="accent5">
                    <a:lumMod val="75000"/>
                  </a:schemeClr>
                </a:solidFill>
              </a:rPr>
              <a:t> Тарасова сестра </a:t>
            </a:r>
            <a:r>
              <a:rPr lang="ru-RU" i="1" dirty="0" err="1" smtClean="0">
                <a:solidFill>
                  <a:schemeClr val="accent5">
                    <a:lumMod val="75000"/>
                  </a:schemeClr>
                </a:solidFill>
              </a:rPr>
              <a:t>Ярина,а</a:t>
            </a:r>
            <a:r>
              <a:rPr lang="ru-RU" i="1" dirty="0" smtClean="0">
                <a:solidFill>
                  <a:schemeClr val="accent5">
                    <a:lumMod val="75000"/>
                  </a:schemeClr>
                </a:solidFill>
              </a:rPr>
              <a:t> </a:t>
            </a:r>
            <a:r>
              <a:rPr lang="ru-RU" i="1" dirty="0">
                <a:solidFill>
                  <a:schemeClr val="accent5">
                    <a:lumMod val="75000"/>
                  </a:schemeClr>
                </a:solidFill>
              </a:rPr>
              <a:t>7 </a:t>
            </a:r>
            <a:r>
              <a:rPr lang="ru-RU" i="1" dirty="0" smtClean="0">
                <a:solidFill>
                  <a:schemeClr val="accent5">
                    <a:lumMod val="75000"/>
                  </a:schemeClr>
                </a:solidFill>
              </a:rPr>
              <a:t>лютого</a:t>
            </a:r>
            <a:r>
              <a:rPr lang="ru-RU" i="1" dirty="0">
                <a:solidFill>
                  <a:schemeClr val="accent5">
                    <a:lumMod val="75000"/>
                  </a:schemeClr>
                </a:solidFill>
              </a:rPr>
              <a:t> 1819 року — сестра </a:t>
            </a:r>
            <a:r>
              <a:rPr lang="ru-RU" i="1" dirty="0" err="1" smtClean="0">
                <a:solidFill>
                  <a:schemeClr val="accent5">
                    <a:lumMod val="75000"/>
                  </a:schemeClr>
                </a:solidFill>
              </a:rPr>
              <a:t>Марія</a:t>
            </a:r>
            <a:r>
              <a:rPr lang="ru-RU" i="1" dirty="0" smtClean="0">
                <a:solidFill>
                  <a:schemeClr val="accent5">
                    <a:lumMod val="75000"/>
                  </a:schemeClr>
                </a:solidFill>
              </a:rPr>
              <a:t>.</a:t>
            </a:r>
            <a:endParaRPr lang="uk-UA" i="1" dirty="0">
              <a:solidFill>
                <a:schemeClr val="accent5">
                  <a:lumMod val="75000"/>
                </a:schemeClr>
              </a:solidFill>
            </a:endParaRPr>
          </a:p>
        </p:txBody>
      </p:sp>
    </p:spTree>
    <p:extLst>
      <p:ext uri="{BB962C8B-B14F-4D97-AF65-F5344CB8AC3E}">
        <p14:creationId xmlns:p14="http://schemas.microsoft.com/office/powerpoint/2010/main" val="1746508860"/>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5589240"/>
            <a:ext cx="7498080" cy="1143000"/>
          </a:xfrm>
        </p:spPr>
        <p:txBody>
          <a:bodyPr>
            <a:normAutofit/>
          </a:bodyPr>
          <a:lstStyle/>
          <a:p>
            <a:r>
              <a:rPr lang="ru-RU" sz="2000" i="1" dirty="0">
                <a:solidFill>
                  <a:schemeClr val="accent5">
                    <a:lumMod val="50000"/>
                  </a:schemeClr>
                </a:solidFill>
                <a:effectLst/>
              </a:rPr>
              <a:t>Хата </a:t>
            </a:r>
            <a:r>
              <a:rPr lang="ru-RU" sz="2000" i="1" dirty="0" err="1">
                <a:solidFill>
                  <a:schemeClr val="accent5">
                    <a:lumMod val="50000"/>
                  </a:schemeClr>
                </a:solidFill>
                <a:effectLst/>
              </a:rPr>
              <a:t>Григорія</a:t>
            </a:r>
            <a:r>
              <a:rPr lang="ru-RU" sz="2000" i="1" dirty="0">
                <a:solidFill>
                  <a:schemeClr val="accent5">
                    <a:lumMod val="50000"/>
                  </a:schemeClr>
                </a:solidFill>
                <a:effectLst/>
              </a:rPr>
              <a:t> </a:t>
            </a:r>
            <a:r>
              <a:rPr lang="ru-RU" sz="2000" i="1" dirty="0" err="1">
                <a:solidFill>
                  <a:schemeClr val="accent5">
                    <a:lumMod val="50000"/>
                  </a:schemeClr>
                </a:solidFill>
                <a:effectLst/>
              </a:rPr>
              <a:t>Івановича</a:t>
            </a:r>
            <a:r>
              <a:rPr lang="ru-RU" sz="2000" i="1" dirty="0">
                <a:solidFill>
                  <a:schemeClr val="accent5">
                    <a:lumMod val="50000"/>
                  </a:schemeClr>
                </a:solidFill>
                <a:effectLst/>
              </a:rPr>
              <a:t> і </a:t>
            </a:r>
            <a:r>
              <a:rPr lang="ru-RU" sz="2000" i="1" dirty="0" err="1">
                <a:solidFill>
                  <a:schemeClr val="accent5">
                    <a:lumMod val="50000"/>
                  </a:schemeClr>
                </a:solidFill>
                <a:effectLst/>
              </a:rPr>
              <a:t>Катерини</a:t>
            </a:r>
            <a:r>
              <a:rPr lang="ru-RU" sz="2000" i="1" dirty="0">
                <a:solidFill>
                  <a:schemeClr val="accent5">
                    <a:lumMod val="50000"/>
                  </a:schemeClr>
                </a:solidFill>
                <a:effectLst/>
              </a:rPr>
              <a:t> </a:t>
            </a:r>
            <a:r>
              <a:rPr lang="ru-RU" sz="2000" i="1" dirty="0" err="1">
                <a:solidFill>
                  <a:schemeClr val="accent5">
                    <a:lumMod val="50000"/>
                  </a:schemeClr>
                </a:solidFill>
                <a:effectLst/>
              </a:rPr>
              <a:t>Якимівни</a:t>
            </a:r>
            <a:r>
              <a:rPr lang="ru-RU" sz="2000" i="1" dirty="0">
                <a:solidFill>
                  <a:schemeClr val="accent5">
                    <a:lumMod val="50000"/>
                  </a:schemeClr>
                </a:solidFill>
                <a:effectLst/>
              </a:rPr>
              <a:t> </a:t>
            </a:r>
            <a:r>
              <a:rPr lang="ru-RU" sz="2000" i="1" dirty="0" err="1">
                <a:solidFill>
                  <a:schemeClr val="accent5">
                    <a:lumMod val="50000"/>
                  </a:schemeClr>
                </a:solidFill>
                <a:effectLst/>
              </a:rPr>
              <a:t>Шевченків</a:t>
            </a:r>
            <a:r>
              <a:rPr lang="ru-RU" sz="2000" i="1" dirty="0">
                <a:solidFill>
                  <a:schemeClr val="accent5">
                    <a:lumMod val="50000"/>
                  </a:schemeClr>
                </a:solidFill>
                <a:effectLst/>
              </a:rPr>
              <a:t> у </a:t>
            </a:r>
            <a:r>
              <a:rPr lang="ru-RU" sz="2000" i="1" dirty="0" err="1">
                <a:solidFill>
                  <a:schemeClr val="accent5">
                    <a:lumMod val="50000"/>
                  </a:schemeClr>
                </a:solidFill>
                <a:effectLst/>
              </a:rPr>
              <a:t>Кирилівці</a:t>
            </a:r>
            <a:r>
              <a:rPr lang="ru-RU" sz="2000" i="1" dirty="0">
                <a:solidFill>
                  <a:schemeClr val="accent5">
                    <a:lumMod val="50000"/>
                  </a:schemeClr>
                </a:solidFill>
                <a:effectLst/>
              </a:rPr>
              <a:t>. </a:t>
            </a:r>
            <a:r>
              <a:rPr lang="ru-RU" sz="2000" i="1" dirty="0" err="1">
                <a:solidFill>
                  <a:schemeClr val="accent5">
                    <a:lumMod val="50000"/>
                  </a:schemeClr>
                </a:solidFill>
                <a:effectLst/>
              </a:rPr>
              <a:t>Малюнок</a:t>
            </a:r>
            <a:r>
              <a:rPr lang="ru-RU" sz="2000" i="1" dirty="0">
                <a:solidFill>
                  <a:schemeClr val="accent5">
                    <a:lumMod val="50000"/>
                  </a:schemeClr>
                </a:solidFill>
                <a:effectLst/>
              </a:rPr>
              <a:t> Тараса </a:t>
            </a:r>
            <a:r>
              <a:rPr lang="ru-RU" sz="2000" i="1" dirty="0" err="1">
                <a:solidFill>
                  <a:schemeClr val="accent5">
                    <a:lumMod val="50000"/>
                  </a:schemeClr>
                </a:solidFill>
                <a:effectLst/>
              </a:rPr>
              <a:t>Шевченка</a:t>
            </a:r>
            <a:r>
              <a:rPr lang="ru-RU" sz="2000" i="1" dirty="0">
                <a:solidFill>
                  <a:schemeClr val="accent5">
                    <a:lumMod val="50000"/>
                  </a:schemeClr>
                </a:solidFill>
                <a:effectLst/>
              </a:rPr>
              <a:t>.</a:t>
            </a:r>
            <a:endParaRPr lang="uk-UA" sz="2000" i="1" dirty="0">
              <a:solidFill>
                <a:schemeClr val="accent5">
                  <a:lumMod val="50000"/>
                </a:schemeClr>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0"/>
            <a:ext cx="8100392" cy="5805264"/>
          </a:xfrm>
          <a:prstGeom prst="rect">
            <a:avLst/>
          </a:prstGeom>
          <a:ln>
            <a:noFill/>
          </a:ln>
          <a:effectLst>
            <a:softEdge rad="112500"/>
          </a:effectLst>
        </p:spPr>
      </p:pic>
    </p:spTree>
    <p:extLst>
      <p:ext uri="{BB962C8B-B14F-4D97-AF65-F5344CB8AC3E}">
        <p14:creationId xmlns:p14="http://schemas.microsoft.com/office/powerpoint/2010/main" val="31858612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88640"/>
            <a:ext cx="7890080" cy="1282154"/>
          </a:xfrm>
        </p:spPr>
        <p:txBody>
          <a:bodyPr>
            <a:noAutofit/>
          </a:bodyPr>
          <a:lstStyle/>
          <a:p>
            <a:r>
              <a:rPr lang="uk-UA" sz="1800" dirty="0">
                <a:solidFill>
                  <a:schemeClr val="accent5">
                    <a:lumMod val="75000"/>
                  </a:schemeClr>
                </a:solidFill>
                <a:effectLst/>
              </a:rPr>
              <a:t> </a:t>
            </a:r>
            <a:r>
              <a:rPr lang="uk-UA" sz="1800" i="1" dirty="0">
                <a:solidFill>
                  <a:schemeClr val="accent5">
                    <a:lumMod val="75000"/>
                  </a:schemeClr>
                </a:solidFill>
                <a:effectLst/>
              </a:rPr>
              <a:t>Одного разу малий Тарас пішов шукати «залізні стовпи, що підпирають небо», і заблукав у полі. Чумаки, зустрівши хлопця, забрали його з собою і ввечері привезли до </a:t>
            </a:r>
            <a:r>
              <a:rPr lang="uk-UA" sz="1800" i="1" dirty="0" err="1" smtClean="0">
                <a:solidFill>
                  <a:schemeClr val="accent5">
                    <a:lumMod val="75000"/>
                  </a:schemeClr>
                </a:solidFill>
                <a:effectLst/>
              </a:rPr>
              <a:t>Керелівки</a:t>
            </a:r>
            <a:r>
              <a:rPr lang="uk-UA" sz="1800" i="1" dirty="0" smtClean="0">
                <a:solidFill>
                  <a:schemeClr val="accent5">
                    <a:lumMod val="75000"/>
                  </a:schemeClr>
                </a:solidFill>
                <a:effectLst/>
              </a:rPr>
              <a:t>.</a:t>
            </a:r>
            <a:r>
              <a:rPr lang="uk-UA" sz="1800" i="1" dirty="0">
                <a:solidFill>
                  <a:schemeClr val="accent5">
                    <a:lumMod val="75000"/>
                  </a:schemeClr>
                </a:solidFill>
                <a:effectLst/>
              </a:rPr>
              <a:t> </a:t>
            </a:r>
            <a:r>
              <a:rPr lang="uk-UA" sz="1800" i="1" dirty="0" smtClean="0">
                <a:solidFill>
                  <a:schemeClr val="accent5">
                    <a:lumMod val="75000"/>
                  </a:schemeClr>
                </a:solidFill>
                <a:effectLst/>
              </a:rPr>
              <a:t>20  </a:t>
            </a:r>
            <a:r>
              <a:rPr lang="uk-UA" sz="1800" i="1" dirty="0">
                <a:solidFill>
                  <a:schemeClr val="accent5">
                    <a:lumMod val="75000"/>
                  </a:schemeClr>
                </a:solidFill>
                <a:effectLst/>
              </a:rPr>
              <a:t>березня </a:t>
            </a:r>
            <a:r>
              <a:rPr lang="uk-UA" sz="1800" i="1" dirty="0" smtClean="0">
                <a:solidFill>
                  <a:schemeClr val="accent5">
                    <a:lumMod val="75000"/>
                  </a:schemeClr>
                </a:solidFill>
                <a:effectLst/>
              </a:rPr>
              <a:t>1821</a:t>
            </a:r>
            <a:r>
              <a:rPr lang="uk-UA" sz="1800" i="1" dirty="0">
                <a:solidFill>
                  <a:schemeClr val="accent5">
                    <a:lumMod val="75000"/>
                  </a:schemeClr>
                </a:solidFill>
                <a:effectLst/>
              </a:rPr>
              <a:t> року народився Тарасів брат </a:t>
            </a:r>
            <a:r>
              <a:rPr lang="uk-UA" sz="1800" i="1" dirty="0" smtClean="0">
                <a:solidFill>
                  <a:schemeClr val="accent5">
                    <a:lumMod val="75000"/>
                  </a:schemeClr>
                </a:solidFill>
                <a:effectLst/>
              </a:rPr>
              <a:t>Йосип.</a:t>
            </a:r>
            <a:r>
              <a:rPr lang="ru-RU" sz="1800" i="1" dirty="0">
                <a:solidFill>
                  <a:schemeClr val="accent5">
                    <a:lumMod val="75000"/>
                  </a:schemeClr>
                </a:solidFill>
                <a:effectLst/>
              </a:rPr>
              <a:t> </a:t>
            </a:r>
            <a:r>
              <a:rPr lang="ru-RU" sz="1800" i="1" dirty="0" err="1">
                <a:solidFill>
                  <a:schemeClr val="accent5">
                    <a:lumMod val="75000"/>
                  </a:schemeClr>
                </a:solidFill>
                <a:effectLst/>
              </a:rPr>
              <a:t>Восени</a:t>
            </a:r>
            <a:r>
              <a:rPr lang="ru-RU" sz="1800" i="1" dirty="0">
                <a:solidFill>
                  <a:schemeClr val="accent5">
                    <a:lumMod val="75000"/>
                  </a:schemeClr>
                </a:solidFill>
                <a:effectLst/>
              </a:rPr>
              <a:t> 1822 року Тарас Шевченко почав </a:t>
            </a:r>
            <a:r>
              <a:rPr lang="ru-RU" sz="1800" i="1" dirty="0" err="1">
                <a:solidFill>
                  <a:schemeClr val="accent5">
                    <a:lumMod val="75000"/>
                  </a:schemeClr>
                </a:solidFill>
                <a:effectLst/>
              </a:rPr>
              <a:t>учитися</a:t>
            </a:r>
            <a:r>
              <a:rPr lang="ru-RU" sz="1800" i="1" dirty="0">
                <a:solidFill>
                  <a:schemeClr val="accent5">
                    <a:lumMod val="75000"/>
                  </a:schemeClr>
                </a:solidFill>
                <a:effectLst/>
              </a:rPr>
              <a:t> </a:t>
            </a:r>
            <a:r>
              <a:rPr lang="ru-RU" sz="1800" i="1" dirty="0" err="1">
                <a:solidFill>
                  <a:schemeClr val="accent5">
                    <a:lumMod val="75000"/>
                  </a:schemeClr>
                </a:solidFill>
                <a:effectLst/>
              </a:rPr>
              <a:t>грамоти</a:t>
            </a:r>
            <a:r>
              <a:rPr lang="ru-RU" sz="1800" i="1" dirty="0">
                <a:solidFill>
                  <a:schemeClr val="accent5">
                    <a:lumMod val="75000"/>
                  </a:schemeClr>
                </a:solidFill>
                <a:effectLst/>
              </a:rPr>
              <a:t> в </a:t>
            </a:r>
            <a:r>
              <a:rPr lang="ru-RU" sz="1800" i="1" dirty="0" err="1">
                <a:solidFill>
                  <a:schemeClr val="accent5">
                    <a:lumMod val="75000"/>
                  </a:schemeClr>
                </a:solidFill>
                <a:effectLst/>
              </a:rPr>
              <a:t>місцевого</a:t>
            </a:r>
            <a:r>
              <a:rPr lang="ru-RU" sz="1800" i="1" dirty="0">
                <a:solidFill>
                  <a:schemeClr val="accent5">
                    <a:lumMod val="75000"/>
                  </a:schemeClr>
                </a:solidFill>
                <a:effectLst/>
              </a:rPr>
              <a:t> </a:t>
            </a:r>
            <a:r>
              <a:rPr lang="ru-RU" sz="1800" i="1" dirty="0" err="1">
                <a:solidFill>
                  <a:schemeClr val="accent5">
                    <a:lumMod val="75000"/>
                  </a:schemeClr>
                </a:solidFill>
                <a:effectLst/>
              </a:rPr>
              <a:t>дяка</a:t>
            </a:r>
            <a:r>
              <a:rPr lang="ru-RU" sz="1800" i="1" dirty="0">
                <a:solidFill>
                  <a:schemeClr val="accent5">
                    <a:lumMod val="75000"/>
                  </a:schemeClr>
                </a:solidFill>
                <a:effectLst/>
              </a:rPr>
              <a:t> </a:t>
            </a:r>
            <a:r>
              <a:rPr lang="ru-RU" sz="1800" i="1" dirty="0" err="1" smtClean="0">
                <a:solidFill>
                  <a:schemeClr val="accent5">
                    <a:lumMod val="75000"/>
                  </a:schemeClr>
                </a:solidFill>
                <a:effectLst/>
              </a:rPr>
              <a:t>Совгиря.У</a:t>
            </a:r>
            <a:r>
              <a:rPr lang="ru-RU" sz="1800" i="1" dirty="0" smtClean="0">
                <a:solidFill>
                  <a:schemeClr val="accent5">
                    <a:lumMod val="75000"/>
                  </a:schemeClr>
                </a:solidFill>
                <a:effectLst/>
              </a:rPr>
              <a:t> </a:t>
            </a:r>
            <a:r>
              <a:rPr lang="ru-RU" sz="1800" i="1" dirty="0">
                <a:solidFill>
                  <a:schemeClr val="accent5">
                    <a:lumMod val="75000"/>
                  </a:schemeClr>
                </a:solidFill>
                <a:effectLst/>
              </a:rPr>
              <a:t>той час </a:t>
            </a:r>
            <a:r>
              <a:rPr lang="ru-RU" sz="1800" i="1" dirty="0" err="1">
                <a:solidFill>
                  <a:schemeClr val="accent5">
                    <a:lumMod val="75000"/>
                  </a:schemeClr>
                </a:solidFill>
                <a:effectLst/>
              </a:rPr>
              <a:t>ознайомився</a:t>
            </a:r>
            <a:r>
              <a:rPr lang="ru-RU" sz="1800" i="1" dirty="0">
                <a:solidFill>
                  <a:schemeClr val="accent5">
                    <a:lumMod val="75000"/>
                  </a:schemeClr>
                </a:solidFill>
                <a:effectLst/>
              </a:rPr>
              <a:t> з </a:t>
            </a:r>
            <a:r>
              <a:rPr lang="ru-RU" sz="1800" i="1" dirty="0" err="1" smtClean="0">
                <a:solidFill>
                  <a:schemeClr val="accent5">
                    <a:lumMod val="75000"/>
                  </a:schemeClr>
                </a:solidFill>
                <a:effectLst/>
              </a:rPr>
              <a:t>творами</a:t>
            </a:r>
            <a:r>
              <a:rPr lang="ru-RU" sz="1800" i="1" dirty="0" smtClean="0">
                <a:solidFill>
                  <a:schemeClr val="accent5">
                    <a:lumMod val="75000"/>
                  </a:schemeClr>
                </a:solidFill>
                <a:effectLst/>
              </a:rPr>
              <a:t> </a:t>
            </a:r>
            <a:r>
              <a:rPr lang="ru-RU" sz="1800" i="1" dirty="0" err="1" smtClean="0">
                <a:solidFill>
                  <a:schemeClr val="accent5">
                    <a:lumMod val="75000"/>
                  </a:schemeClr>
                </a:solidFill>
                <a:effectLst/>
              </a:rPr>
              <a:t>Григорія</a:t>
            </a:r>
            <a:r>
              <a:rPr lang="ru-RU" sz="1800" i="1" dirty="0">
                <a:solidFill>
                  <a:schemeClr val="accent5">
                    <a:lumMod val="75000"/>
                  </a:schemeClr>
                </a:solidFill>
                <a:effectLst/>
              </a:rPr>
              <a:t> </a:t>
            </a:r>
            <a:r>
              <a:rPr lang="ru-RU" sz="1800" i="1" dirty="0" smtClean="0">
                <a:solidFill>
                  <a:schemeClr val="accent5">
                    <a:lumMod val="75000"/>
                  </a:schemeClr>
                </a:solidFill>
                <a:effectLst/>
              </a:rPr>
              <a:t>Сковороди.</a:t>
            </a:r>
            <a:endParaRPr lang="uk-UA" sz="1800" i="1" dirty="0">
              <a:solidFill>
                <a:schemeClr val="accent5">
                  <a:lumMod val="75000"/>
                </a:schemeClr>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1556792"/>
            <a:ext cx="3989967" cy="5112568"/>
          </a:xfrm>
          <a:prstGeom prst="rect">
            <a:avLst/>
          </a:prstGeom>
          <a:ln>
            <a:noFill/>
          </a:ln>
          <a:effectLst>
            <a:softEdge rad="112500"/>
          </a:effectLst>
        </p:spPr>
      </p:pic>
      <p:sp>
        <p:nvSpPr>
          <p:cNvPr id="5" name="TextBox 4"/>
          <p:cNvSpPr txBox="1"/>
          <p:nvPr/>
        </p:nvSpPr>
        <p:spPr>
          <a:xfrm>
            <a:off x="5148064" y="1556792"/>
            <a:ext cx="3995936" cy="5078313"/>
          </a:xfrm>
          <a:prstGeom prst="rect">
            <a:avLst/>
          </a:prstGeom>
          <a:noFill/>
        </p:spPr>
        <p:txBody>
          <a:bodyPr wrap="square" rtlCol="0">
            <a:spAutoFit/>
          </a:bodyPr>
          <a:lstStyle/>
          <a:p>
            <a:r>
              <a:rPr lang="ru-RU" dirty="0">
                <a:solidFill>
                  <a:schemeClr val="accent5">
                    <a:lumMod val="75000"/>
                  </a:schemeClr>
                </a:solidFill>
              </a:rPr>
              <a:t> </a:t>
            </a:r>
            <a:r>
              <a:rPr lang="ru-RU" i="1" dirty="0">
                <a:solidFill>
                  <a:schemeClr val="accent5">
                    <a:lumMod val="75000"/>
                  </a:schemeClr>
                </a:solidFill>
              </a:rPr>
              <a:t>В </a:t>
            </a:r>
            <a:r>
              <a:rPr lang="ru-RU" i="1" dirty="0" err="1">
                <a:solidFill>
                  <a:schemeClr val="accent5">
                    <a:lumMod val="75000"/>
                  </a:schemeClr>
                </a:solidFill>
              </a:rPr>
              <a:t>період</a:t>
            </a:r>
            <a:r>
              <a:rPr lang="ru-RU" i="1" dirty="0">
                <a:solidFill>
                  <a:schemeClr val="accent5">
                    <a:lumMod val="75000"/>
                  </a:schemeClr>
                </a:solidFill>
              </a:rPr>
              <a:t> 1822-1828 </a:t>
            </a:r>
            <a:r>
              <a:rPr lang="ru-RU" i="1" dirty="0" err="1">
                <a:solidFill>
                  <a:schemeClr val="accent5">
                    <a:lumMod val="75000"/>
                  </a:schemeClr>
                </a:solidFill>
              </a:rPr>
              <a:t>років</a:t>
            </a:r>
            <a:r>
              <a:rPr lang="ru-RU" i="1" dirty="0">
                <a:solidFill>
                  <a:schemeClr val="accent5">
                    <a:lumMod val="75000"/>
                  </a:schemeClr>
                </a:solidFill>
              </a:rPr>
              <a:t> </a:t>
            </a:r>
            <a:r>
              <a:rPr lang="ru-RU" i="1" dirty="0" err="1">
                <a:solidFill>
                  <a:schemeClr val="accent5">
                    <a:lumMod val="75000"/>
                  </a:schemeClr>
                </a:solidFill>
              </a:rPr>
              <a:t>він</a:t>
            </a:r>
            <a:r>
              <a:rPr lang="ru-RU" i="1" dirty="0">
                <a:solidFill>
                  <a:schemeClr val="accent5">
                    <a:lumMod val="75000"/>
                  </a:schemeClr>
                </a:solidFill>
              </a:rPr>
              <a:t> </a:t>
            </a:r>
            <a:r>
              <a:rPr lang="ru-RU" i="1" dirty="0" err="1">
                <a:solidFill>
                  <a:schemeClr val="accent5">
                    <a:lumMod val="75000"/>
                  </a:schemeClr>
                </a:solidFill>
              </a:rPr>
              <a:t>намалював</a:t>
            </a:r>
            <a:r>
              <a:rPr lang="ru-RU" i="1" dirty="0">
                <a:solidFill>
                  <a:schemeClr val="accent5">
                    <a:lumMod val="75000"/>
                  </a:schemeClr>
                </a:solidFill>
              </a:rPr>
              <a:t> «</a:t>
            </a:r>
            <a:r>
              <a:rPr lang="ru-RU" i="1" dirty="0" err="1">
                <a:solidFill>
                  <a:schemeClr val="accent5">
                    <a:lumMod val="75000"/>
                  </a:schemeClr>
                </a:solidFill>
              </a:rPr>
              <a:t>Коні</a:t>
            </a:r>
            <a:r>
              <a:rPr lang="ru-RU" i="1" dirty="0">
                <a:solidFill>
                  <a:schemeClr val="accent5">
                    <a:lumMod val="75000"/>
                  </a:schemeClr>
                </a:solidFill>
              </a:rPr>
              <a:t>. </a:t>
            </a:r>
            <a:r>
              <a:rPr lang="ru-RU" i="1" dirty="0" err="1">
                <a:solidFill>
                  <a:schemeClr val="accent5">
                    <a:lumMod val="75000"/>
                  </a:schemeClr>
                </a:solidFill>
              </a:rPr>
              <a:t>Солдати</a:t>
            </a:r>
            <a:r>
              <a:rPr lang="ru-RU" i="1" dirty="0">
                <a:solidFill>
                  <a:schemeClr val="accent5">
                    <a:lumMod val="75000"/>
                  </a:schemeClr>
                </a:solidFill>
              </a:rPr>
              <a:t>» (</a:t>
            </a:r>
            <a:r>
              <a:rPr lang="ru-RU" i="1" dirty="0" err="1">
                <a:solidFill>
                  <a:schemeClr val="accent5">
                    <a:lumMod val="75000"/>
                  </a:schemeClr>
                </a:solidFill>
              </a:rPr>
              <a:t>цей</a:t>
            </a:r>
            <a:r>
              <a:rPr lang="ru-RU" i="1" dirty="0">
                <a:solidFill>
                  <a:schemeClr val="accent5">
                    <a:lumMod val="75000"/>
                  </a:schemeClr>
                </a:solidFill>
              </a:rPr>
              <a:t> </a:t>
            </a:r>
            <a:r>
              <a:rPr lang="ru-RU" i="1" dirty="0" err="1">
                <a:solidFill>
                  <a:schemeClr val="accent5">
                    <a:lumMod val="75000"/>
                  </a:schemeClr>
                </a:solidFill>
              </a:rPr>
              <a:t>твір</a:t>
            </a:r>
            <a:r>
              <a:rPr lang="ru-RU" i="1" dirty="0">
                <a:solidFill>
                  <a:schemeClr val="accent5">
                    <a:lumMod val="75000"/>
                  </a:schemeClr>
                </a:solidFill>
              </a:rPr>
              <a:t> не </a:t>
            </a:r>
            <a:r>
              <a:rPr lang="ru-RU" i="1" dirty="0" err="1">
                <a:solidFill>
                  <a:schemeClr val="accent5">
                    <a:lumMod val="75000"/>
                  </a:schemeClr>
                </a:solidFill>
              </a:rPr>
              <a:t>знайдено</a:t>
            </a:r>
            <a:r>
              <a:rPr lang="ru-RU" i="1" dirty="0" smtClean="0">
                <a:solidFill>
                  <a:schemeClr val="accent5">
                    <a:lumMod val="75000"/>
                  </a:schemeClr>
                </a:solidFill>
              </a:rPr>
              <a:t>). </a:t>
            </a:r>
            <a:r>
              <a:rPr lang="ru-RU" i="1" dirty="0">
                <a:solidFill>
                  <a:schemeClr val="accent5">
                    <a:lumMod val="75000"/>
                  </a:schemeClr>
                </a:solidFill>
              </a:rPr>
              <a:t>1 </a:t>
            </a:r>
            <a:r>
              <a:rPr lang="ru-RU" i="1" dirty="0" err="1" smtClean="0">
                <a:solidFill>
                  <a:schemeClr val="accent5">
                    <a:lumMod val="75000"/>
                  </a:schemeClr>
                </a:solidFill>
              </a:rPr>
              <a:t>вересня</a:t>
            </a:r>
            <a:r>
              <a:rPr lang="ru-RU" i="1" dirty="0">
                <a:solidFill>
                  <a:schemeClr val="accent5">
                    <a:lumMod val="75000"/>
                  </a:schemeClr>
                </a:solidFill>
              </a:rPr>
              <a:t> 1823 року </a:t>
            </a:r>
            <a:r>
              <a:rPr lang="ru-RU" i="1" dirty="0" err="1">
                <a:solidFill>
                  <a:schemeClr val="accent5">
                    <a:lumMod val="75000"/>
                  </a:schemeClr>
                </a:solidFill>
              </a:rPr>
              <a:t>від</a:t>
            </a:r>
            <a:r>
              <a:rPr lang="ru-RU" i="1" dirty="0">
                <a:solidFill>
                  <a:schemeClr val="accent5">
                    <a:lumMod val="75000"/>
                  </a:schemeClr>
                </a:solidFill>
              </a:rPr>
              <a:t> </a:t>
            </a:r>
            <a:r>
              <a:rPr lang="ru-RU" i="1" dirty="0" err="1">
                <a:solidFill>
                  <a:schemeClr val="accent5">
                    <a:lumMod val="75000"/>
                  </a:schemeClr>
                </a:solidFill>
              </a:rPr>
              <a:t>тяжкої</a:t>
            </a:r>
            <a:r>
              <a:rPr lang="ru-RU" i="1" dirty="0">
                <a:solidFill>
                  <a:schemeClr val="accent5">
                    <a:lumMod val="75000"/>
                  </a:schemeClr>
                </a:solidFill>
              </a:rPr>
              <a:t> </a:t>
            </a:r>
            <a:r>
              <a:rPr lang="ru-RU" i="1" dirty="0" err="1">
                <a:solidFill>
                  <a:schemeClr val="accent5">
                    <a:lumMod val="75000"/>
                  </a:schemeClr>
                </a:solidFill>
              </a:rPr>
              <a:t>праці</a:t>
            </a:r>
            <a:r>
              <a:rPr lang="ru-RU" i="1" dirty="0">
                <a:solidFill>
                  <a:schemeClr val="accent5">
                    <a:lumMod val="75000"/>
                  </a:schemeClr>
                </a:solidFill>
              </a:rPr>
              <a:t> й </a:t>
            </a:r>
            <a:r>
              <a:rPr lang="ru-RU" i="1" dirty="0" err="1">
                <a:solidFill>
                  <a:schemeClr val="accent5">
                    <a:lumMod val="75000"/>
                  </a:schemeClr>
                </a:solidFill>
              </a:rPr>
              <a:t>злиднів</a:t>
            </a:r>
            <a:r>
              <a:rPr lang="ru-RU" i="1" dirty="0">
                <a:solidFill>
                  <a:schemeClr val="accent5">
                    <a:lumMod val="75000"/>
                  </a:schemeClr>
                </a:solidFill>
              </a:rPr>
              <a:t> померла </a:t>
            </a:r>
            <a:r>
              <a:rPr lang="ru-RU" i="1" dirty="0" err="1">
                <a:solidFill>
                  <a:schemeClr val="accent5">
                    <a:lumMod val="75000"/>
                  </a:schemeClr>
                </a:solidFill>
              </a:rPr>
              <a:t>мати</a:t>
            </a:r>
            <a:r>
              <a:rPr lang="ru-RU" i="1" dirty="0">
                <a:solidFill>
                  <a:schemeClr val="accent5">
                    <a:lumMod val="75000"/>
                  </a:schemeClr>
                </a:solidFill>
              </a:rPr>
              <a:t> </a:t>
            </a:r>
            <a:r>
              <a:rPr lang="ru-RU" i="1" dirty="0" smtClean="0">
                <a:solidFill>
                  <a:schemeClr val="accent5">
                    <a:lumMod val="75000"/>
                  </a:schemeClr>
                </a:solidFill>
              </a:rPr>
              <a:t>Катерина.</a:t>
            </a:r>
            <a:r>
              <a:rPr lang="ru-RU" dirty="0"/>
              <a:t> </a:t>
            </a:r>
            <a:r>
              <a:rPr lang="ru-RU" i="1" dirty="0" smtClean="0">
                <a:solidFill>
                  <a:schemeClr val="accent5">
                    <a:lumMod val="75000"/>
                  </a:schemeClr>
                </a:solidFill>
              </a:rPr>
              <a:t>19 </a:t>
            </a:r>
            <a:r>
              <a:rPr lang="ru-RU" i="1" dirty="0" err="1">
                <a:solidFill>
                  <a:schemeClr val="accent5">
                    <a:lumMod val="75000"/>
                  </a:schemeClr>
                </a:solidFill>
              </a:rPr>
              <a:t>жовтня</a:t>
            </a:r>
            <a:r>
              <a:rPr lang="ru-RU" i="1" dirty="0">
                <a:solidFill>
                  <a:schemeClr val="accent5">
                    <a:lumMod val="75000"/>
                  </a:schemeClr>
                </a:solidFill>
              </a:rPr>
              <a:t> 1823 року </a:t>
            </a:r>
            <a:r>
              <a:rPr lang="ru-RU" i="1" dirty="0" err="1">
                <a:solidFill>
                  <a:schemeClr val="accent5">
                    <a:lumMod val="75000"/>
                  </a:schemeClr>
                </a:solidFill>
              </a:rPr>
              <a:t>батько</a:t>
            </a:r>
            <a:r>
              <a:rPr lang="ru-RU" i="1" dirty="0">
                <a:solidFill>
                  <a:schemeClr val="accent5">
                    <a:lumMod val="75000"/>
                  </a:schemeClr>
                </a:solidFill>
              </a:rPr>
              <a:t> </a:t>
            </a:r>
            <a:r>
              <a:rPr lang="ru-RU" i="1" dirty="0" err="1">
                <a:solidFill>
                  <a:schemeClr val="accent5">
                    <a:lumMod val="75000"/>
                  </a:schemeClr>
                </a:solidFill>
              </a:rPr>
              <a:t>одружився</a:t>
            </a:r>
            <a:r>
              <a:rPr lang="ru-RU" i="1" dirty="0">
                <a:solidFill>
                  <a:schemeClr val="accent5">
                    <a:lumMod val="75000"/>
                  </a:schemeClr>
                </a:solidFill>
              </a:rPr>
              <a:t> </a:t>
            </a:r>
            <a:r>
              <a:rPr lang="ru-RU" i="1" dirty="0" err="1">
                <a:solidFill>
                  <a:schemeClr val="accent5">
                    <a:lumMod val="75000"/>
                  </a:schemeClr>
                </a:solidFill>
              </a:rPr>
              <a:t>вдруге</a:t>
            </a:r>
            <a:r>
              <a:rPr lang="ru-RU" i="1" dirty="0">
                <a:solidFill>
                  <a:schemeClr val="accent5">
                    <a:lumMod val="75000"/>
                  </a:schemeClr>
                </a:solidFill>
              </a:rPr>
              <a:t> з </a:t>
            </a:r>
            <a:r>
              <a:rPr lang="ru-RU" i="1" dirty="0" err="1">
                <a:solidFill>
                  <a:schemeClr val="accent5">
                    <a:lumMod val="75000"/>
                  </a:schemeClr>
                </a:solidFill>
              </a:rPr>
              <a:t>удовою</a:t>
            </a:r>
            <a:r>
              <a:rPr lang="ru-RU" i="1" dirty="0">
                <a:solidFill>
                  <a:schemeClr val="accent5">
                    <a:lumMod val="75000"/>
                  </a:schemeClr>
                </a:solidFill>
              </a:rPr>
              <a:t> Оксаною Терещенко, в </a:t>
            </a:r>
            <a:r>
              <a:rPr lang="ru-RU" i="1" dirty="0" err="1">
                <a:solidFill>
                  <a:schemeClr val="accent5">
                    <a:lumMod val="75000"/>
                  </a:schemeClr>
                </a:solidFill>
              </a:rPr>
              <a:t>якої</a:t>
            </a:r>
            <a:r>
              <a:rPr lang="ru-RU" i="1" dirty="0">
                <a:solidFill>
                  <a:schemeClr val="accent5">
                    <a:lumMod val="75000"/>
                  </a:schemeClr>
                </a:solidFill>
              </a:rPr>
              <a:t> </a:t>
            </a:r>
            <a:r>
              <a:rPr lang="ru-RU" i="1" dirty="0" err="1">
                <a:solidFill>
                  <a:schemeClr val="accent5">
                    <a:lumMod val="75000"/>
                  </a:schemeClr>
                </a:solidFill>
              </a:rPr>
              <a:t>вже</a:t>
            </a:r>
            <a:r>
              <a:rPr lang="ru-RU" i="1" dirty="0">
                <a:solidFill>
                  <a:schemeClr val="accent5">
                    <a:lumMod val="75000"/>
                  </a:schemeClr>
                </a:solidFill>
              </a:rPr>
              <a:t> </a:t>
            </a:r>
            <a:r>
              <a:rPr lang="ru-RU" i="1" dirty="0" err="1">
                <a:solidFill>
                  <a:schemeClr val="accent5">
                    <a:lumMod val="75000"/>
                  </a:schemeClr>
                </a:solidFill>
              </a:rPr>
              <a:t>було</a:t>
            </a:r>
            <a:r>
              <a:rPr lang="ru-RU" i="1" dirty="0">
                <a:solidFill>
                  <a:schemeClr val="accent5">
                    <a:lumMod val="75000"/>
                  </a:schemeClr>
                </a:solidFill>
              </a:rPr>
              <a:t> </a:t>
            </a:r>
            <a:r>
              <a:rPr lang="ru-RU" i="1" dirty="0" err="1">
                <a:solidFill>
                  <a:schemeClr val="accent5">
                    <a:lumMod val="75000"/>
                  </a:schemeClr>
                </a:solidFill>
              </a:rPr>
              <a:t>троє</a:t>
            </a:r>
            <a:r>
              <a:rPr lang="ru-RU" i="1" dirty="0">
                <a:solidFill>
                  <a:schemeClr val="accent5">
                    <a:lumMod val="75000"/>
                  </a:schemeClr>
                </a:solidFill>
              </a:rPr>
              <a:t> </a:t>
            </a:r>
            <a:r>
              <a:rPr lang="ru-RU" i="1" dirty="0" err="1" smtClean="0">
                <a:solidFill>
                  <a:schemeClr val="accent5">
                    <a:lumMod val="75000"/>
                  </a:schemeClr>
                </a:solidFill>
              </a:rPr>
              <a:t>дітей</a:t>
            </a:r>
            <a:r>
              <a:rPr lang="ru-RU" i="1" dirty="0" smtClean="0">
                <a:solidFill>
                  <a:schemeClr val="accent5">
                    <a:lumMod val="75000"/>
                  </a:schemeClr>
                </a:solidFill>
              </a:rPr>
              <a:t>. </a:t>
            </a:r>
            <a:r>
              <a:rPr lang="ru-RU" i="1" dirty="0">
                <a:solidFill>
                  <a:schemeClr val="accent5">
                    <a:lumMod val="75000"/>
                  </a:schemeClr>
                </a:solidFill>
              </a:rPr>
              <a:t>Вона </a:t>
            </a:r>
            <a:r>
              <a:rPr lang="ru-RU" i="1" dirty="0" err="1">
                <a:solidFill>
                  <a:schemeClr val="accent5">
                    <a:lumMod val="75000"/>
                  </a:schemeClr>
                </a:solidFill>
              </a:rPr>
              <a:t>жорстоко</a:t>
            </a:r>
            <a:r>
              <a:rPr lang="ru-RU" i="1" dirty="0">
                <a:solidFill>
                  <a:schemeClr val="accent5">
                    <a:lumMod val="75000"/>
                  </a:schemeClr>
                </a:solidFill>
              </a:rPr>
              <a:t> </a:t>
            </a:r>
            <a:r>
              <a:rPr lang="ru-RU" i="1" dirty="0" err="1">
                <a:solidFill>
                  <a:schemeClr val="accent5">
                    <a:lumMod val="75000"/>
                  </a:schemeClr>
                </a:solidFill>
              </a:rPr>
              <a:t>поводилася</a:t>
            </a:r>
            <a:r>
              <a:rPr lang="ru-RU" i="1" dirty="0">
                <a:solidFill>
                  <a:schemeClr val="accent5">
                    <a:lumMod val="75000"/>
                  </a:schemeClr>
                </a:solidFill>
              </a:rPr>
              <a:t> з </a:t>
            </a:r>
            <a:r>
              <a:rPr lang="ru-RU" i="1" dirty="0" err="1">
                <a:solidFill>
                  <a:schemeClr val="accent5">
                    <a:lumMod val="75000"/>
                  </a:schemeClr>
                </a:solidFill>
              </a:rPr>
              <a:t>нерідними</a:t>
            </a:r>
            <a:r>
              <a:rPr lang="ru-RU" i="1" dirty="0">
                <a:solidFill>
                  <a:schemeClr val="accent5">
                    <a:lumMod val="75000"/>
                  </a:schemeClr>
                </a:solidFill>
              </a:rPr>
              <a:t> </a:t>
            </a:r>
            <a:r>
              <a:rPr lang="ru-RU" i="1" dirty="0" err="1">
                <a:solidFill>
                  <a:schemeClr val="accent5">
                    <a:lumMod val="75000"/>
                  </a:schemeClr>
                </a:solidFill>
              </a:rPr>
              <a:t>дітьми</a:t>
            </a:r>
            <a:r>
              <a:rPr lang="ru-RU" i="1" dirty="0">
                <a:solidFill>
                  <a:schemeClr val="accent5">
                    <a:lumMod val="75000"/>
                  </a:schemeClr>
                </a:solidFill>
              </a:rPr>
              <a:t>, </a:t>
            </a:r>
            <a:r>
              <a:rPr lang="ru-RU" i="1" dirty="0" err="1">
                <a:solidFill>
                  <a:schemeClr val="accent5">
                    <a:lumMod val="75000"/>
                  </a:schemeClr>
                </a:solidFill>
              </a:rPr>
              <a:t>зокрема</a:t>
            </a:r>
            <a:r>
              <a:rPr lang="ru-RU" i="1" dirty="0">
                <a:solidFill>
                  <a:schemeClr val="accent5">
                    <a:lumMod val="75000"/>
                  </a:schemeClr>
                </a:solidFill>
              </a:rPr>
              <a:t> з </a:t>
            </a:r>
            <a:r>
              <a:rPr lang="ru-RU" i="1" dirty="0" err="1">
                <a:solidFill>
                  <a:schemeClr val="accent5">
                    <a:lumMod val="75000"/>
                  </a:schemeClr>
                </a:solidFill>
              </a:rPr>
              <a:t>малим</a:t>
            </a:r>
            <a:r>
              <a:rPr lang="ru-RU" i="1" dirty="0">
                <a:solidFill>
                  <a:schemeClr val="accent5">
                    <a:lumMod val="75000"/>
                  </a:schemeClr>
                </a:solidFill>
              </a:rPr>
              <a:t> </a:t>
            </a:r>
            <a:r>
              <a:rPr lang="ru-RU" i="1" dirty="0" smtClean="0">
                <a:solidFill>
                  <a:schemeClr val="accent5">
                    <a:lumMod val="75000"/>
                  </a:schemeClr>
                </a:solidFill>
              </a:rPr>
              <a:t>Тарасом.</a:t>
            </a:r>
            <a:r>
              <a:rPr lang="ru-RU" dirty="0"/>
              <a:t> </a:t>
            </a:r>
            <a:r>
              <a:rPr lang="ru-RU" i="1" dirty="0">
                <a:solidFill>
                  <a:schemeClr val="accent5">
                    <a:lumMod val="75000"/>
                  </a:schemeClr>
                </a:solidFill>
              </a:rPr>
              <a:t>Тарас </a:t>
            </a:r>
            <a:r>
              <a:rPr lang="ru-RU" i="1" dirty="0" err="1">
                <a:solidFill>
                  <a:schemeClr val="accent5">
                    <a:lumMod val="75000"/>
                  </a:schemeClr>
                </a:solidFill>
              </a:rPr>
              <a:t>чумакував</a:t>
            </a:r>
            <a:r>
              <a:rPr lang="ru-RU" i="1" dirty="0">
                <a:solidFill>
                  <a:schemeClr val="accent5">
                    <a:lumMod val="75000"/>
                  </a:schemeClr>
                </a:solidFill>
              </a:rPr>
              <a:t> з </a:t>
            </a:r>
            <a:r>
              <a:rPr lang="ru-RU" i="1" dirty="0" err="1">
                <a:solidFill>
                  <a:schemeClr val="accent5">
                    <a:lumMod val="75000"/>
                  </a:schemeClr>
                </a:solidFill>
              </a:rPr>
              <a:t>батьком</a:t>
            </a:r>
            <a:r>
              <a:rPr lang="ru-RU" i="1" dirty="0">
                <a:solidFill>
                  <a:schemeClr val="accent5">
                    <a:lumMod val="75000"/>
                  </a:schemeClr>
                </a:solidFill>
              </a:rPr>
              <a:t>. </a:t>
            </a:r>
            <a:r>
              <a:rPr lang="ru-RU" i="1" dirty="0" err="1">
                <a:solidFill>
                  <a:schemeClr val="accent5">
                    <a:lumMod val="75000"/>
                  </a:schemeClr>
                </a:solidFill>
              </a:rPr>
              <a:t>Бував</a:t>
            </a:r>
            <a:r>
              <a:rPr lang="ru-RU" i="1" dirty="0">
                <a:solidFill>
                  <a:schemeClr val="accent5">
                    <a:lumMod val="75000"/>
                  </a:schemeClr>
                </a:solidFill>
              </a:rPr>
              <a:t> у </a:t>
            </a:r>
            <a:r>
              <a:rPr lang="ru-RU" i="1" dirty="0" err="1" smtClean="0">
                <a:solidFill>
                  <a:schemeClr val="accent5">
                    <a:lumMod val="75000"/>
                  </a:schemeClr>
                </a:solidFill>
              </a:rPr>
              <a:t>Звенигородці</a:t>
            </a:r>
            <a:r>
              <a:rPr lang="ru-RU" i="1" dirty="0" smtClean="0">
                <a:solidFill>
                  <a:schemeClr val="accent5">
                    <a:lumMod val="75000"/>
                  </a:schemeClr>
                </a:solidFill>
              </a:rPr>
              <a:t>,</a:t>
            </a:r>
            <a:r>
              <a:rPr lang="ru-RU" i="1" dirty="0">
                <a:solidFill>
                  <a:schemeClr val="accent5">
                    <a:lumMod val="75000"/>
                  </a:schemeClr>
                </a:solidFill>
              </a:rPr>
              <a:t> </a:t>
            </a:r>
            <a:r>
              <a:rPr lang="ru-RU" i="1" dirty="0" err="1">
                <a:solidFill>
                  <a:schemeClr val="accent5">
                    <a:lumMod val="75000"/>
                  </a:schemeClr>
                </a:solidFill>
              </a:rPr>
              <a:t>Умані</a:t>
            </a:r>
            <a:r>
              <a:rPr lang="ru-RU" i="1" dirty="0">
                <a:solidFill>
                  <a:schemeClr val="accent5">
                    <a:lumMod val="75000"/>
                  </a:schemeClr>
                </a:solidFill>
              </a:rPr>
              <a:t>, </a:t>
            </a:r>
            <a:r>
              <a:rPr lang="ru-RU" i="1" dirty="0" err="1" smtClean="0">
                <a:solidFill>
                  <a:schemeClr val="accent5">
                    <a:lumMod val="75000"/>
                  </a:schemeClr>
                </a:solidFill>
              </a:rPr>
              <a:t>Єлисаветграді</a:t>
            </a:r>
            <a:r>
              <a:rPr lang="ru-RU" i="1" dirty="0" smtClean="0">
                <a:solidFill>
                  <a:schemeClr val="accent5">
                    <a:lumMod val="75000"/>
                  </a:schemeClr>
                </a:solidFill>
              </a:rPr>
              <a:t>.</a:t>
            </a:r>
          </a:p>
          <a:p>
            <a:r>
              <a:rPr lang="ru-RU" i="1" dirty="0" smtClean="0">
                <a:solidFill>
                  <a:schemeClr val="accent5">
                    <a:lumMod val="75000"/>
                  </a:schemeClr>
                </a:solidFill>
              </a:rPr>
              <a:t>2 </a:t>
            </a:r>
            <a:r>
              <a:rPr lang="ru-RU" i="1" dirty="0" err="1" smtClean="0">
                <a:solidFill>
                  <a:schemeClr val="accent5">
                    <a:lumMod val="75000"/>
                  </a:schemeClr>
                </a:solidFill>
              </a:rPr>
              <a:t>квітня</a:t>
            </a:r>
            <a:r>
              <a:rPr lang="ru-RU" i="1" dirty="0">
                <a:solidFill>
                  <a:schemeClr val="accent5">
                    <a:lumMod val="75000"/>
                  </a:schemeClr>
                </a:solidFill>
              </a:rPr>
              <a:t> 1825 року </a:t>
            </a:r>
            <a:r>
              <a:rPr lang="ru-RU" i="1" dirty="0" err="1">
                <a:solidFill>
                  <a:schemeClr val="accent5">
                    <a:lumMod val="75000"/>
                  </a:schemeClr>
                </a:solidFill>
              </a:rPr>
              <a:t>від</a:t>
            </a:r>
            <a:r>
              <a:rPr lang="ru-RU" i="1" dirty="0">
                <a:solidFill>
                  <a:schemeClr val="accent5">
                    <a:lumMod val="75000"/>
                  </a:schemeClr>
                </a:solidFill>
              </a:rPr>
              <a:t> </a:t>
            </a:r>
            <a:r>
              <a:rPr lang="ru-RU" i="1" dirty="0" err="1">
                <a:solidFill>
                  <a:schemeClr val="accent5">
                    <a:lumMod val="75000"/>
                  </a:schemeClr>
                </a:solidFill>
              </a:rPr>
              <a:t>тяжкої</a:t>
            </a:r>
            <a:r>
              <a:rPr lang="ru-RU" i="1" dirty="0">
                <a:solidFill>
                  <a:schemeClr val="accent5">
                    <a:lumMod val="75000"/>
                  </a:schemeClr>
                </a:solidFill>
              </a:rPr>
              <a:t> </a:t>
            </a:r>
            <a:r>
              <a:rPr lang="ru-RU" i="1" dirty="0" err="1">
                <a:solidFill>
                  <a:schemeClr val="accent5">
                    <a:lumMod val="75000"/>
                  </a:schemeClr>
                </a:solidFill>
              </a:rPr>
              <a:t>праці</a:t>
            </a:r>
            <a:r>
              <a:rPr lang="ru-RU" i="1" dirty="0">
                <a:solidFill>
                  <a:schemeClr val="accent5">
                    <a:lumMod val="75000"/>
                  </a:schemeClr>
                </a:solidFill>
              </a:rPr>
              <a:t> на </a:t>
            </a:r>
            <a:r>
              <a:rPr lang="ru-RU" i="1" dirty="0" err="1">
                <a:solidFill>
                  <a:schemeClr val="accent5">
                    <a:lumMod val="75000"/>
                  </a:schemeClr>
                </a:solidFill>
              </a:rPr>
              <a:t>панщині</a:t>
            </a:r>
            <a:r>
              <a:rPr lang="ru-RU" i="1" dirty="0">
                <a:solidFill>
                  <a:schemeClr val="accent5">
                    <a:lumMod val="75000"/>
                  </a:schemeClr>
                </a:solidFill>
              </a:rPr>
              <a:t> помер </a:t>
            </a:r>
            <a:r>
              <a:rPr lang="ru-RU" i="1" dirty="0" err="1">
                <a:solidFill>
                  <a:schemeClr val="accent5">
                    <a:lumMod val="75000"/>
                  </a:schemeClr>
                </a:solidFill>
              </a:rPr>
              <a:t>Григорій</a:t>
            </a:r>
            <a:r>
              <a:rPr lang="ru-RU" i="1" dirty="0">
                <a:solidFill>
                  <a:schemeClr val="accent5">
                    <a:lumMod val="75000"/>
                  </a:schemeClr>
                </a:solidFill>
              </a:rPr>
              <a:t> </a:t>
            </a:r>
            <a:r>
              <a:rPr lang="ru-RU" i="1" dirty="0" smtClean="0">
                <a:solidFill>
                  <a:schemeClr val="accent5">
                    <a:lumMod val="75000"/>
                  </a:schemeClr>
                </a:solidFill>
              </a:rPr>
              <a:t>Шевченко,</a:t>
            </a:r>
            <a:r>
              <a:rPr lang="ru-RU" dirty="0"/>
              <a:t> </a:t>
            </a:r>
            <a:r>
              <a:rPr lang="ru-RU" i="1" dirty="0">
                <a:solidFill>
                  <a:schemeClr val="accent5">
                    <a:lumMod val="75000"/>
                  </a:schemeClr>
                </a:solidFill>
              </a:rPr>
              <a:t> і </a:t>
            </a:r>
            <a:r>
              <a:rPr lang="ru-RU" i="1" dirty="0" err="1">
                <a:solidFill>
                  <a:schemeClr val="accent5">
                    <a:lumMod val="75000"/>
                  </a:schemeClr>
                </a:solidFill>
              </a:rPr>
              <a:t>невдовзі</a:t>
            </a:r>
            <a:r>
              <a:rPr lang="ru-RU" i="1" dirty="0">
                <a:solidFill>
                  <a:schemeClr val="accent5">
                    <a:lumMod val="75000"/>
                  </a:schemeClr>
                </a:solidFill>
              </a:rPr>
              <a:t> </a:t>
            </a:r>
            <a:r>
              <a:rPr lang="ru-RU" i="1" dirty="0" err="1">
                <a:solidFill>
                  <a:schemeClr val="accent5">
                    <a:lumMod val="75000"/>
                  </a:schemeClr>
                </a:solidFill>
              </a:rPr>
              <a:t>мачуха</a:t>
            </a:r>
            <a:r>
              <a:rPr lang="ru-RU" i="1" dirty="0">
                <a:solidFill>
                  <a:schemeClr val="accent5">
                    <a:lumMod val="75000"/>
                  </a:schemeClr>
                </a:solidFill>
              </a:rPr>
              <a:t> </a:t>
            </a:r>
            <a:r>
              <a:rPr lang="ru-RU" i="1" dirty="0" err="1">
                <a:solidFill>
                  <a:schemeClr val="accent5">
                    <a:lumMod val="75000"/>
                  </a:schemeClr>
                </a:solidFill>
              </a:rPr>
              <a:t>повернулася</a:t>
            </a:r>
            <a:r>
              <a:rPr lang="ru-RU" i="1" dirty="0">
                <a:solidFill>
                  <a:schemeClr val="accent5">
                    <a:lumMod val="75000"/>
                  </a:schemeClr>
                </a:solidFill>
              </a:rPr>
              <a:t> </a:t>
            </a:r>
            <a:r>
              <a:rPr lang="ru-RU" i="1" dirty="0" err="1">
                <a:solidFill>
                  <a:schemeClr val="accent5">
                    <a:lumMod val="75000"/>
                  </a:schemeClr>
                </a:solidFill>
              </a:rPr>
              <a:t>зі</a:t>
            </a:r>
            <a:r>
              <a:rPr lang="ru-RU" i="1" dirty="0">
                <a:solidFill>
                  <a:schemeClr val="accent5">
                    <a:lumMod val="75000"/>
                  </a:schemeClr>
                </a:solidFill>
              </a:rPr>
              <a:t> </a:t>
            </a:r>
            <a:r>
              <a:rPr lang="ru-RU" i="1" dirty="0" err="1">
                <a:solidFill>
                  <a:schemeClr val="accent5">
                    <a:lumMod val="75000"/>
                  </a:schemeClr>
                </a:solidFill>
              </a:rPr>
              <a:t>своїми</a:t>
            </a:r>
            <a:r>
              <a:rPr lang="ru-RU" i="1" dirty="0">
                <a:solidFill>
                  <a:schemeClr val="accent5">
                    <a:lumMod val="75000"/>
                  </a:schemeClr>
                </a:solidFill>
              </a:rPr>
              <a:t> </a:t>
            </a:r>
            <a:r>
              <a:rPr lang="ru-RU" i="1" dirty="0" err="1">
                <a:solidFill>
                  <a:schemeClr val="accent5">
                    <a:lumMod val="75000"/>
                  </a:schemeClr>
                </a:solidFill>
              </a:rPr>
              <a:t>дітьми</a:t>
            </a:r>
            <a:r>
              <a:rPr lang="ru-RU" i="1" dirty="0">
                <a:solidFill>
                  <a:schemeClr val="accent5">
                    <a:lumMod val="75000"/>
                  </a:schemeClr>
                </a:solidFill>
              </a:rPr>
              <a:t> до </a:t>
            </a:r>
            <a:r>
              <a:rPr lang="ru-RU" i="1" dirty="0" err="1">
                <a:solidFill>
                  <a:schemeClr val="accent5">
                    <a:lumMod val="75000"/>
                  </a:schemeClr>
                </a:solidFill>
              </a:rPr>
              <a:t>Моринців</a:t>
            </a:r>
            <a:r>
              <a:rPr lang="ru-RU" i="1" dirty="0">
                <a:solidFill>
                  <a:schemeClr val="accent5">
                    <a:lumMod val="75000"/>
                  </a:schemeClr>
                </a:solidFill>
              </a:rPr>
              <a:t>, а Тарас </a:t>
            </a:r>
            <a:r>
              <a:rPr lang="ru-RU" i="1" dirty="0" err="1">
                <a:solidFill>
                  <a:schemeClr val="accent5">
                    <a:lumMod val="75000"/>
                  </a:schemeClr>
                </a:solidFill>
              </a:rPr>
              <a:t>пішов</a:t>
            </a:r>
            <a:r>
              <a:rPr lang="ru-RU" i="1" dirty="0">
                <a:solidFill>
                  <a:schemeClr val="accent5">
                    <a:lumMod val="75000"/>
                  </a:schemeClr>
                </a:solidFill>
              </a:rPr>
              <a:t> у найми до </a:t>
            </a:r>
            <a:r>
              <a:rPr lang="ru-RU" i="1" dirty="0" err="1">
                <a:solidFill>
                  <a:schemeClr val="accent5">
                    <a:lumMod val="75000"/>
                  </a:schemeClr>
                </a:solidFill>
              </a:rPr>
              <a:t>дяка</a:t>
            </a:r>
            <a:r>
              <a:rPr lang="ru-RU" i="1" dirty="0">
                <a:solidFill>
                  <a:schemeClr val="accent5">
                    <a:lumMod val="75000"/>
                  </a:schemeClr>
                </a:solidFill>
              </a:rPr>
              <a:t> Петра </a:t>
            </a:r>
            <a:r>
              <a:rPr lang="ru-RU" i="1" dirty="0" err="1">
                <a:solidFill>
                  <a:schemeClr val="accent5">
                    <a:lumMod val="75000"/>
                  </a:schemeClr>
                </a:solidFill>
              </a:rPr>
              <a:t>Богорського</a:t>
            </a:r>
            <a:r>
              <a:rPr lang="ru-RU" i="1" dirty="0">
                <a:solidFill>
                  <a:schemeClr val="accent5">
                    <a:lumMod val="75000"/>
                  </a:schemeClr>
                </a:solidFill>
              </a:rPr>
              <a:t>, </a:t>
            </a:r>
            <a:r>
              <a:rPr lang="ru-RU" i="1" dirty="0" err="1">
                <a:solidFill>
                  <a:schemeClr val="accent5">
                    <a:lumMod val="75000"/>
                  </a:schemeClr>
                </a:solidFill>
              </a:rPr>
              <a:t>який</a:t>
            </a:r>
            <a:r>
              <a:rPr lang="ru-RU" i="1" dirty="0">
                <a:solidFill>
                  <a:schemeClr val="accent5">
                    <a:lumMod val="75000"/>
                  </a:schemeClr>
                </a:solidFill>
              </a:rPr>
              <a:t> </a:t>
            </a:r>
            <a:r>
              <a:rPr lang="ru-RU" i="1" dirty="0" err="1">
                <a:solidFill>
                  <a:schemeClr val="accent5">
                    <a:lumMod val="75000"/>
                  </a:schemeClr>
                </a:solidFill>
              </a:rPr>
              <a:t>прибув</a:t>
            </a:r>
            <a:r>
              <a:rPr lang="ru-RU" i="1" dirty="0">
                <a:solidFill>
                  <a:schemeClr val="accent5">
                    <a:lumMod val="75000"/>
                  </a:schemeClr>
                </a:solidFill>
              </a:rPr>
              <a:t> </a:t>
            </a:r>
            <a:r>
              <a:rPr lang="ru-RU" i="1" dirty="0" err="1">
                <a:solidFill>
                  <a:schemeClr val="accent5">
                    <a:lumMod val="75000"/>
                  </a:schemeClr>
                </a:solidFill>
              </a:rPr>
              <a:t>із</a:t>
            </a:r>
            <a:r>
              <a:rPr lang="ru-RU" i="1" dirty="0">
                <a:solidFill>
                  <a:schemeClr val="accent5">
                    <a:lumMod val="75000"/>
                  </a:schemeClr>
                </a:solidFill>
              </a:rPr>
              <a:t> </a:t>
            </a:r>
            <a:r>
              <a:rPr lang="ru-RU" i="1" dirty="0" err="1" smtClean="0">
                <a:solidFill>
                  <a:schemeClr val="accent5">
                    <a:lumMod val="75000"/>
                  </a:schemeClr>
                </a:solidFill>
              </a:rPr>
              <a:t>Києва</a:t>
            </a:r>
            <a:r>
              <a:rPr lang="ru-RU" i="1" dirty="0" smtClean="0">
                <a:solidFill>
                  <a:schemeClr val="accent5">
                    <a:lumMod val="75000"/>
                  </a:schemeClr>
                </a:solidFill>
              </a:rPr>
              <a:t>.</a:t>
            </a:r>
            <a:endParaRPr lang="uk-UA" i="1" dirty="0">
              <a:solidFill>
                <a:schemeClr val="accent5">
                  <a:lumMod val="75000"/>
                </a:schemeClr>
              </a:solidFill>
            </a:endParaRPr>
          </a:p>
        </p:txBody>
      </p:sp>
    </p:spTree>
    <p:extLst>
      <p:ext uri="{BB962C8B-B14F-4D97-AF65-F5344CB8AC3E}">
        <p14:creationId xmlns:p14="http://schemas.microsoft.com/office/powerpoint/2010/main" val="316016679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268760"/>
            <a:ext cx="4752528" cy="4320480"/>
          </a:xfrm>
        </p:spPr>
        <p:txBody>
          <a:bodyPr>
            <a:normAutofit fontScale="90000"/>
          </a:bodyPr>
          <a:lstStyle/>
          <a:p>
            <a:r>
              <a:rPr lang="ru-RU" sz="1800" i="1" dirty="0">
                <a:effectLst/>
              </a:rPr>
              <a:t> </a:t>
            </a:r>
            <a:r>
              <a:rPr lang="ru-RU" sz="2000" i="1" dirty="0">
                <a:effectLst/>
              </a:rPr>
              <a:t>Як школяр-</a:t>
            </a:r>
            <a:r>
              <a:rPr lang="ru-RU" sz="2000" i="1" dirty="0" err="1">
                <a:effectLst/>
              </a:rPr>
              <a:t>попихач</a:t>
            </a:r>
            <a:r>
              <a:rPr lang="ru-RU" sz="2000" i="1" dirty="0">
                <a:effectLst/>
              </a:rPr>
              <a:t>, Тарас носив воду, </a:t>
            </a:r>
            <a:r>
              <a:rPr lang="ru-RU" sz="2000" i="1" dirty="0" err="1">
                <a:effectLst/>
              </a:rPr>
              <a:t>опалював</a:t>
            </a:r>
            <a:r>
              <a:rPr lang="ru-RU" sz="2000" i="1" dirty="0">
                <a:effectLst/>
              </a:rPr>
              <a:t> школу, </a:t>
            </a:r>
            <a:r>
              <a:rPr lang="ru-RU" sz="2000" i="1" dirty="0" err="1">
                <a:effectLst/>
              </a:rPr>
              <a:t>обслуговав</a:t>
            </a:r>
            <a:r>
              <a:rPr lang="ru-RU" sz="2000" i="1" dirty="0">
                <a:effectLst/>
              </a:rPr>
              <a:t> </a:t>
            </a:r>
            <a:r>
              <a:rPr lang="ru-RU" sz="2000" i="1" dirty="0" err="1">
                <a:effectLst/>
              </a:rPr>
              <a:t>дяка</a:t>
            </a:r>
            <a:r>
              <a:rPr lang="ru-RU" sz="2000" i="1" dirty="0">
                <a:effectLst/>
              </a:rPr>
              <a:t>, читав </a:t>
            </a:r>
            <a:r>
              <a:rPr lang="ru-RU" sz="2000" i="1" dirty="0" err="1">
                <a:effectLst/>
              </a:rPr>
              <a:t>псалтир</a:t>
            </a:r>
            <a:r>
              <a:rPr lang="ru-RU" sz="2000" i="1" dirty="0">
                <a:effectLst/>
              </a:rPr>
              <a:t> над </a:t>
            </a:r>
            <a:r>
              <a:rPr lang="ru-RU" sz="2000" i="1" dirty="0" err="1">
                <a:effectLst/>
              </a:rPr>
              <a:t>померлими</a:t>
            </a:r>
            <a:r>
              <a:rPr lang="ru-RU" sz="2000" i="1" dirty="0">
                <a:effectLst/>
              </a:rPr>
              <a:t> й </a:t>
            </a:r>
            <a:r>
              <a:rPr lang="ru-RU" sz="2000" i="1" dirty="0" err="1">
                <a:effectLst/>
              </a:rPr>
              <a:t>навчався</a:t>
            </a:r>
            <a:r>
              <a:rPr lang="ru-RU" sz="2000" i="1" dirty="0">
                <a:effectLst/>
              </a:rPr>
              <a:t> </a:t>
            </a:r>
            <a:r>
              <a:rPr lang="ru-RU" sz="2000" i="1" dirty="0" smtClean="0">
                <a:effectLst/>
              </a:rPr>
              <a:t> </a:t>
            </a:r>
            <a:r>
              <a:rPr lang="ru-RU" sz="2000" i="1" dirty="0" err="1" smtClean="0">
                <a:effectLst/>
              </a:rPr>
              <a:t>далі</a:t>
            </a:r>
            <a:r>
              <a:rPr lang="ru-RU" sz="2000" i="1" dirty="0" smtClean="0">
                <a:effectLst/>
              </a:rPr>
              <a:t>.</a:t>
            </a:r>
            <a:r>
              <a:rPr lang="ru-RU" sz="2000" dirty="0">
                <a:effectLst/>
              </a:rPr>
              <a:t> </a:t>
            </a:r>
            <a:r>
              <a:rPr lang="ru-RU" sz="2000" i="1" dirty="0">
                <a:solidFill>
                  <a:schemeClr val="accent5">
                    <a:lumMod val="75000"/>
                  </a:schemeClr>
                </a:solidFill>
                <a:effectLst/>
              </a:rPr>
              <a:t>У той час Шевченко </a:t>
            </a:r>
            <a:r>
              <a:rPr lang="ru-RU" sz="2000" i="1" dirty="0" err="1">
                <a:solidFill>
                  <a:schemeClr val="accent5">
                    <a:lumMod val="75000"/>
                  </a:schemeClr>
                </a:solidFill>
                <a:effectLst/>
              </a:rPr>
              <a:t>ознайомився</a:t>
            </a:r>
            <a:r>
              <a:rPr lang="ru-RU" sz="2000" i="1" dirty="0">
                <a:solidFill>
                  <a:schemeClr val="accent5">
                    <a:lumMod val="75000"/>
                  </a:schemeClr>
                </a:solidFill>
                <a:effectLst/>
              </a:rPr>
              <a:t> з </a:t>
            </a:r>
            <a:r>
              <a:rPr lang="ru-RU" sz="2000" i="1" dirty="0" err="1">
                <a:solidFill>
                  <a:schemeClr val="accent5">
                    <a:lumMod val="75000"/>
                  </a:schemeClr>
                </a:solidFill>
                <a:effectLst/>
              </a:rPr>
              <a:t>деякими</a:t>
            </a:r>
            <a:r>
              <a:rPr lang="ru-RU" sz="2000" i="1" dirty="0">
                <a:solidFill>
                  <a:schemeClr val="accent5">
                    <a:lumMod val="75000"/>
                  </a:schemeClr>
                </a:solidFill>
                <a:effectLst/>
              </a:rPr>
              <a:t> </a:t>
            </a:r>
            <a:r>
              <a:rPr lang="ru-RU" sz="2000" i="1" dirty="0" err="1">
                <a:solidFill>
                  <a:schemeClr val="accent5">
                    <a:lumMod val="75000"/>
                  </a:schemeClr>
                </a:solidFill>
                <a:effectLst/>
              </a:rPr>
              <a:t>творами</a:t>
            </a:r>
            <a:r>
              <a:rPr lang="ru-RU" sz="2000" i="1" dirty="0">
                <a:solidFill>
                  <a:schemeClr val="accent5">
                    <a:lumMod val="75000"/>
                  </a:schemeClr>
                </a:solidFill>
                <a:effectLst/>
              </a:rPr>
              <a:t> </a:t>
            </a:r>
            <a:r>
              <a:rPr lang="ru-RU" sz="2000" i="1" dirty="0" err="1">
                <a:solidFill>
                  <a:schemeClr val="accent5">
                    <a:lumMod val="75000"/>
                  </a:schemeClr>
                </a:solidFill>
                <a:effectLst/>
              </a:rPr>
              <a:t>української</a:t>
            </a:r>
            <a:r>
              <a:rPr lang="ru-RU" sz="2000" i="1" dirty="0">
                <a:solidFill>
                  <a:schemeClr val="accent5">
                    <a:lumMod val="75000"/>
                  </a:schemeClr>
                </a:solidFill>
                <a:effectLst/>
              </a:rPr>
              <a:t> </a:t>
            </a:r>
            <a:r>
              <a:rPr lang="ru-RU" sz="2000" i="1" dirty="0" err="1" smtClean="0">
                <a:solidFill>
                  <a:schemeClr val="accent5">
                    <a:lumMod val="75000"/>
                  </a:schemeClr>
                </a:solidFill>
                <a:effectLst/>
              </a:rPr>
              <a:t>літератури</a:t>
            </a:r>
            <a:r>
              <a:rPr lang="ru-RU" sz="2000" i="1" dirty="0">
                <a:solidFill>
                  <a:schemeClr val="accent5">
                    <a:lumMod val="75000"/>
                  </a:schemeClr>
                </a:solidFill>
                <a:effectLst/>
              </a:rPr>
              <a:t>.</a:t>
            </a:r>
            <a:r>
              <a:rPr lang="ru-RU" sz="2000" i="1" dirty="0" smtClean="0">
                <a:solidFill>
                  <a:schemeClr val="accent5">
                    <a:lumMod val="75000"/>
                  </a:schemeClr>
                </a:solidFill>
                <a:effectLst/>
              </a:rPr>
              <a:t> </a:t>
            </a:r>
            <a:r>
              <a:rPr lang="ru-RU" sz="2000" i="1" dirty="0">
                <a:solidFill>
                  <a:schemeClr val="accent5">
                    <a:lumMod val="75000"/>
                  </a:schemeClr>
                </a:solidFill>
                <a:effectLst/>
              </a:rPr>
              <a:t>Не </a:t>
            </a:r>
            <a:r>
              <a:rPr lang="ru-RU" sz="2000" i="1" dirty="0" err="1">
                <a:solidFill>
                  <a:schemeClr val="accent5">
                    <a:lumMod val="75000"/>
                  </a:schemeClr>
                </a:solidFill>
                <a:effectLst/>
              </a:rPr>
              <a:t>стерпівши</a:t>
            </a:r>
            <a:r>
              <a:rPr lang="ru-RU" sz="2000" i="1" dirty="0">
                <a:solidFill>
                  <a:schemeClr val="accent5">
                    <a:lumMod val="75000"/>
                  </a:schemeClr>
                </a:solidFill>
                <a:effectLst/>
              </a:rPr>
              <a:t> </a:t>
            </a:r>
            <a:r>
              <a:rPr lang="ru-RU" sz="2000" i="1" dirty="0" err="1">
                <a:solidFill>
                  <a:schemeClr val="accent5">
                    <a:lumMod val="75000"/>
                  </a:schemeClr>
                </a:solidFill>
                <a:effectLst/>
              </a:rPr>
              <a:t>знущань</a:t>
            </a:r>
            <a:r>
              <a:rPr lang="ru-RU" sz="2000" i="1" dirty="0">
                <a:solidFill>
                  <a:schemeClr val="accent5">
                    <a:lumMod val="75000"/>
                  </a:schemeClr>
                </a:solidFill>
                <a:effectLst/>
              </a:rPr>
              <a:t> </a:t>
            </a:r>
            <a:r>
              <a:rPr lang="ru-RU" sz="2000" i="1" dirty="0" err="1">
                <a:solidFill>
                  <a:schemeClr val="accent5">
                    <a:lumMod val="75000"/>
                  </a:schemeClr>
                </a:solidFill>
                <a:effectLst/>
              </a:rPr>
              <a:t>Богорського</a:t>
            </a:r>
            <a:r>
              <a:rPr lang="ru-RU" sz="2000" i="1" dirty="0">
                <a:solidFill>
                  <a:schemeClr val="accent5">
                    <a:lumMod val="75000"/>
                  </a:schemeClr>
                </a:solidFill>
                <a:effectLst/>
              </a:rPr>
              <a:t>, Тарас </a:t>
            </a:r>
            <a:r>
              <a:rPr lang="ru-RU" sz="2000" i="1" dirty="0" err="1">
                <a:solidFill>
                  <a:schemeClr val="accent5">
                    <a:lumMod val="75000"/>
                  </a:schemeClr>
                </a:solidFill>
                <a:effectLst/>
              </a:rPr>
              <a:t>втік</a:t>
            </a:r>
            <a:r>
              <a:rPr lang="ru-RU" sz="2000" i="1" dirty="0">
                <a:solidFill>
                  <a:schemeClr val="accent5">
                    <a:lumMod val="75000"/>
                  </a:schemeClr>
                </a:solidFill>
                <a:effectLst/>
              </a:rPr>
              <a:t> </a:t>
            </a:r>
            <a:r>
              <a:rPr lang="ru-RU" sz="2000" i="1" dirty="0" err="1">
                <a:solidFill>
                  <a:schemeClr val="accent5">
                    <a:lumMod val="75000"/>
                  </a:schemeClr>
                </a:solidFill>
                <a:effectLst/>
              </a:rPr>
              <a:t>від</a:t>
            </a:r>
            <a:r>
              <a:rPr lang="ru-RU" sz="2000" i="1" dirty="0">
                <a:solidFill>
                  <a:schemeClr val="accent5">
                    <a:lumMod val="75000"/>
                  </a:schemeClr>
                </a:solidFill>
                <a:effectLst/>
              </a:rPr>
              <a:t> </a:t>
            </a:r>
            <a:r>
              <a:rPr lang="ru-RU" sz="2000" i="1" dirty="0" err="1">
                <a:solidFill>
                  <a:schemeClr val="accent5">
                    <a:lumMod val="75000"/>
                  </a:schemeClr>
                </a:solidFill>
                <a:effectLst/>
              </a:rPr>
              <a:t>нього</a:t>
            </a:r>
            <a:r>
              <a:rPr lang="ru-RU" sz="2000" i="1" dirty="0">
                <a:solidFill>
                  <a:schemeClr val="accent5">
                    <a:lumMod val="75000"/>
                  </a:schemeClr>
                </a:solidFill>
                <a:effectLst/>
              </a:rPr>
              <a:t> й почав </a:t>
            </a:r>
            <a:r>
              <a:rPr lang="ru-RU" sz="2000" i="1" dirty="0" err="1">
                <a:solidFill>
                  <a:schemeClr val="accent5">
                    <a:lumMod val="75000"/>
                  </a:schemeClr>
                </a:solidFill>
                <a:effectLst/>
              </a:rPr>
              <a:t>шукати</a:t>
            </a:r>
            <a:r>
              <a:rPr lang="ru-RU" sz="2000" i="1" dirty="0">
                <a:solidFill>
                  <a:schemeClr val="accent5">
                    <a:lumMod val="75000"/>
                  </a:schemeClr>
                </a:solidFill>
                <a:effectLst/>
              </a:rPr>
              <a:t> у </a:t>
            </a:r>
            <a:r>
              <a:rPr lang="ru-RU" sz="2000" i="1" dirty="0" err="1">
                <a:solidFill>
                  <a:schemeClr val="accent5">
                    <a:lumMod val="75000"/>
                  </a:schemeClr>
                </a:solidFill>
                <a:effectLst/>
              </a:rPr>
              <a:t>навколишніх</a:t>
            </a:r>
            <a:r>
              <a:rPr lang="ru-RU" sz="2000" i="1" dirty="0">
                <a:solidFill>
                  <a:schemeClr val="accent5">
                    <a:lumMod val="75000"/>
                  </a:schemeClr>
                </a:solidFill>
                <a:effectLst/>
              </a:rPr>
              <a:t> селах </a:t>
            </a:r>
            <a:r>
              <a:rPr lang="ru-RU" sz="2000" i="1" dirty="0" smtClean="0">
                <a:solidFill>
                  <a:schemeClr val="accent5">
                    <a:lumMod val="75000"/>
                  </a:schemeClr>
                </a:solidFill>
                <a:effectLst/>
              </a:rPr>
              <a:t>учителя-маляра.</a:t>
            </a:r>
            <a:r>
              <a:rPr lang="ru-RU" sz="1800" dirty="0">
                <a:effectLst/>
              </a:rPr>
              <a:t>  </a:t>
            </a:r>
            <a:r>
              <a:rPr lang="ru-RU" sz="2000" i="1" dirty="0" smtClean="0">
                <a:solidFill>
                  <a:schemeClr val="accent5">
                    <a:lumMod val="75000"/>
                  </a:schemeClr>
                </a:solidFill>
                <a:effectLst/>
              </a:rPr>
              <a:t>1827</a:t>
            </a:r>
            <a:r>
              <a:rPr lang="ru-RU" sz="2000" i="1" dirty="0">
                <a:solidFill>
                  <a:schemeClr val="accent5">
                    <a:lumMod val="75000"/>
                  </a:schemeClr>
                </a:solidFill>
                <a:effectLst/>
              </a:rPr>
              <a:t> </a:t>
            </a:r>
            <a:r>
              <a:rPr lang="ru-RU" sz="2000" i="1" dirty="0" smtClean="0">
                <a:solidFill>
                  <a:schemeClr val="accent5">
                    <a:lumMod val="75000"/>
                  </a:schemeClr>
                </a:solidFill>
                <a:effectLst/>
              </a:rPr>
              <a:t>року </a:t>
            </a:r>
            <a:r>
              <a:rPr lang="ru-RU" sz="2000" i="1" dirty="0" err="1">
                <a:solidFill>
                  <a:schemeClr val="accent5">
                    <a:lumMod val="75000"/>
                  </a:schemeClr>
                </a:solidFill>
                <a:effectLst/>
              </a:rPr>
              <a:t>він</a:t>
            </a:r>
            <a:r>
              <a:rPr lang="ru-RU" sz="2000" i="1" dirty="0">
                <a:solidFill>
                  <a:schemeClr val="accent5">
                    <a:lumMod val="75000"/>
                  </a:schemeClr>
                </a:solidFill>
                <a:effectLst/>
              </a:rPr>
              <a:t> пас </a:t>
            </a:r>
            <a:r>
              <a:rPr lang="ru-RU" sz="2000" i="1" dirty="0" err="1">
                <a:solidFill>
                  <a:schemeClr val="accent5">
                    <a:lumMod val="75000"/>
                  </a:schemeClr>
                </a:solidFill>
                <a:effectLst/>
              </a:rPr>
              <a:t>громадську</a:t>
            </a:r>
            <a:r>
              <a:rPr lang="ru-RU" sz="2000" i="1" dirty="0">
                <a:solidFill>
                  <a:schemeClr val="accent5">
                    <a:lumMod val="75000"/>
                  </a:schemeClr>
                </a:solidFill>
                <a:effectLst/>
              </a:rPr>
              <a:t> отару в </a:t>
            </a:r>
            <a:r>
              <a:rPr lang="ru-RU" sz="2000" i="1" dirty="0" err="1">
                <a:solidFill>
                  <a:schemeClr val="accent5">
                    <a:lumMod val="75000"/>
                  </a:schemeClr>
                </a:solidFill>
                <a:effectLst/>
              </a:rPr>
              <a:t>Кирилівці</a:t>
            </a:r>
            <a:r>
              <a:rPr lang="ru-RU" sz="2000" i="1" dirty="0">
                <a:solidFill>
                  <a:schemeClr val="accent5">
                    <a:lumMod val="75000"/>
                  </a:schemeClr>
                </a:solidFill>
                <a:effectLst/>
              </a:rPr>
              <a:t> й там </a:t>
            </a:r>
            <a:r>
              <a:rPr lang="ru-RU" sz="2000" i="1" dirty="0" err="1">
                <a:solidFill>
                  <a:schemeClr val="accent5">
                    <a:lumMod val="75000"/>
                  </a:schemeClr>
                </a:solidFill>
                <a:effectLst/>
              </a:rPr>
              <a:t>зустрічався</a:t>
            </a:r>
            <a:r>
              <a:rPr lang="ru-RU" sz="2000" i="1" dirty="0">
                <a:solidFill>
                  <a:schemeClr val="accent5">
                    <a:lumMod val="75000"/>
                  </a:schemeClr>
                </a:solidFill>
                <a:effectLst/>
              </a:rPr>
              <a:t> з Оксаною Коваленко. </a:t>
            </a:r>
            <a:r>
              <a:rPr lang="ru-RU" sz="2000" i="1" dirty="0" err="1">
                <a:solidFill>
                  <a:schemeClr val="accent5">
                    <a:lumMod val="75000"/>
                  </a:schemeClr>
                </a:solidFill>
                <a:effectLst/>
              </a:rPr>
              <a:t>Цю</a:t>
            </a:r>
            <a:r>
              <a:rPr lang="ru-RU" sz="2000" i="1" dirty="0">
                <a:solidFill>
                  <a:schemeClr val="accent5">
                    <a:lumMod val="75000"/>
                  </a:schemeClr>
                </a:solidFill>
                <a:effectLst/>
              </a:rPr>
              <a:t> подругу </a:t>
            </a:r>
            <a:r>
              <a:rPr lang="ru-RU" sz="2000" i="1" dirty="0" err="1">
                <a:solidFill>
                  <a:schemeClr val="accent5">
                    <a:lumMod val="75000"/>
                  </a:schemeClr>
                </a:solidFill>
                <a:effectLst/>
              </a:rPr>
              <a:t>дитинства</a:t>
            </a:r>
            <a:r>
              <a:rPr lang="ru-RU" sz="2000" i="1" dirty="0">
                <a:solidFill>
                  <a:schemeClr val="accent5">
                    <a:lumMod val="75000"/>
                  </a:schemeClr>
                </a:solidFill>
                <a:effectLst/>
              </a:rPr>
              <a:t> Шевченко не раз </a:t>
            </a:r>
            <a:r>
              <a:rPr lang="ru-RU" sz="2000" i="1" dirty="0" err="1">
                <a:solidFill>
                  <a:schemeClr val="accent5">
                    <a:lumMod val="75000"/>
                  </a:schemeClr>
                </a:solidFill>
                <a:effectLst/>
              </a:rPr>
              <a:t>згадує</a:t>
            </a:r>
            <a:r>
              <a:rPr lang="ru-RU" sz="2000" i="1" dirty="0">
                <a:solidFill>
                  <a:schemeClr val="accent5">
                    <a:lumMod val="75000"/>
                  </a:schemeClr>
                </a:solidFill>
                <a:effectLst/>
              </a:rPr>
              <a:t> у </a:t>
            </a:r>
            <a:r>
              <a:rPr lang="ru-RU" sz="2000" i="1" dirty="0" err="1">
                <a:solidFill>
                  <a:schemeClr val="accent5">
                    <a:lumMod val="75000"/>
                  </a:schemeClr>
                </a:solidFill>
                <a:effectLst/>
              </a:rPr>
              <a:t>своїх</a:t>
            </a:r>
            <a:r>
              <a:rPr lang="ru-RU" sz="2000" i="1" dirty="0">
                <a:solidFill>
                  <a:schemeClr val="accent5">
                    <a:lumMod val="75000"/>
                  </a:schemeClr>
                </a:solidFill>
                <a:effectLst/>
              </a:rPr>
              <a:t> </a:t>
            </a:r>
            <a:r>
              <a:rPr lang="ru-RU" sz="2000" i="1" dirty="0" err="1">
                <a:solidFill>
                  <a:schemeClr val="accent5">
                    <a:lumMod val="75000"/>
                  </a:schemeClr>
                </a:solidFill>
                <a:effectLst/>
              </a:rPr>
              <a:t>творах</a:t>
            </a:r>
            <a:r>
              <a:rPr lang="ru-RU" sz="2000" i="1" dirty="0">
                <a:solidFill>
                  <a:schemeClr val="accent5">
                    <a:lumMod val="75000"/>
                  </a:schemeClr>
                </a:solidFill>
                <a:effectLst/>
              </a:rPr>
              <a:t>. </a:t>
            </a:r>
            <a:r>
              <a:rPr lang="ru-RU" sz="2000" i="1" dirty="0" err="1">
                <a:solidFill>
                  <a:schemeClr val="accent5">
                    <a:lumMod val="75000"/>
                  </a:schemeClr>
                </a:solidFill>
                <a:effectLst/>
              </a:rPr>
              <a:t>Їй</a:t>
            </a:r>
            <a:r>
              <a:rPr lang="ru-RU" sz="2000" i="1" dirty="0">
                <a:solidFill>
                  <a:schemeClr val="accent5">
                    <a:lumMod val="75000"/>
                  </a:schemeClr>
                </a:solidFill>
                <a:effectLst/>
              </a:rPr>
              <a:t> </a:t>
            </a:r>
            <a:r>
              <a:rPr lang="ru-RU" sz="2000" i="1" dirty="0" err="1">
                <a:solidFill>
                  <a:schemeClr val="accent5">
                    <a:lumMod val="75000"/>
                  </a:schemeClr>
                </a:solidFill>
                <a:effectLst/>
              </a:rPr>
              <a:t>присвячено</a:t>
            </a:r>
            <a:r>
              <a:rPr lang="ru-RU" sz="2000" i="1" dirty="0">
                <a:solidFill>
                  <a:schemeClr val="accent5">
                    <a:lumMod val="75000"/>
                  </a:schemeClr>
                </a:solidFill>
                <a:effectLst/>
              </a:rPr>
              <a:t> </a:t>
            </a:r>
            <a:r>
              <a:rPr lang="ru-RU" sz="2000" i="1" dirty="0" err="1">
                <a:solidFill>
                  <a:schemeClr val="accent5">
                    <a:lumMod val="75000"/>
                  </a:schemeClr>
                </a:solidFill>
                <a:effectLst/>
              </a:rPr>
              <a:t>вступ</a:t>
            </a:r>
            <a:r>
              <a:rPr lang="ru-RU" sz="2000" i="1" dirty="0">
                <a:solidFill>
                  <a:schemeClr val="accent5">
                    <a:lumMod val="75000"/>
                  </a:schemeClr>
                </a:solidFill>
                <a:effectLst/>
              </a:rPr>
              <a:t> до </a:t>
            </a:r>
            <a:r>
              <a:rPr lang="ru-RU" sz="2000" i="1" dirty="0" err="1">
                <a:solidFill>
                  <a:schemeClr val="accent5">
                    <a:lumMod val="75000"/>
                  </a:schemeClr>
                </a:solidFill>
                <a:effectLst/>
              </a:rPr>
              <a:t>поеми</a:t>
            </a:r>
            <a:r>
              <a:rPr lang="ru-RU" sz="2000" i="1" dirty="0">
                <a:solidFill>
                  <a:schemeClr val="accent5">
                    <a:lumMod val="75000"/>
                  </a:schemeClr>
                </a:solidFill>
                <a:effectLst/>
              </a:rPr>
              <a:t> «</a:t>
            </a:r>
            <a:r>
              <a:rPr lang="ru-RU" sz="2000" i="1" dirty="0" err="1">
                <a:solidFill>
                  <a:schemeClr val="accent5">
                    <a:lumMod val="75000"/>
                  </a:schemeClr>
                </a:solidFill>
                <a:effectLst/>
              </a:rPr>
              <a:t>Мар'яна-черниця</a:t>
            </a:r>
            <a:r>
              <a:rPr lang="ru-RU" sz="2000" i="1" dirty="0" smtClean="0">
                <a:solidFill>
                  <a:schemeClr val="accent5">
                    <a:lumMod val="75000"/>
                  </a:schemeClr>
                </a:solidFill>
                <a:effectLst/>
              </a:rPr>
              <a:t>».</a:t>
            </a:r>
            <a:br>
              <a:rPr lang="ru-RU" sz="2000" i="1" dirty="0" smtClean="0">
                <a:solidFill>
                  <a:schemeClr val="accent5">
                    <a:lumMod val="75000"/>
                  </a:schemeClr>
                </a:solidFill>
                <a:effectLst/>
              </a:rPr>
            </a:br>
            <a:r>
              <a:rPr lang="uk-UA" sz="2000" i="1" dirty="0">
                <a:solidFill>
                  <a:schemeClr val="accent5">
                    <a:lumMod val="75000"/>
                  </a:schemeClr>
                </a:solidFill>
                <a:effectLst/>
              </a:rPr>
              <a:t>Майже два з половиною роки — з осені 1828-го до початку 1831-го — Шевченко пробув зі своїм паном у </a:t>
            </a:r>
            <a:r>
              <a:rPr lang="uk-UA" sz="2000" i="1" dirty="0" smtClean="0">
                <a:solidFill>
                  <a:schemeClr val="accent5">
                    <a:lumMod val="75000"/>
                  </a:schemeClr>
                </a:solidFill>
                <a:effectLst/>
              </a:rPr>
              <a:t>Вільні. </a:t>
            </a:r>
            <a:r>
              <a:rPr lang="uk-UA" sz="2000" i="1" dirty="0">
                <a:solidFill>
                  <a:schemeClr val="accent5">
                    <a:lumMod val="75000"/>
                  </a:schemeClr>
                </a:solidFill>
                <a:effectLst/>
              </a:rPr>
              <a:t>Подробиці цієї подорожі мало відомі. Імовірно, що там він відвідував лекції малювання у професора Віленського </a:t>
            </a:r>
            <a:r>
              <a:rPr lang="uk-UA" sz="2000" i="1" dirty="0" err="1">
                <a:solidFill>
                  <a:schemeClr val="accent5">
                    <a:lumMod val="75000"/>
                  </a:schemeClr>
                </a:solidFill>
                <a:effectLst/>
              </a:rPr>
              <a:t>універ</a:t>
            </a:r>
            <a:r>
              <a:rPr lang="uk-UA" sz="2000" i="1" dirty="0">
                <a:solidFill>
                  <a:schemeClr val="accent5">
                    <a:lumMod val="75000"/>
                  </a:schemeClr>
                </a:solidFill>
                <a:effectLst/>
              </a:rPr>
              <a:t>ситету Йонаса Рустемаса. У тому ж місті Шевченко міг бути очевидцем Польського повстання 1830 р. З цих часів зберігся Шевченків малюнок «Погруддя жінки</a:t>
            </a:r>
            <a:r>
              <a:rPr lang="uk-UA" sz="2000" i="1" dirty="0" smtClean="0">
                <a:solidFill>
                  <a:schemeClr val="accent5">
                    <a:lumMod val="75000"/>
                  </a:schemeClr>
                </a:solidFill>
                <a:effectLst/>
              </a:rPr>
              <a:t>», </a:t>
            </a:r>
            <a:r>
              <a:rPr lang="uk-UA" sz="2000" i="1" dirty="0">
                <a:solidFill>
                  <a:schemeClr val="accent5">
                    <a:lumMod val="75000"/>
                  </a:schemeClr>
                </a:solidFill>
                <a:effectLst/>
              </a:rPr>
              <a:t>який свідчить про майже професійне володіння </a:t>
            </a:r>
            <a:r>
              <a:rPr lang="uk-UA" sz="2000" i="1" dirty="0" smtClean="0">
                <a:solidFill>
                  <a:schemeClr val="accent5">
                    <a:lumMod val="75000"/>
                  </a:schemeClr>
                </a:solidFill>
                <a:effectLst/>
              </a:rPr>
              <a:t>олівцем.</a:t>
            </a:r>
            <a:endParaRPr lang="uk-UA" sz="2000" i="1" dirty="0">
              <a:solidFill>
                <a:schemeClr val="accent5">
                  <a:lumMod val="75000"/>
                </a:schemeClr>
              </a:solidFill>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1554546"/>
            <a:ext cx="3240360" cy="3962686"/>
          </a:xfrm>
          <a:prstGeom prst="ellipse">
            <a:avLst/>
          </a:prstGeom>
          <a:ln>
            <a:noFill/>
          </a:ln>
          <a:effectLst>
            <a:softEdge rad="112500"/>
          </a:effectLst>
        </p:spPr>
      </p:pic>
      <p:sp>
        <p:nvSpPr>
          <p:cNvPr id="5" name="TextBox 4"/>
          <p:cNvSpPr txBox="1"/>
          <p:nvPr/>
        </p:nvSpPr>
        <p:spPr>
          <a:xfrm>
            <a:off x="6516216" y="5517232"/>
            <a:ext cx="1800200" cy="307777"/>
          </a:xfrm>
          <a:prstGeom prst="rect">
            <a:avLst/>
          </a:prstGeom>
          <a:noFill/>
        </p:spPr>
        <p:txBody>
          <a:bodyPr wrap="square" rtlCol="0">
            <a:spAutoFit/>
          </a:bodyPr>
          <a:lstStyle/>
          <a:p>
            <a:r>
              <a:rPr lang="uk-UA" sz="1400" i="1" dirty="0" smtClean="0">
                <a:solidFill>
                  <a:schemeClr val="accent5">
                    <a:lumMod val="75000"/>
                  </a:schemeClr>
                </a:solidFill>
                <a:effectLst/>
              </a:rPr>
              <a:t>Погруддя жінки</a:t>
            </a:r>
            <a:endParaRPr lang="uk-UA" sz="1400" dirty="0"/>
          </a:p>
        </p:txBody>
      </p:sp>
    </p:spTree>
    <p:extLst>
      <p:ext uri="{BB962C8B-B14F-4D97-AF65-F5344CB8AC3E}">
        <p14:creationId xmlns:p14="http://schemas.microsoft.com/office/powerpoint/2010/main" val="183231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023605"/>
            <a:ext cx="3744416" cy="2448272"/>
          </a:xfrm>
        </p:spPr>
        <p:txBody>
          <a:bodyPr>
            <a:noAutofit/>
          </a:bodyPr>
          <a:lstStyle/>
          <a:p>
            <a:r>
              <a:rPr lang="ru-RU" sz="1800" i="1" dirty="0" err="1">
                <a:effectLst/>
              </a:rPr>
              <a:t>Переїхавши</a:t>
            </a:r>
            <a:r>
              <a:rPr lang="ru-RU" sz="1800" i="1" dirty="0">
                <a:effectLst/>
              </a:rPr>
              <a:t> 1831 року з </a:t>
            </a:r>
            <a:r>
              <a:rPr lang="ru-RU" sz="1800" i="1" dirty="0" err="1">
                <a:effectLst/>
              </a:rPr>
              <a:t>Вільна</a:t>
            </a:r>
            <a:r>
              <a:rPr lang="ru-RU" sz="1800" i="1" dirty="0">
                <a:effectLst/>
              </a:rPr>
              <a:t> до Петербурга, </a:t>
            </a:r>
            <a:r>
              <a:rPr lang="ru-RU" sz="1800" i="1" dirty="0" err="1">
                <a:effectLst/>
              </a:rPr>
              <a:t>Енгельгардт</a:t>
            </a:r>
            <a:r>
              <a:rPr lang="ru-RU" sz="1800" i="1" dirty="0">
                <a:effectLst/>
              </a:rPr>
              <a:t> взяв </a:t>
            </a:r>
            <a:r>
              <a:rPr lang="ru-RU" sz="1800" i="1" dirty="0" err="1">
                <a:effectLst/>
              </a:rPr>
              <a:t>із</a:t>
            </a:r>
            <a:r>
              <a:rPr lang="ru-RU" sz="1800" i="1" dirty="0">
                <a:effectLst/>
              </a:rPr>
              <a:t> собою </a:t>
            </a:r>
            <a:r>
              <a:rPr lang="ru-RU" sz="1800" i="1" dirty="0" err="1" smtClean="0">
                <a:effectLst/>
              </a:rPr>
              <a:t>Шевченка</a:t>
            </a:r>
            <a:r>
              <a:rPr lang="ru-RU" sz="1800" i="1" baseline="30000" dirty="0">
                <a:effectLst/>
              </a:rPr>
              <a:t> </a:t>
            </a:r>
            <a:r>
              <a:rPr lang="ru-RU" sz="1800" i="1" dirty="0" smtClean="0">
                <a:effectLst/>
              </a:rPr>
              <a:t>а </a:t>
            </a:r>
            <a:r>
              <a:rPr lang="ru-RU" sz="1800" i="1" dirty="0" err="1">
                <a:effectLst/>
              </a:rPr>
              <a:t>щоб</a:t>
            </a:r>
            <a:r>
              <a:rPr lang="ru-RU" sz="1800" i="1" dirty="0">
                <a:effectLst/>
              </a:rPr>
              <a:t> </a:t>
            </a:r>
            <a:r>
              <a:rPr lang="ru-RU" sz="1800" i="1" dirty="0" err="1">
                <a:effectLst/>
              </a:rPr>
              <a:t>згодом</a:t>
            </a:r>
            <a:r>
              <a:rPr lang="ru-RU" sz="1800" i="1" dirty="0">
                <a:effectLst/>
              </a:rPr>
              <a:t> </a:t>
            </a:r>
            <a:r>
              <a:rPr lang="ru-RU" sz="1800" i="1" dirty="0" err="1">
                <a:effectLst/>
              </a:rPr>
              <a:t>мати</a:t>
            </a:r>
            <a:r>
              <a:rPr lang="ru-RU" sz="1800" i="1" dirty="0">
                <a:effectLst/>
              </a:rPr>
              <a:t> </a:t>
            </a:r>
            <a:r>
              <a:rPr lang="ru-RU" sz="1800" i="1" dirty="0" err="1">
                <a:effectLst/>
              </a:rPr>
              <a:t>зиск</a:t>
            </a:r>
            <a:r>
              <a:rPr lang="ru-RU" sz="1800" i="1" dirty="0">
                <a:effectLst/>
              </a:rPr>
              <a:t> на </a:t>
            </a:r>
            <a:r>
              <a:rPr lang="ru-RU" sz="1800" i="1" dirty="0" err="1">
                <a:effectLst/>
              </a:rPr>
              <a:t>художніх</a:t>
            </a:r>
            <a:r>
              <a:rPr lang="ru-RU" sz="1800" i="1" dirty="0">
                <a:effectLst/>
              </a:rPr>
              <a:t> </a:t>
            </a:r>
            <a:r>
              <a:rPr lang="ru-RU" sz="1800" i="1" dirty="0" err="1">
                <a:effectLst/>
              </a:rPr>
              <a:t>творах</a:t>
            </a:r>
            <a:r>
              <a:rPr lang="ru-RU" sz="1800" i="1" dirty="0">
                <a:effectLst/>
              </a:rPr>
              <a:t> (</a:t>
            </a:r>
            <a:r>
              <a:rPr lang="ru-RU" sz="1800" i="1" dirty="0" err="1">
                <a:effectLst/>
              </a:rPr>
              <a:t>серед</a:t>
            </a:r>
            <a:r>
              <a:rPr lang="ru-RU" sz="1800" i="1" dirty="0">
                <a:effectLst/>
              </a:rPr>
              <a:t> дворянства </a:t>
            </a:r>
            <a:r>
              <a:rPr lang="ru-RU" sz="1800" i="1" dirty="0" err="1">
                <a:effectLst/>
              </a:rPr>
              <a:t>було</a:t>
            </a:r>
            <a:r>
              <a:rPr lang="ru-RU" sz="1800" i="1" dirty="0">
                <a:effectLst/>
              </a:rPr>
              <a:t> модою </a:t>
            </a:r>
            <a:r>
              <a:rPr lang="ru-RU" sz="1800" i="1" dirty="0" err="1">
                <a:effectLst/>
              </a:rPr>
              <a:t>мати</a:t>
            </a:r>
            <a:r>
              <a:rPr lang="ru-RU" sz="1800" i="1" dirty="0">
                <a:effectLst/>
              </a:rPr>
              <a:t> </a:t>
            </a:r>
            <a:r>
              <a:rPr lang="ru-RU" sz="1800" i="1" dirty="0" err="1">
                <a:effectLst/>
              </a:rPr>
              <a:t>своїх</a:t>
            </a:r>
            <a:r>
              <a:rPr lang="ru-RU" sz="1800" i="1" dirty="0">
                <a:effectLst/>
              </a:rPr>
              <a:t> «</a:t>
            </a:r>
            <a:r>
              <a:rPr lang="ru-RU" sz="1800" i="1" dirty="0" err="1">
                <a:effectLst/>
              </a:rPr>
              <a:t>покоєвих</a:t>
            </a:r>
            <a:r>
              <a:rPr lang="ru-RU" sz="1800" i="1" dirty="0">
                <a:effectLst/>
              </a:rPr>
              <a:t> </a:t>
            </a:r>
            <a:r>
              <a:rPr lang="ru-RU" sz="1800" i="1" dirty="0" err="1">
                <a:effectLst/>
              </a:rPr>
              <a:t>художників</a:t>
            </a:r>
            <a:r>
              <a:rPr lang="ru-RU" sz="1800" i="1" dirty="0">
                <a:effectLst/>
              </a:rPr>
              <a:t>»), </a:t>
            </a:r>
            <a:r>
              <a:rPr lang="ru-RU" sz="1800" i="1" dirty="0" err="1">
                <a:effectLst/>
              </a:rPr>
              <a:t>віддав</a:t>
            </a:r>
            <a:r>
              <a:rPr lang="ru-RU" sz="1800" i="1" dirty="0">
                <a:effectLst/>
              </a:rPr>
              <a:t> </a:t>
            </a:r>
            <a:r>
              <a:rPr lang="ru-RU" sz="1800" i="1" dirty="0" err="1">
                <a:effectLst/>
              </a:rPr>
              <a:t>його</a:t>
            </a:r>
            <a:r>
              <a:rPr lang="ru-RU" sz="1800" i="1" dirty="0">
                <a:effectLst/>
              </a:rPr>
              <a:t> в науку на </a:t>
            </a:r>
            <a:r>
              <a:rPr lang="ru-RU" sz="1800" i="1" dirty="0" err="1">
                <a:effectLst/>
              </a:rPr>
              <a:t>чотири</a:t>
            </a:r>
            <a:r>
              <a:rPr lang="ru-RU" sz="1800" i="1" dirty="0">
                <a:effectLst/>
              </a:rPr>
              <a:t> роки до </a:t>
            </a:r>
            <a:r>
              <a:rPr lang="ru-RU" sz="1800" i="1" dirty="0" err="1">
                <a:effectLst/>
              </a:rPr>
              <a:t>живописця</a:t>
            </a:r>
            <a:r>
              <a:rPr lang="ru-RU" sz="1800" i="1" dirty="0">
                <a:effectLst/>
              </a:rPr>
              <a:t> Василя </a:t>
            </a:r>
            <a:r>
              <a:rPr lang="ru-RU" sz="1800" i="1" dirty="0" err="1">
                <a:effectLst/>
              </a:rPr>
              <a:t>Ширяєва</a:t>
            </a:r>
            <a:r>
              <a:rPr lang="ru-RU" sz="1800" i="1" dirty="0">
                <a:effectLst/>
              </a:rPr>
              <a:t>. </a:t>
            </a:r>
            <a:r>
              <a:rPr lang="ru-RU" sz="1800" i="1" dirty="0" err="1">
                <a:effectLst/>
              </a:rPr>
              <a:t>Відтоді</a:t>
            </a:r>
            <a:r>
              <a:rPr lang="ru-RU" sz="1800" i="1" dirty="0">
                <a:effectLst/>
              </a:rPr>
              <a:t> й до 1838 </a:t>
            </a:r>
            <a:r>
              <a:rPr lang="ru-RU" sz="1800" i="1" dirty="0" smtClean="0">
                <a:effectLst/>
              </a:rPr>
              <a:t>року Шевченко </a:t>
            </a:r>
            <a:r>
              <a:rPr lang="ru-RU" sz="1800" i="1" dirty="0">
                <a:effectLst/>
              </a:rPr>
              <a:t>жив у </a:t>
            </a:r>
            <a:r>
              <a:rPr lang="ru-RU" sz="1800" i="1" dirty="0" err="1">
                <a:effectLst/>
              </a:rPr>
              <a:t>будинку</a:t>
            </a:r>
            <a:r>
              <a:rPr lang="ru-RU" sz="1800" i="1" dirty="0">
                <a:effectLst/>
              </a:rPr>
              <a:t> </a:t>
            </a:r>
            <a:r>
              <a:rPr lang="ru-RU" sz="1800" i="1" dirty="0" err="1">
                <a:effectLst/>
              </a:rPr>
              <a:t>Крестовського</a:t>
            </a:r>
            <a:r>
              <a:rPr lang="ru-RU" sz="1800" i="1" dirty="0">
                <a:effectLst/>
              </a:rPr>
              <a:t> (</a:t>
            </a:r>
            <a:r>
              <a:rPr lang="ru-RU" sz="1800" i="1" dirty="0" err="1">
                <a:effectLst/>
              </a:rPr>
              <a:t>тепер</a:t>
            </a:r>
            <a:r>
              <a:rPr lang="ru-RU" sz="1800" i="1" dirty="0">
                <a:effectLst/>
              </a:rPr>
              <a:t> — </a:t>
            </a:r>
            <a:r>
              <a:rPr lang="ru-RU" sz="1800" i="1" dirty="0" err="1">
                <a:effectLst/>
              </a:rPr>
              <a:t>Загородний</a:t>
            </a:r>
            <a:r>
              <a:rPr lang="ru-RU" sz="1800" i="1" dirty="0">
                <a:effectLst/>
              </a:rPr>
              <a:t> проспект, 8), де </a:t>
            </a:r>
            <a:r>
              <a:rPr lang="ru-RU" sz="1800" i="1" dirty="0" err="1">
                <a:effectLst/>
              </a:rPr>
              <a:t>наймав</a:t>
            </a:r>
            <a:r>
              <a:rPr lang="ru-RU" sz="1800" i="1" dirty="0">
                <a:effectLst/>
              </a:rPr>
              <a:t> квартиру </a:t>
            </a:r>
            <a:r>
              <a:rPr lang="ru-RU" sz="1800" i="1" dirty="0" err="1" smtClean="0">
                <a:effectLst/>
              </a:rPr>
              <a:t>Ширяєв</a:t>
            </a:r>
            <a:r>
              <a:rPr lang="ru-RU" sz="1800" i="1" dirty="0" smtClean="0">
                <a:effectLst/>
              </a:rPr>
              <a:t>. </a:t>
            </a:r>
            <a:r>
              <a:rPr lang="ru-RU" sz="1800" i="1" dirty="0">
                <a:effectLst/>
              </a:rPr>
              <a:t>Ночами, у </a:t>
            </a:r>
            <a:r>
              <a:rPr lang="ru-RU" sz="1800" i="1" dirty="0" err="1">
                <a:effectLst/>
              </a:rPr>
              <a:t>вільний</a:t>
            </a:r>
            <a:r>
              <a:rPr lang="ru-RU" sz="1800" i="1" dirty="0">
                <a:effectLst/>
              </a:rPr>
              <a:t> </a:t>
            </a:r>
            <a:r>
              <a:rPr lang="ru-RU" sz="1800" i="1" dirty="0" err="1">
                <a:effectLst/>
              </a:rPr>
              <a:t>від</a:t>
            </a:r>
            <a:r>
              <a:rPr lang="ru-RU" sz="1800" i="1" dirty="0">
                <a:effectLst/>
              </a:rPr>
              <a:t> </a:t>
            </a:r>
            <a:r>
              <a:rPr lang="ru-RU" sz="1800" i="1" dirty="0" err="1">
                <a:effectLst/>
              </a:rPr>
              <a:t>роботи</a:t>
            </a:r>
            <a:r>
              <a:rPr lang="ru-RU" sz="1800" i="1" dirty="0">
                <a:effectLst/>
              </a:rPr>
              <a:t> час, Шевченко ходив до </a:t>
            </a:r>
            <a:r>
              <a:rPr lang="ru-RU" sz="1800" i="1" dirty="0" err="1">
                <a:effectLst/>
              </a:rPr>
              <a:t>Літнього</a:t>
            </a:r>
            <a:r>
              <a:rPr lang="ru-RU" sz="1800" i="1" dirty="0">
                <a:effectLst/>
              </a:rPr>
              <a:t> саду, </a:t>
            </a:r>
            <a:r>
              <a:rPr lang="ru-RU" sz="1800" i="1" dirty="0" err="1">
                <a:effectLst/>
              </a:rPr>
              <a:t>змальовував</a:t>
            </a:r>
            <a:r>
              <a:rPr lang="ru-RU" sz="1800" i="1" dirty="0">
                <a:effectLst/>
              </a:rPr>
              <a:t> </a:t>
            </a:r>
            <a:r>
              <a:rPr lang="ru-RU" sz="1800" i="1" dirty="0" err="1">
                <a:effectLst/>
              </a:rPr>
              <a:t>статуї</a:t>
            </a:r>
            <a:r>
              <a:rPr lang="ru-RU" sz="1800" i="1" dirty="0">
                <a:effectLst/>
              </a:rPr>
              <a:t>, </a:t>
            </a:r>
            <a:r>
              <a:rPr lang="ru-RU" sz="1800" i="1" dirty="0" err="1">
                <a:effectLst/>
              </a:rPr>
              <a:t>тоді</a:t>
            </a:r>
            <a:r>
              <a:rPr lang="ru-RU" sz="1800" i="1" dirty="0">
                <a:effectLst/>
              </a:rPr>
              <a:t> ж </a:t>
            </a:r>
            <a:r>
              <a:rPr lang="ru-RU" sz="1800" i="1" dirty="0" err="1">
                <a:effectLst/>
              </a:rPr>
              <a:t>уперше</a:t>
            </a:r>
            <a:r>
              <a:rPr lang="ru-RU" sz="1800" i="1" dirty="0">
                <a:effectLst/>
              </a:rPr>
              <a:t> почав </a:t>
            </a:r>
            <a:r>
              <a:rPr lang="ru-RU" sz="1800" i="1" dirty="0" err="1">
                <a:effectLst/>
              </a:rPr>
              <a:t>писати</a:t>
            </a:r>
            <a:r>
              <a:rPr lang="ru-RU" sz="1800" i="1" dirty="0">
                <a:effectLst/>
              </a:rPr>
              <a:t> </a:t>
            </a:r>
            <a:r>
              <a:rPr lang="ru-RU" sz="1800" i="1" dirty="0" err="1" smtClean="0">
                <a:effectLst/>
              </a:rPr>
              <a:t>вірші</a:t>
            </a:r>
            <a:r>
              <a:rPr lang="ru-RU" sz="1800" i="1" dirty="0" smtClean="0">
                <a:effectLst/>
              </a:rPr>
              <a:t>. </a:t>
            </a:r>
            <a:r>
              <a:rPr lang="ru-RU" sz="1800" i="1" dirty="0" smtClean="0">
                <a:solidFill>
                  <a:schemeClr val="accent5">
                    <a:lumMod val="75000"/>
                  </a:schemeClr>
                </a:solidFill>
                <a:effectLst/>
              </a:rPr>
              <a:t>1833</a:t>
            </a:r>
            <a:r>
              <a:rPr lang="ru-RU" sz="1800" i="1" dirty="0">
                <a:solidFill>
                  <a:schemeClr val="accent5">
                    <a:lumMod val="75000"/>
                  </a:schemeClr>
                </a:solidFill>
                <a:effectLst/>
              </a:rPr>
              <a:t> </a:t>
            </a:r>
            <a:r>
              <a:rPr lang="ru-RU" sz="1800" i="1" dirty="0" smtClean="0">
                <a:solidFill>
                  <a:schemeClr val="accent5">
                    <a:lumMod val="75000"/>
                  </a:schemeClr>
                </a:solidFill>
                <a:effectLst/>
              </a:rPr>
              <a:t>року </a:t>
            </a:r>
            <a:r>
              <a:rPr lang="ru-RU" sz="1800" i="1" dirty="0" err="1">
                <a:solidFill>
                  <a:schemeClr val="accent5">
                    <a:lumMod val="75000"/>
                  </a:schemeClr>
                </a:solidFill>
                <a:effectLst/>
              </a:rPr>
              <a:t>він</a:t>
            </a:r>
            <a:r>
              <a:rPr lang="ru-RU" sz="1800" i="1" dirty="0">
                <a:solidFill>
                  <a:schemeClr val="accent5">
                    <a:lumMod val="75000"/>
                  </a:schemeClr>
                </a:solidFill>
                <a:effectLst/>
              </a:rPr>
              <a:t> </a:t>
            </a:r>
            <a:r>
              <a:rPr lang="ru-RU" sz="1800" i="1" dirty="0" err="1">
                <a:solidFill>
                  <a:schemeClr val="accent5">
                    <a:lumMod val="75000"/>
                  </a:schemeClr>
                </a:solidFill>
                <a:effectLst/>
              </a:rPr>
              <a:t>намалював</a:t>
            </a:r>
            <a:r>
              <a:rPr lang="ru-RU" sz="1800" i="1" dirty="0">
                <a:solidFill>
                  <a:schemeClr val="accent5">
                    <a:lumMod val="75000"/>
                  </a:schemeClr>
                </a:solidFill>
                <a:effectLst/>
              </a:rPr>
              <a:t> портрет </a:t>
            </a:r>
            <a:r>
              <a:rPr lang="ru-RU" sz="1800" i="1" dirty="0" err="1">
                <a:solidFill>
                  <a:schemeClr val="accent5">
                    <a:lumMod val="75000"/>
                  </a:schemeClr>
                </a:solidFill>
                <a:effectLst/>
              </a:rPr>
              <a:t>поміщика</a:t>
            </a:r>
            <a:r>
              <a:rPr lang="ru-RU" sz="1800" i="1" dirty="0">
                <a:solidFill>
                  <a:schemeClr val="accent5">
                    <a:lumMod val="75000"/>
                  </a:schemeClr>
                </a:solidFill>
                <a:effectLst/>
              </a:rPr>
              <a:t> Павла </a:t>
            </a:r>
            <a:r>
              <a:rPr lang="ru-RU" sz="1800" i="1" dirty="0" err="1">
                <a:solidFill>
                  <a:schemeClr val="accent5">
                    <a:lumMod val="75000"/>
                  </a:schemeClr>
                </a:solidFill>
                <a:effectLst/>
              </a:rPr>
              <a:t>Енгельгардта</a:t>
            </a:r>
            <a:r>
              <a:rPr lang="ru-RU" sz="1800" i="1" dirty="0">
                <a:solidFill>
                  <a:schemeClr val="accent5">
                    <a:lumMod val="75000"/>
                  </a:schemeClr>
                </a:solidFill>
                <a:effectLst/>
              </a:rPr>
              <a:t> (акварель; </a:t>
            </a:r>
            <a:r>
              <a:rPr lang="ru-RU" sz="1800" i="1" dirty="0" err="1">
                <a:solidFill>
                  <a:schemeClr val="accent5">
                    <a:lumMod val="75000"/>
                  </a:schemeClr>
                </a:solidFill>
                <a:effectLst/>
              </a:rPr>
              <a:t>оригінал</a:t>
            </a:r>
            <a:r>
              <a:rPr lang="ru-RU" sz="1800" i="1" dirty="0">
                <a:solidFill>
                  <a:schemeClr val="accent5">
                    <a:lumMod val="75000"/>
                  </a:schemeClr>
                </a:solidFill>
                <a:effectLst/>
              </a:rPr>
              <a:t>, </a:t>
            </a:r>
            <a:r>
              <a:rPr lang="ru-RU" sz="1800" i="1" dirty="0" err="1">
                <a:solidFill>
                  <a:schemeClr val="accent5">
                    <a:lumMod val="75000"/>
                  </a:schemeClr>
                </a:solidFill>
                <a:effectLst/>
              </a:rPr>
              <a:t>датований</a:t>
            </a:r>
            <a:r>
              <a:rPr lang="ru-RU" sz="1800" i="1" dirty="0">
                <a:solidFill>
                  <a:schemeClr val="accent5">
                    <a:lumMod val="75000"/>
                  </a:schemeClr>
                </a:solidFill>
                <a:effectLst/>
              </a:rPr>
              <a:t> автором, </a:t>
            </a:r>
            <a:r>
              <a:rPr lang="ru-RU" sz="1800" i="1" dirty="0" err="1">
                <a:solidFill>
                  <a:schemeClr val="accent5">
                    <a:lumMod val="75000"/>
                  </a:schemeClr>
                </a:solidFill>
                <a:effectLst/>
              </a:rPr>
              <a:t>зберігається</a:t>
            </a:r>
            <a:r>
              <a:rPr lang="ru-RU" sz="1800" i="1" dirty="0">
                <a:solidFill>
                  <a:schemeClr val="accent5">
                    <a:lumMod val="75000"/>
                  </a:schemeClr>
                </a:solidFill>
                <a:effectLst/>
              </a:rPr>
              <a:t> в </a:t>
            </a:r>
            <a:r>
              <a:rPr lang="ru-RU" sz="1800" i="1" dirty="0" err="1">
                <a:solidFill>
                  <a:schemeClr val="accent5">
                    <a:lumMod val="75000"/>
                  </a:schemeClr>
                </a:solidFill>
                <a:effectLst/>
              </a:rPr>
              <a:t>Національному</a:t>
            </a:r>
            <a:r>
              <a:rPr lang="ru-RU" sz="1800" i="1" dirty="0">
                <a:solidFill>
                  <a:schemeClr val="accent5">
                    <a:lumMod val="75000"/>
                  </a:schemeClr>
                </a:solidFill>
                <a:effectLst/>
              </a:rPr>
              <a:t> </a:t>
            </a:r>
            <a:r>
              <a:rPr lang="ru-RU" sz="1800" i="1" dirty="0" err="1">
                <a:solidFill>
                  <a:schemeClr val="accent5">
                    <a:lumMod val="75000"/>
                  </a:schemeClr>
                </a:solidFill>
                <a:effectLst/>
              </a:rPr>
              <a:t>музеї</a:t>
            </a:r>
            <a:r>
              <a:rPr lang="ru-RU" sz="1800" i="1" dirty="0">
                <a:solidFill>
                  <a:schemeClr val="accent5">
                    <a:lumMod val="75000"/>
                  </a:schemeClr>
                </a:solidFill>
                <a:effectLst/>
              </a:rPr>
              <a:t> Тараса </a:t>
            </a:r>
            <a:r>
              <a:rPr lang="ru-RU" sz="1800" i="1" dirty="0" err="1">
                <a:solidFill>
                  <a:schemeClr val="accent5">
                    <a:lumMod val="75000"/>
                  </a:schemeClr>
                </a:solidFill>
                <a:effectLst/>
              </a:rPr>
              <a:t>Шевченка</a:t>
            </a:r>
            <a:r>
              <a:rPr lang="ru-RU" sz="1800" i="1" dirty="0">
                <a:solidFill>
                  <a:schemeClr val="accent5">
                    <a:lumMod val="75000"/>
                  </a:schemeClr>
                </a:solidFill>
                <a:effectLst/>
              </a:rPr>
              <a:t> в </a:t>
            </a:r>
            <a:r>
              <a:rPr lang="ru-RU" sz="1800" i="1" dirty="0" err="1">
                <a:solidFill>
                  <a:schemeClr val="accent5">
                    <a:lumMod val="75000"/>
                  </a:schemeClr>
                </a:solidFill>
                <a:effectLst/>
              </a:rPr>
              <a:t>Києві</a:t>
            </a:r>
            <a:r>
              <a:rPr lang="ru-RU" sz="1800" i="1" dirty="0" smtClean="0">
                <a:solidFill>
                  <a:schemeClr val="accent5">
                    <a:lumMod val="75000"/>
                  </a:schemeClr>
                </a:solidFill>
                <a:effectLst/>
              </a:rPr>
              <a:t>).</a:t>
            </a:r>
            <a:endParaRPr lang="uk-UA" sz="1800" i="1" dirty="0">
              <a:solidFill>
                <a:schemeClr val="accent5">
                  <a:lumMod val="75000"/>
                </a:schemeClr>
              </a:solidFill>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4114" y="260648"/>
            <a:ext cx="4055622" cy="5643711"/>
          </a:xfrm>
          <a:prstGeom prst="rect">
            <a:avLst/>
          </a:prstGeom>
        </p:spPr>
      </p:pic>
      <p:sp>
        <p:nvSpPr>
          <p:cNvPr id="4" name="TextBox 3"/>
          <p:cNvSpPr txBox="1"/>
          <p:nvPr/>
        </p:nvSpPr>
        <p:spPr>
          <a:xfrm>
            <a:off x="5135721" y="5922270"/>
            <a:ext cx="3672408" cy="523220"/>
          </a:xfrm>
          <a:prstGeom prst="rect">
            <a:avLst/>
          </a:prstGeom>
          <a:noFill/>
        </p:spPr>
        <p:txBody>
          <a:bodyPr wrap="square" rtlCol="0">
            <a:spAutoFit/>
          </a:bodyPr>
          <a:lstStyle/>
          <a:p>
            <a:r>
              <a:rPr lang="ru-RU" sz="1400" dirty="0">
                <a:solidFill>
                  <a:schemeClr val="accent5">
                    <a:lumMod val="75000"/>
                  </a:schemeClr>
                </a:solidFill>
              </a:rPr>
              <a:t>Портрет Павла </a:t>
            </a:r>
            <a:r>
              <a:rPr lang="ru-RU" sz="1400" dirty="0" err="1">
                <a:solidFill>
                  <a:schemeClr val="accent5">
                    <a:lumMod val="75000"/>
                  </a:schemeClr>
                </a:solidFill>
              </a:rPr>
              <a:t>Енгельгардта</a:t>
            </a:r>
            <a:r>
              <a:rPr lang="ru-RU" sz="1400" dirty="0">
                <a:solidFill>
                  <a:schemeClr val="accent5">
                    <a:lumMod val="75000"/>
                  </a:schemeClr>
                </a:solidFill>
              </a:rPr>
              <a:t> </a:t>
            </a:r>
            <a:r>
              <a:rPr lang="ru-RU" sz="1400" dirty="0" smtClean="0">
                <a:solidFill>
                  <a:schemeClr val="accent5">
                    <a:lumMod val="75000"/>
                  </a:schemeClr>
                </a:solidFill>
              </a:rPr>
              <a:t/>
            </a:r>
            <a:br>
              <a:rPr lang="ru-RU" sz="1400" dirty="0" smtClean="0">
                <a:solidFill>
                  <a:schemeClr val="accent5">
                    <a:lumMod val="75000"/>
                  </a:schemeClr>
                </a:solidFill>
              </a:rPr>
            </a:br>
            <a:r>
              <a:rPr lang="ru-RU" sz="1400" dirty="0">
                <a:solidFill>
                  <a:schemeClr val="accent5">
                    <a:lumMod val="75000"/>
                  </a:schemeClr>
                </a:solidFill>
              </a:rPr>
              <a:t>1833. </a:t>
            </a:r>
            <a:r>
              <a:rPr lang="ru-RU" sz="1400" dirty="0" err="1">
                <a:solidFill>
                  <a:schemeClr val="accent5">
                    <a:lumMod val="75000"/>
                  </a:schemeClr>
                </a:solidFill>
              </a:rPr>
              <a:t>Папір</a:t>
            </a:r>
            <a:r>
              <a:rPr lang="ru-RU" sz="1400" dirty="0">
                <a:solidFill>
                  <a:schemeClr val="accent5">
                    <a:lumMod val="75000"/>
                  </a:schemeClr>
                </a:solidFill>
              </a:rPr>
              <a:t>, акварель. </a:t>
            </a:r>
            <a:endParaRPr lang="uk-UA" sz="1400" dirty="0">
              <a:solidFill>
                <a:schemeClr val="accent5">
                  <a:lumMod val="75000"/>
                </a:schemeClr>
              </a:solidFill>
            </a:endParaRPr>
          </a:p>
        </p:txBody>
      </p:sp>
    </p:spTree>
    <p:extLst>
      <p:ext uri="{BB962C8B-B14F-4D97-AF65-F5344CB8AC3E}">
        <p14:creationId xmlns:p14="http://schemas.microsoft.com/office/powerpoint/2010/main" val="3895286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6909" y="188640"/>
            <a:ext cx="8002136" cy="2007096"/>
          </a:xfrm>
        </p:spPr>
        <p:txBody>
          <a:bodyPr>
            <a:noAutofit/>
          </a:bodyPr>
          <a:lstStyle/>
          <a:p>
            <a:r>
              <a:rPr lang="uk-UA" sz="1800" i="1" dirty="0">
                <a:solidFill>
                  <a:schemeClr val="accent5">
                    <a:lumMod val="75000"/>
                  </a:schemeClr>
                </a:solidFill>
                <a:effectLst/>
              </a:rPr>
              <a:t>У повісті «Художник» Шевченко розповідає, що в </a:t>
            </a:r>
            <a:r>
              <a:rPr lang="uk-UA" sz="1800" i="1" dirty="0" err="1">
                <a:solidFill>
                  <a:schemeClr val="accent5">
                    <a:lumMod val="75000"/>
                  </a:schemeClr>
                </a:solidFill>
                <a:effectLst/>
              </a:rPr>
              <a:t>доакадемічний</a:t>
            </a:r>
            <a:r>
              <a:rPr lang="uk-UA" sz="1800" i="1" dirty="0">
                <a:solidFill>
                  <a:schemeClr val="accent5">
                    <a:lumMod val="75000"/>
                  </a:schemeClr>
                </a:solidFill>
                <a:effectLst/>
              </a:rPr>
              <a:t> період він намалював такі твори: «Аполлон Бельведерський», «</a:t>
            </a:r>
            <a:r>
              <a:rPr lang="uk-UA" sz="1800" i="1" dirty="0" err="1">
                <a:solidFill>
                  <a:schemeClr val="accent5">
                    <a:lumMod val="75000"/>
                  </a:schemeClr>
                </a:solidFill>
                <a:effectLst/>
              </a:rPr>
              <a:t>Фракліт</a:t>
            </a:r>
            <a:r>
              <a:rPr lang="uk-UA" sz="1800" i="1" dirty="0">
                <a:solidFill>
                  <a:schemeClr val="accent5">
                    <a:lumMod val="75000"/>
                  </a:schemeClr>
                </a:solidFill>
                <a:effectLst/>
              </a:rPr>
              <a:t>», «Геракліт», «Архітектурні барельєфи», «Маска </a:t>
            </a:r>
            <a:r>
              <a:rPr lang="uk-UA" sz="1800" i="1" dirty="0" err="1">
                <a:solidFill>
                  <a:schemeClr val="accent5">
                    <a:lumMod val="75000"/>
                  </a:schemeClr>
                </a:solidFill>
                <a:effectLst/>
              </a:rPr>
              <a:t>Фортунати</a:t>
            </a:r>
            <a:r>
              <a:rPr lang="uk-UA" sz="1800" i="1" dirty="0">
                <a:solidFill>
                  <a:schemeClr val="accent5">
                    <a:lumMod val="75000"/>
                  </a:schemeClr>
                </a:solidFill>
                <a:effectLst/>
              </a:rPr>
              <a:t>» (олівець</a:t>
            </a:r>
            <a:r>
              <a:rPr lang="uk-UA" sz="1800" i="1" dirty="0" smtClean="0">
                <a:solidFill>
                  <a:schemeClr val="accent5">
                    <a:lumMod val="75000"/>
                  </a:schemeClr>
                </a:solidFill>
                <a:effectLst/>
              </a:rPr>
              <a:t>). </a:t>
            </a:r>
            <a:r>
              <a:rPr lang="uk-UA" sz="1800" i="1" dirty="0">
                <a:solidFill>
                  <a:schemeClr val="accent5">
                    <a:lumMod val="75000"/>
                  </a:schemeClr>
                </a:solidFill>
                <a:effectLst/>
              </a:rPr>
              <a:t>Шевченко брав участь у </a:t>
            </a:r>
            <a:r>
              <a:rPr lang="uk-UA" sz="1800" i="1" dirty="0" err="1">
                <a:solidFill>
                  <a:schemeClr val="accent5">
                    <a:lumMod val="75000"/>
                  </a:schemeClr>
                </a:solidFill>
                <a:effectLst/>
              </a:rPr>
              <a:t>розпису Большого</a:t>
            </a:r>
            <a:r>
              <a:rPr lang="uk-UA" sz="1800" i="1" dirty="0">
                <a:solidFill>
                  <a:schemeClr val="accent5">
                    <a:lumMod val="75000"/>
                  </a:schemeClr>
                </a:solidFill>
                <a:effectLst/>
              </a:rPr>
              <a:t> театру як </a:t>
            </a:r>
            <a:r>
              <a:rPr lang="uk-UA" sz="1800" i="1" dirty="0" smtClean="0">
                <a:solidFill>
                  <a:schemeClr val="accent5">
                    <a:lumMod val="75000"/>
                  </a:schemeClr>
                </a:solidFill>
                <a:effectLst/>
              </a:rPr>
              <a:t>підмайстер-рисувальник. </a:t>
            </a:r>
            <a:r>
              <a:rPr lang="uk-UA" sz="1800" i="1" dirty="0">
                <a:solidFill>
                  <a:schemeClr val="accent5">
                    <a:lumMod val="75000"/>
                  </a:schemeClr>
                </a:solidFill>
                <a:effectLst/>
              </a:rPr>
              <a:t>Створив композицію «</a:t>
            </a:r>
            <a:r>
              <a:rPr lang="uk-UA" sz="1800" i="1" dirty="0" err="1">
                <a:solidFill>
                  <a:schemeClr val="accent5">
                    <a:lumMod val="75000"/>
                  </a:schemeClr>
                </a:solidFill>
                <a:effectLst/>
              </a:rPr>
              <a:t>Александр</a:t>
            </a:r>
            <a:r>
              <a:rPr lang="uk-UA" sz="1800" i="1" dirty="0">
                <a:solidFill>
                  <a:schemeClr val="accent5">
                    <a:lumMod val="75000"/>
                  </a:schemeClr>
                </a:solidFill>
                <a:effectLst/>
              </a:rPr>
              <a:t> Македонський виявляє довіру своєму лікареві </a:t>
            </a:r>
            <a:r>
              <a:rPr lang="uk-UA" sz="1800" i="1" dirty="0" err="1">
                <a:solidFill>
                  <a:schemeClr val="accent5">
                    <a:lumMod val="75000"/>
                  </a:schemeClr>
                </a:solidFill>
                <a:effectLst/>
              </a:rPr>
              <a:t>Філіппу</a:t>
            </a:r>
            <a:r>
              <a:rPr lang="uk-UA" sz="1800" i="1" dirty="0">
                <a:solidFill>
                  <a:schemeClr val="accent5">
                    <a:lumMod val="75000"/>
                  </a:schemeClr>
                </a:solidFill>
                <a:effectLst/>
              </a:rPr>
              <a:t>» (акварель, туш, перо; дата і підпис Шевченка). Малюнок виконано на тему, оголошену ще </a:t>
            </a:r>
            <a:r>
              <a:rPr lang="uk-UA" sz="1800" i="1" dirty="0" smtClean="0">
                <a:solidFill>
                  <a:schemeClr val="accent5">
                    <a:lumMod val="75000"/>
                  </a:schemeClr>
                </a:solidFill>
                <a:effectLst/>
              </a:rPr>
              <a:t>1830</a:t>
            </a:r>
            <a:r>
              <a:rPr lang="uk-UA" sz="1800" i="1" dirty="0">
                <a:solidFill>
                  <a:schemeClr val="accent5">
                    <a:lumMod val="75000"/>
                  </a:schemeClr>
                </a:solidFill>
                <a:effectLst/>
              </a:rPr>
              <a:t> </a:t>
            </a:r>
            <a:r>
              <a:rPr lang="uk-UA" sz="1800" i="1" dirty="0" smtClean="0">
                <a:solidFill>
                  <a:schemeClr val="accent5">
                    <a:lumMod val="75000"/>
                  </a:schemeClr>
                </a:solidFill>
                <a:effectLst/>
              </a:rPr>
              <a:t>року </a:t>
            </a:r>
            <a:r>
              <a:rPr lang="uk-UA" sz="1800" i="1" dirty="0">
                <a:solidFill>
                  <a:schemeClr val="accent5">
                    <a:lumMod val="75000"/>
                  </a:schemeClr>
                </a:solidFill>
                <a:effectLst/>
              </a:rPr>
              <a:t>для конкурсу в Петербурзькій академії мистецтв на одержання золотої </a:t>
            </a:r>
            <a:r>
              <a:rPr lang="uk-UA" sz="1800" i="1" dirty="0" smtClean="0">
                <a:solidFill>
                  <a:schemeClr val="accent5">
                    <a:lumMod val="75000"/>
                  </a:schemeClr>
                </a:solidFill>
                <a:effectLst/>
              </a:rPr>
              <a:t>медалі.</a:t>
            </a:r>
            <a:endParaRPr lang="uk-UA" sz="1800" i="1" dirty="0">
              <a:solidFill>
                <a:schemeClr val="accent5">
                  <a:lumMod val="75000"/>
                </a:schemeClr>
              </a:solidFill>
            </a:endParaRPr>
          </a:p>
        </p:txBody>
      </p:sp>
      <p:sp>
        <p:nvSpPr>
          <p:cNvPr id="3" name="TextBox 2"/>
          <p:cNvSpPr txBox="1"/>
          <p:nvPr/>
        </p:nvSpPr>
        <p:spPr>
          <a:xfrm>
            <a:off x="1115616" y="2344812"/>
            <a:ext cx="7848872" cy="2308324"/>
          </a:xfrm>
          <a:prstGeom prst="rect">
            <a:avLst/>
          </a:prstGeom>
          <a:noFill/>
        </p:spPr>
        <p:txBody>
          <a:bodyPr wrap="square" rtlCol="0">
            <a:spAutoFit/>
          </a:bodyPr>
          <a:lstStyle/>
          <a:p>
            <a:r>
              <a:rPr lang="uk-UA" i="1" dirty="0">
                <a:solidFill>
                  <a:schemeClr val="accent5">
                    <a:lumMod val="75000"/>
                  </a:schemeClr>
                </a:solidFill>
              </a:rPr>
              <a:t>Намалював: «Смерть Олега — князя древлянського» (туш), «Смерть Віргінії» (акварель, туш), на обох дати і підпис </a:t>
            </a:r>
            <a:r>
              <a:rPr lang="uk-UA" i="1" dirty="0" smtClean="0">
                <a:solidFill>
                  <a:schemeClr val="accent5">
                    <a:lumMod val="75000"/>
                  </a:schemeClr>
                </a:solidFill>
              </a:rPr>
              <a:t>Шевченка, </a:t>
            </a:r>
            <a:r>
              <a:rPr lang="uk-UA" i="1" dirty="0">
                <a:solidFill>
                  <a:schemeClr val="accent5">
                    <a:lumMod val="75000"/>
                  </a:schemeClr>
                </a:solidFill>
              </a:rPr>
              <a:t>«Смерть Богдана Хмельницького» (туш, перо і пензель</a:t>
            </a:r>
            <a:r>
              <a:rPr lang="uk-UA" i="1" dirty="0" smtClean="0">
                <a:solidFill>
                  <a:schemeClr val="accent5">
                    <a:lumMod val="75000"/>
                  </a:schemeClr>
                </a:solidFill>
              </a:rPr>
              <a:t>). </a:t>
            </a:r>
            <a:r>
              <a:rPr lang="uk-UA" i="1" dirty="0">
                <a:solidFill>
                  <a:schemeClr val="accent5">
                    <a:lumMod val="75000"/>
                  </a:schemeClr>
                </a:solidFill>
              </a:rPr>
              <a:t>До цього часу дослідники зараховують також Шевченкові малюнки, про які є згадка в його повісті «Художник»: «Геркулес </a:t>
            </a:r>
            <a:r>
              <a:rPr lang="uk-UA" i="1" dirty="0" err="1">
                <a:solidFill>
                  <a:schemeClr val="accent5">
                    <a:lumMod val="75000"/>
                  </a:schemeClr>
                </a:solidFill>
              </a:rPr>
              <a:t>Фарнезький</a:t>
            </a:r>
            <a:r>
              <a:rPr lang="uk-UA" i="1" dirty="0" smtClean="0">
                <a:solidFill>
                  <a:schemeClr val="accent5">
                    <a:lumMod val="75000"/>
                  </a:schemeClr>
                </a:solidFill>
              </a:rPr>
              <a:t>», </a:t>
            </a:r>
            <a:r>
              <a:rPr lang="uk-UA" i="1" dirty="0">
                <a:solidFill>
                  <a:schemeClr val="accent5">
                    <a:lumMod val="75000"/>
                  </a:schemeClr>
                </a:solidFill>
              </a:rPr>
              <a:t>«Аполліно» — </a:t>
            </a:r>
            <a:r>
              <a:rPr lang="uk-UA" i="1" dirty="0" smtClean="0">
                <a:solidFill>
                  <a:schemeClr val="accent5">
                    <a:lumMod val="75000"/>
                  </a:schemeClr>
                </a:solidFill>
              </a:rPr>
              <a:t>копія, </a:t>
            </a:r>
            <a:r>
              <a:rPr lang="uk-UA" i="1" dirty="0">
                <a:solidFill>
                  <a:schemeClr val="accent5">
                    <a:lumMod val="75000"/>
                  </a:schemeClr>
                </a:solidFill>
              </a:rPr>
              <a:t>рисунки для розпису Великого театру в </a:t>
            </a:r>
            <a:r>
              <a:rPr lang="uk-UA" i="1" dirty="0" smtClean="0">
                <a:solidFill>
                  <a:schemeClr val="accent5">
                    <a:lumMod val="75000"/>
                  </a:schemeClr>
                </a:solidFill>
              </a:rPr>
              <a:t>Петербурзі, </a:t>
            </a:r>
            <a:r>
              <a:rPr lang="uk-UA" i="1" dirty="0">
                <a:solidFill>
                  <a:schemeClr val="accent5">
                    <a:lumMod val="75000"/>
                  </a:schemeClr>
                </a:solidFill>
              </a:rPr>
              <a:t>«Маска Лаокоона</a:t>
            </a:r>
            <a:r>
              <a:rPr lang="uk-UA" i="1" dirty="0" smtClean="0">
                <a:solidFill>
                  <a:schemeClr val="accent5">
                    <a:lumMod val="75000"/>
                  </a:schemeClr>
                </a:solidFill>
              </a:rPr>
              <a:t>», </a:t>
            </a:r>
            <a:r>
              <a:rPr lang="uk-UA" i="1" dirty="0">
                <a:solidFill>
                  <a:schemeClr val="accent5">
                    <a:lumMod val="75000"/>
                  </a:schemeClr>
                </a:solidFill>
              </a:rPr>
              <a:t>«Слідок із скульптурного твору Мікеланджело</a:t>
            </a:r>
            <a:r>
              <a:rPr lang="uk-UA" i="1" dirty="0" smtClean="0">
                <a:solidFill>
                  <a:schemeClr val="accent5">
                    <a:lumMod val="75000"/>
                  </a:schemeClr>
                </a:solidFill>
              </a:rPr>
              <a:t>», </a:t>
            </a:r>
            <a:r>
              <a:rPr lang="uk-UA" i="1" dirty="0">
                <a:solidFill>
                  <a:schemeClr val="accent5">
                    <a:lumMod val="75000"/>
                  </a:schemeClr>
                </a:solidFill>
              </a:rPr>
              <a:t>«Голова Люція </a:t>
            </a:r>
            <a:r>
              <a:rPr lang="uk-UA" i="1" dirty="0" err="1">
                <a:solidFill>
                  <a:schemeClr val="accent5">
                    <a:lumMod val="75000"/>
                  </a:schemeClr>
                </a:solidFill>
              </a:rPr>
              <a:t>Вера</a:t>
            </a:r>
            <a:r>
              <a:rPr lang="uk-UA" i="1" dirty="0" smtClean="0">
                <a:solidFill>
                  <a:schemeClr val="accent5">
                    <a:lumMod val="75000"/>
                  </a:schemeClr>
                </a:solidFill>
              </a:rPr>
              <a:t>», </a:t>
            </a:r>
            <a:r>
              <a:rPr lang="uk-UA" i="1" dirty="0">
                <a:solidFill>
                  <a:schemeClr val="accent5">
                    <a:lumMod val="75000"/>
                  </a:schemeClr>
                </a:solidFill>
              </a:rPr>
              <a:t>«Голова Генія</a:t>
            </a:r>
            <a:r>
              <a:rPr lang="uk-UA" i="1" dirty="0" smtClean="0">
                <a:solidFill>
                  <a:schemeClr val="accent5">
                    <a:lumMod val="75000"/>
                  </a:schemeClr>
                </a:solidFill>
              </a:rPr>
              <a:t>»; </a:t>
            </a:r>
            <a:r>
              <a:rPr lang="uk-UA" i="1" dirty="0">
                <a:solidFill>
                  <a:schemeClr val="accent5">
                    <a:lumMod val="75000"/>
                  </a:schemeClr>
                </a:solidFill>
              </a:rPr>
              <a:t>«Анатомічна фігура</a:t>
            </a:r>
            <a:r>
              <a:rPr lang="uk-UA" i="1" dirty="0" smtClean="0">
                <a:solidFill>
                  <a:schemeClr val="accent5">
                    <a:lumMod val="75000"/>
                  </a:schemeClr>
                </a:solidFill>
              </a:rPr>
              <a:t>»; </a:t>
            </a:r>
            <a:r>
              <a:rPr lang="uk-UA" i="1" dirty="0">
                <a:solidFill>
                  <a:schemeClr val="accent5">
                    <a:lumMod val="75000"/>
                  </a:schemeClr>
                </a:solidFill>
              </a:rPr>
              <a:t>«</a:t>
            </a:r>
            <a:r>
              <a:rPr lang="uk-UA" i="1" dirty="0" err="1">
                <a:solidFill>
                  <a:schemeClr val="accent5">
                    <a:lumMod val="75000"/>
                  </a:schemeClr>
                </a:solidFill>
              </a:rPr>
              <a:t>Германік</a:t>
            </a:r>
            <a:r>
              <a:rPr lang="uk-UA" i="1" dirty="0" smtClean="0">
                <a:solidFill>
                  <a:schemeClr val="accent5">
                    <a:lumMod val="75000"/>
                  </a:schemeClr>
                </a:solidFill>
              </a:rPr>
              <a:t>»; </a:t>
            </a:r>
            <a:r>
              <a:rPr lang="uk-UA" i="1" dirty="0">
                <a:solidFill>
                  <a:schemeClr val="accent5">
                    <a:lumMod val="75000"/>
                  </a:schemeClr>
                </a:solidFill>
              </a:rPr>
              <a:t>«Фавн, що танцює</a:t>
            </a:r>
            <a:r>
              <a:rPr lang="uk-UA" i="1" dirty="0" smtClean="0">
                <a:solidFill>
                  <a:schemeClr val="accent5">
                    <a:lumMod val="75000"/>
                  </a:schemeClr>
                </a:solidFill>
              </a:rPr>
              <a:t>».</a:t>
            </a:r>
            <a:endParaRPr lang="uk-UA" i="1" dirty="0">
              <a:solidFill>
                <a:schemeClr val="accent5">
                  <a:lumMod val="75000"/>
                </a:schemeClr>
              </a:solidFill>
            </a:endParaRPr>
          </a:p>
        </p:txBody>
      </p:sp>
      <p:sp>
        <p:nvSpPr>
          <p:cNvPr id="4" name="TextBox 3"/>
          <p:cNvSpPr txBox="1"/>
          <p:nvPr/>
        </p:nvSpPr>
        <p:spPr>
          <a:xfrm>
            <a:off x="1115616" y="4653136"/>
            <a:ext cx="8064896" cy="2031325"/>
          </a:xfrm>
          <a:prstGeom prst="rect">
            <a:avLst/>
          </a:prstGeom>
          <a:noFill/>
        </p:spPr>
        <p:txBody>
          <a:bodyPr wrap="square" rtlCol="0">
            <a:spAutoFit/>
          </a:bodyPr>
          <a:lstStyle/>
          <a:p>
            <a:r>
              <a:rPr lang="uk-UA" i="1" dirty="0">
                <a:solidFill>
                  <a:schemeClr val="accent5">
                    <a:lumMod val="75000"/>
                  </a:schemeClr>
                </a:solidFill>
              </a:rPr>
              <a:t>Навесні </a:t>
            </a:r>
            <a:r>
              <a:rPr lang="uk-UA" i="1" dirty="0" smtClean="0">
                <a:solidFill>
                  <a:schemeClr val="accent5">
                    <a:lumMod val="75000"/>
                  </a:schemeClr>
                </a:solidFill>
              </a:rPr>
              <a:t>1838-го</a:t>
            </a:r>
            <a:r>
              <a:rPr lang="uk-UA" i="1" dirty="0">
                <a:solidFill>
                  <a:schemeClr val="accent5">
                    <a:lumMod val="75000"/>
                  </a:schemeClr>
                </a:solidFill>
              </a:rPr>
              <a:t> Карл </a:t>
            </a:r>
            <a:r>
              <a:rPr lang="uk-UA" i="1" dirty="0" err="1">
                <a:solidFill>
                  <a:schemeClr val="accent5">
                    <a:lumMod val="75000"/>
                  </a:schemeClr>
                </a:solidFill>
              </a:rPr>
              <a:t>Брюллов </a:t>
            </a:r>
            <a:r>
              <a:rPr lang="uk-UA" i="1" dirty="0">
                <a:solidFill>
                  <a:schemeClr val="accent5">
                    <a:lumMod val="75000"/>
                  </a:schemeClr>
                </a:solidFill>
              </a:rPr>
              <a:t>і Василь Жуковський вирішили викупити молодого поета з кріпацтва. </a:t>
            </a:r>
            <a:r>
              <a:rPr lang="uk-UA" i="1" dirty="0" err="1">
                <a:solidFill>
                  <a:schemeClr val="accent5">
                    <a:lumMod val="75000"/>
                  </a:schemeClr>
                </a:solidFill>
              </a:rPr>
              <a:t>Енгельгардт</a:t>
            </a:r>
            <a:r>
              <a:rPr lang="uk-UA" i="1" dirty="0">
                <a:solidFill>
                  <a:schemeClr val="accent5">
                    <a:lumMod val="75000"/>
                  </a:schemeClr>
                </a:solidFill>
              </a:rPr>
              <a:t> погодився відпустити кріпака за великі гроші — 2500 </a:t>
            </a:r>
            <a:r>
              <a:rPr lang="uk-UA" i="1" dirty="0" smtClean="0">
                <a:solidFill>
                  <a:schemeClr val="accent5">
                    <a:lumMod val="75000"/>
                  </a:schemeClr>
                </a:solidFill>
              </a:rPr>
              <a:t>рублів. </a:t>
            </a:r>
            <a:r>
              <a:rPr lang="uk-UA" i="1" dirty="0">
                <a:solidFill>
                  <a:schemeClr val="accent5">
                    <a:lumMod val="75000"/>
                  </a:schemeClr>
                </a:solidFill>
              </a:rPr>
              <a:t>На той час ця сума була еквівалентна 45 кілограмам чистого </a:t>
            </a:r>
            <a:r>
              <a:rPr lang="uk-UA" i="1" dirty="0" smtClean="0">
                <a:solidFill>
                  <a:schemeClr val="accent5">
                    <a:lumMod val="75000"/>
                  </a:schemeClr>
                </a:solidFill>
              </a:rPr>
              <a:t>срібла. </a:t>
            </a:r>
            <a:r>
              <a:rPr lang="uk-UA" i="1" dirty="0">
                <a:solidFill>
                  <a:schemeClr val="accent5">
                    <a:lumMod val="75000"/>
                  </a:schemeClr>
                </a:solidFill>
              </a:rPr>
              <a:t>Щоб здобути такі гроші, Карл Брюллов намалював портрет Василя Жуковського — вихователя спадкоємця престолу, і портрет розіграли в лотереї, в якій взяла участь царська </a:t>
            </a:r>
            <a:r>
              <a:rPr lang="uk-UA" i="1" dirty="0" smtClean="0">
                <a:solidFill>
                  <a:schemeClr val="accent5">
                    <a:lumMod val="75000"/>
                  </a:schemeClr>
                </a:solidFill>
              </a:rPr>
              <a:t>родина. </a:t>
            </a:r>
            <a:r>
              <a:rPr lang="uk-UA" i="1" dirty="0">
                <a:solidFill>
                  <a:schemeClr val="accent5">
                    <a:lumMod val="75000"/>
                  </a:schemeClr>
                </a:solidFill>
              </a:rPr>
              <a:t>Лотерея відбулася </a:t>
            </a:r>
            <a:r>
              <a:rPr lang="uk-UA" i="1" dirty="0" smtClean="0">
                <a:solidFill>
                  <a:schemeClr val="accent5">
                    <a:lumMod val="75000"/>
                  </a:schemeClr>
                </a:solidFill>
              </a:rPr>
              <a:t>22 квітня</a:t>
            </a:r>
            <a:r>
              <a:rPr lang="uk-UA" i="1" dirty="0">
                <a:solidFill>
                  <a:schemeClr val="accent5">
                    <a:lumMod val="75000"/>
                  </a:schemeClr>
                </a:solidFill>
              </a:rPr>
              <a:t> </a:t>
            </a:r>
            <a:r>
              <a:rPr lang="uk-UA" i="1" dirty="0" smtClean="0">
                <a:solidFill>
                  <a:schemeClr val="accent5">
                    <a:lumMod val="75000"/>
                  </a:schemeClr>
                </a:solidFill>
              </a:rPr>
              <a:t>1838</a:t>
            </a:r>
            <a:r>
              <a:rPr lang="uk-UA" i="1" dirty="0">
                <a:solidFill>
                  <a:schemeClr val="accent5">
                    <a:lumMod val="75000"/>
                  </a:schemeClr>
                </a:solidFill>
              </a:rPr>
              <a:t> </a:t>
            </a:r>
            <a:r>
              <a:rPr lang="uk-UA" i="1" dirty="0" smtClean="0">
                <a:solidFill>
                  <a:schemeClr val="accent5">
                    <a:lumMod val="75000"/>
                  </a:schemeClr>
                </a:solidFill>
              </a:rPr>
              <a:t>року, </a:t>
            </a:r>
            <a:r>
              <a:rPr lang="uk-UA" i="1" dirty="0">
                <a:solidFill>
                  <a:schemeClr val="accent5">
                    <a:lumMod val="75000"/>
                  </a:schemeClr>
                </a:solidFill>
              </a:rPr>
              <a:t>а </a:t>
            </a:r>
            <a:r>
              <a:rPr lang="uk-UA" i="1" dirty="0" smtClean="0">
                <a:solidFill>
                  <a:schemeClr val="accent5">
                    <a:lumMod val="75000"/>
                  </a:schemeClr>
                </a:solidFill>
              </a:rPr>
              <a:t>25 квітня</a:t>
            </a:r>
            <a:r>
              <a:rPr lang="uk-UA" i="1" dirty="0">
                <a:solidFill>
                  <a:schemeClr val="accent5">
                    <a:lumMod val="75000"/>
                  </a:schemeClr>
                </a:solidFill>
              </a:rPr>
              <a:t> </a:t>
            </a:r>
            <a:r>
              <a:rPr lang="uk-UA" i="1" dirty="0" smtClean="0">
                <a:solidFill>
                  <a:schemeClr val="accent5">
                    <a:lumMod val="75000"/>
                  </a:schemeClr>
                </a:solidFill>
              </a:rPr>
              <a:t> </a:t>
            </a:r>
            <a:r>
              <a:rPr lang="uk-UA" i="1" dirty="0">
                <a:solidFill>
                  <a:schemeClr val="accent5">
                    <a:lumMod val="75000"/>
                  </a:schemeClr>
                </a:solidFill>
              </a:rPr>
              <a:t>Шевченкові видали </a:t>
            </a:r>
            <a:r>
              <a:rPr lang="uk-UA" i="1" dirty="0" smtClean="0">
                <a:solidFill>
                  <a:schemeClr val="accent5">
                    <a:lumMod val="75000"/>
                  </a:schemeClr>
                </a:solidFill>
              </a:rPr>
              <a:t>відпускну.</a:t>
            </a:r>
            <a:endParaRPr lang="uk-UA" i="1" dirty="0">
              <a:solidFill>
                <a:schemeClr val="accent5">
                  <a:lumMod val="75000"/>
                </a:schemeClr>
              </a:solidFill>
            </a:endParaRPr>
          </a:p>
        </p:txBody>
      </p:sp>
    </p:spTree>
    <p:extLst>
      <p:ext uri="{BB962C8B-B14F-4D97-AF65-F5344CB8AC3E}">
        <p14:creationId xmlns:p14="http://schemas.microsoft.com/office/powerpoint/2010/main" val="1901084522"/>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4638"/>
            <a:ext cx="8100392" cy="1143000"/>
          </a:xfrm>
        </p:spPr>
        <p:txBody>
          <a:bodyPr>
            <a:noAutofit/>
          </a:bodyPr>
          <a:lstStyle/>
          <a:p>
            <a:r>
              <a:rPr lang="uk-UA" sz="36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В Петербурзькій </a:t>
            </a:r>
            <a:r>
              <a:rPr lang="uk-UA" sz="3600"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академії мистецтв</a:t>
            </a:r>
            <a:r>
              <a:rPr lang="uk-UA" sz="36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uk-UA" sz="36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uk-UA" sz="36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Объект 2"/>
          <p:cNvSpPr>
            <a:spLocks noGrp="1"/>
          </p:cNvSpPr>
          <p:nvPr>
            <p:ph idx="1"/>
          </p:nvPr>
        </p:nvSpPr>
        <p:spPr>
          <a:xfrm>
            <a:off x="1115616" y="1052736"/>
            <a:ext cx="8028384" cy="5805264"/>
          </a:xfrm>
        </p:spPr>
        <p:txBody>
          <a:bodyPr>
            <a:normAutofit lnSpcReduction="10000"/>
          </a:bodyPr>
          <a:lstStyle/>
          <a:p>
            <a:pPr marL="82296" indent="0">
              <a:buNone/>
            </a:pPr>
            <a:r>
              <a:rPr lang="ru-RU" sz="2000" i="1" dirty="0" err="1">
                <a:solidFill>
                  <a:schemeClr val="accent5">
                    <a:lumMod val="75000"/>
                  </a:schemeClr>
                </a:solidFill>
              </a:rPr>
              <a:t>Після</a:t>
            </a:r>
            <a:r>
              <a:rPr lang="ru-RU" sz="2000" i="1" dirty="0">
                <a:solidFill>
                  <a:schemeClr val="accent5">
                    <a:lumMod val="75000"/>
                  </a:schemeClr>
                </a:solidFill>
              </a:rPr>
              <a:t> </a:t>
            </a:r>
            <a:r>
              <a:rPr lang="ru-RU" sz="2000" i="1" dirty="0" err="1">
                <a:solidFill>
                  <a:schemeClr val="accent5">
                    <a:lumMod val="75000"/>
                  </a:schemeClr>
                </a:solidFill>
              </a:rPr>
              <a:t>викупу</a:t>
            </a:r>
            <a:r>
              <a:rPr lang="ru-RU" sz="2000" i="1" dirty="0">
                <a:solidFill>
                  <a:schemeClr val="accent5">
                    <a:lumMod val="75000"/>
                  </a:schemeClr>
                </a:solidFill>
              </a:rPr>
              <a:t> Шевченко </a:t>
            </a:r>
            <a:r>
              <a:rPr lang="ru-RU" sz="2000" i="1" dirty="0" err="1">
                <a:solidFill>
                  <a:schemeClr val="accent5">
                    <a:lumMod val="75000"/>
                  </a:schemeClr>
                </a:solidFill>
              </a:rPr>
              <a:t>оселився</a:t>
            </a:r>
            <a:r>
              <a:rPr lang="ru-RU" sz="2000" i="1" dirty="0">
                <a:solidFill>
                  <a:schemeClr val="accent5">
                    <a:lumMod val="75000"/>
                  </a:schemeClr>
                </a:solidFill>
              </a:rPr>
              <a:t> на 4-й </a:t>
            </a:r>
            <a:r>
              <a:rPr lang="ru-RU" sz="2000" i="1" dirty="0" err="1">
                <a:solidFill>
                  <a:schemeClr val="accent5">
                    <a:lumMod val="75000"/>
                  </a:schemeClr>
                </a:solidFill>
              </a:rPr>
              <a:t>лінії</a:t>
            </a:r>
            <a:r>
              <a:rPr lang="ru-RU" sz="2000" i="1" dirty="0">
                <a:solidFill>
                  <a:schemeClr val="accent5">
                    <a:lumMod val="75000"/>
                  </a:schemeClr>
                </a:solidFill>
              </a:rPr>
              <a:t> </a:t>
            </a:r>
            <a:r>
              <a:rPr lang="ru-RU" sz="2000" i="1" dirty="0" err="1">
                <a:solidFill>
                  <a:schemeClr val="accent5">
                    <a:lumMod val="75000"/>
                  </a:schemeClr>
                </a:solidFill>
              </a:rPr>
              <a:t>Васильєвського</a:t>
            </a:r>
            <a:r>
              <a:rPr lang="ru-RU" sz="2000" i="1" dirty="0">
                <a:solidFill>
                  <a:schemeClr val="accent5">
                    <a:lumMod val="75000"/>
                  </a:schemeClr>
                </a:solidFill>
              </a:rPr>
              <a:t> острова у </a:t>
            </a:r>
            <a:r>
              <a:rPr lang="ru-RU" sz="2000" i="1" dirty="0" err="1">
                <a:solidFill>
                  <a:schemeClr val="accent5">
                    <a:lumMod val="75000"/>
                  </a:schemeClr>
                </a:solidFill>
              </a:rPr>
              <a:t>будинку</a:t>
            </a:r>
            <a:r>
              <a:rPr lang="ru-RU" sz="2000" i="1" dirty="0">
                <a:solidFill>
                  <a:schemeClr val="accent5">
                    <a:lumMod val="75000"/>
                  </a:schemeClr>
                </a:solidFill>
              </a:rPr>
              <a:t> № </a:t>
            </a:r>
            <a:r>
              <a:rPr lang="ru-RU" sz="2000" i="1" dirty="0" smtClean="0">
                <a:solidFill>
                  <a:schemeClr val="accent5">
                    <a:lumMod val="75000"/>
                  </a:schemeClr>
                </a:solidFill>
              </a:rPr>
              <a:t>100. </a:t>
            </a:r>
            <a:r>
              <a:rPr lang="ru-RU" sz="2000" i="1" dirty="0" err="1">
                <a:solidFill>
                  <a:schemeClr val="accent5">
                    <a:lumMod val="75000"/>
                  </a:schemeClr>
                </a:solidFill>
              </a:rPr>
              <a:t>Незабаром</a:t>
            </a:r>
            <a:r>
              <a:rPr lang="ru-RU" sz="2000" i="1" dirty="0">
                <a:solidFill>
                  <a:schemeClr val="accent5">
                    <a:lumMod val="75000"/>
                  </a:schemeClr>
                </a:solidFill>
              </a:rPr>
              <a:t> </a:t>
            </a:r>
            <a:r>
              <a:rPr lang="ru-RU" sz="2000" i="1" dirty="0" err="1">
                <a:solidFill>
                  <a:schemeClr val="accent5">
                    <a:lumMod val="75000"/>
                  </a:schemeClr>
                </a:solidFill>
              </a:rPr>
              <a:t>він</a:t>
            </a:r>
            <a:r>
              <a:rPr lang="ru-RU" sz="2000" i="1" dirty="0">
                <a:solidFill>
                  <a:schemeClr val="accent5">
                    <a:lumMod val="75000"/>
                  </a:schemeClr>
                </a:solidFill>
              </a:rPr>
              <a:t> став студентом </a:t>
            </a:r>
            <a:r>
              <a:rPr lang="ru-RU" sz="2000" i="1" dirty="0" err="1">
                <a:solidFill>
                  <a:schemeClr val="accent5">
                    <a:lumMod val="75000"/>
                  </a:schemeClr>
                </a:solidFill>
              </a:rPr>
              <a:t>Петербурзької</a:t>
            </a:r>
            <a:r>
              <a:rPr lang="ru-RU" sz="2000" i="1" dirty="0">
                <a:solidFill>
                  <a:schemeClr val="accent5">
                    <a:lumMod val="75000"/>
                  </a:schemeClr>
                </a:solidFill>
              </a:rPr>
              <a:t> </a:t>
            </a:r>
            <a:r>
              <a:rPr lang="ru-RU" sz="2000" i="1" dirty="0" err="1">
                <a:solidFill>
                  <a:schemeClr val="accent5">
                    <a:lumMod val="75000"/>
                  </a:schemeClr>
                </a:solidFill>
              </a:rPr>
              <a:t>академії</a:t>
            </a:r>
            <a:r>
              <a:rPr lang="ru-RU" sz="2000" i="1" dirty="0">
                <a:solidFill>
                  <a:schemeClr val="accent5">
                    <a:lumMod val="75000"/>
                  </a:schemeClr>
                </a:solidFill>
              </a:rPr>
              <a:t> </a:t>
            </a:r>
            <a:r>
              <a:rPr lang="ru-RU" sz="2000" i="1" dirty="0" err="1" smtClean="0">
                <a:solidFill>
                  <a:schemeClr val="accent5">
                    <a:lumMod val="75000"/>
                  </a:schemeClr>
                </a:solidFill>
              </a:rPr>
              <a:t>мистецтв</a:t>
            </a:r>
            <a:r>
              <a:rPr lang="ru-RU" sz="2000" i="1" dirty="0" smtClean="0">
                <a:solidFill>
                  <a:schemeClr val="accent5">
                    <a:lumMod val="75000"/>
                  </a:schemeClr>
                </a:solidFill>
              </a:rPr>
              <a:t>, </a:t>
            </a:r>
            <a:r>
              <a:rPr lang="ru-RU" sz="2000" i="1" dirty="0">
                <a:solidFill>
                  <a:schemeClr val="accent5">
                    <a:lumMod val="75000"/>
                  </a:schemeClr>
                </a:solidFill>
              </a:rPr>
              <a:t>а </a:t>
            </a:r>
            <a:r>
              <a:rPr lang="ru-RU" sz="2000" i="1" dirty="0" err="1">
                <a:solidFill>
                  <a:schemeClr val="accent5">
                    <a:lumMod val="75000"/>
                  </a:schemeClr>
                </a:solidFill>
              </a:rPr>
              <a:t>вже</a:t>
            </a:r>
            <a:r>
              <a:rPr lang="ru-RU" sz="2000" i="1" dirty="0">
                <a:solidFill>
                  <a:schemeClr val="accent5">
                    <a:lumMod val="75000"/>
                  </a:schemeClr>
                </a:solidFill>
              </a:rPr>
              <a:t> там — </a:t>
            </a:r>
            <a:r>
              <a:rPr lang="ru-RU" sz="2000" i="1" dirty="0" err="1">
                <a:solidFill>
                  <a:schemeClr val="accent5">
                    <a:lumMod val="75000"/>
                  </a:schemeClr>
                </a:solidFill>
              </a:rPr>
              <a:t>улюбленим</a:t>
            </a:r>
            <a:r>
              <a:rPr lang="ru-RU" sz="2000" i="1" dirty="0">
                <a:solidFill>
                  <a:schemeClr val="accent5">
                    <a:lumMod val="75000"/>
                  </a:schemeClr>
                </a:solidFill>
              </a:rPr>
              <a:t> </a:t>
            </a:r>
            <a:r>
              <a:rPr lang="ru-RU" sz="2000" i="1" dirty="0" err="1">
                <a:solidFill>
                  <a:schemeClr val="accent5">
                    <a:lumMod val="75000"/>
                  </a:schemeClr>
                </a:solidFill>
              </a:rPr>
              <a:t>учнем</a:t>
            </a:r>
            <a:r>
              <a:rPr lang="ru-RU" sz="2000" i="1" dirty="0">
                <a:solidFill>
                  <a:schemeClr val="accent5">
                    <a:lumMod val="75000"/>
                  </a:schemeClr>
                </a:solidFill>
              </a:rPr>
              <a:t> </a:t>
            </a:r>
            <a:r>
              <a:rPr lang="ru-RU" sz="2000" i="1" dirty="0" smtClean="0">
                <a:solidFill>
                  <a:schemeClr val="accent5">
                    <a:lumMod val="75000"/>
                  </a:schemeClr>
                </a:solidFill>
              </a:rPr>
              <a:t>Брюллова.</a:t>
            </a:r>
            <a:r>
              <a:rPr lang="uk-UA" sz="2000" dirty="0"/>
              <a:t> </a:t>
            </a:r>
            <a:r>
              <a:rPr lang="uk-UA" sz="2000" i="1" dirty="0">
                <a:solidFill>
                  <a:schemeClr val="accent5">
                    <a:lumMod val="75000"/>
                  </a:schemeClr>
                </a:solidFill>
              </a:rPr>
              <a:t>Будучи вже </a:t>
            </a:r>
            <a:r>
              <a:rPr lang="uk-UA" sz="2000" i="1" dirty="0" err="1">
                <a:solidFill>
                  <a:schemeClr val="accent5">
                    <a:lumMod val="75000"/>
                  </a:schemeClr>
                </a:solidFill>
              </a:rPr>
              <a:t>неабияким п</a:t>
            </a:r>
            <a:r>
              <a:rPr lang="uk-UA" sz="2000" i="1" dirty="0">
                <a:solidFill>
                  <a:schemeClr val="accent5">
                    <a:lumMod val="75000"/>
                  </a:schemeClr>
                </a:solidFill>
              </a:rPr>
              <a:t>ортетистом, упродовж навчання він опанував також мистецтво гравюри й виявив видатні здібності як графік та ілюстратор.</a:t>
            </a:r>
            <a:r>
              <a:rPr lang="uk-UA" sz="2000" i="1" dirty="0">
                <a:solidFill>
                  <a:schemeClr val="accent5">
                    <a:lumMod val="75000"/>
                  </a:schemeClr>
                </a:solidFill>
              </a:rPr>
              <a:t>23 червня</a:t>
            </a:r>
            <a:r>
              <a:rPr lang="uk-UA" sz="2000" i="1" dirty="0">
                <a:solidFill>
                  <a:schemeClr val="accent5">
                    <a:lumMod val="75000"/>
                  </a:schemeClr>
                </a:solidFill>
              </a:rPr>
              <a:t>  </a:t>
            </a:r>
            <a:r>
              <a:rPr lang="uk-UA" sz="2000" i="1" dirty="0" smtClean="0">
                <a:solidFill>
                  <a:schemeClr val="accent5">
                    <a:lumMod val="75000"/>
                  </a:schemeClr>
                </a:solidFill>
              </a:rPr>
              <a:t>1838</a:t>
            </a:r>
            <a:r>
              <a:rPr lang="uk-UA" sz="2000" i="1" dirty="0">
                <a:solidFill>
                  <a:schemeClr val="accent5">
                    <a:lumMod val="75000"/>
                  </a:schemeClr>
                </a:solidFill>
              </a:rPr>
              <a:t> </a:t>
            </a:r>
            <a:r>
              <a:rPr lang="uk-UA" sz="2000" i="1" dirty="0" smtClean="0">
                <a:solidFill>
                  <a:schemeClr val="accent5">
                    <a:lumMod val="75000"/>
                  </a:schemeClr>
                </a:solidFill>
              </a:rPr>
              <a:t>року </a:t>
            </a:r>
            <a:r>
              <a:rPr lang="uk-UA" sz="2000" i="1" dirty="0">
                <a:solidFill>
                  <a:schemeClr val="accent5">
                    <a:lumMod val="75000"/>
                  </a:schemeClr>
                </a:solidFill>
              </a:rPr>
              <a:t>за рисунок з </a:t>
            </a:r>
            <a:r>
              <a:rPr lang="uk-UA" sz="2000" i="1" dirty="0" smtClean="0">
                <a:solidFill>
                  <a:schemeClr val="accent5">
                    <a:lumMod val="75000"/>
                  </a:schemeClr>
                </a:solidFill>
              </a:rPr>
              <a:t>гіпсових</a:t>
            </a:r>
            <a:r>
              <a:rPr lang="uk-UA" sz="2000" i="1" dirty="0">
                <a:solidFill>
                  <a:schemeClr val="accent5">
                    <a:lumMod val="75000"/>
                  </a:schemeClr>
                </a:solidFill>
              </a:rPr>
              <a:t> фігур на</a:t>
            </a:r>
            <a:r>
              <a:rPr lang="uk-UA" sz="1800" i="1" dirty="0">
                <a:solidFill>
                  <a:schemeClr val="accent5">
                    <a:lumMod val="75000"/>
                  </a:schemeClr>
                </a:solidFill>
              </a:rPr>
              <a:t> </a:t>
            </a:r>
            <a:r>
              <a:rPr lang="uk-UA" sz="2000" i="1" dirty="0">
                <a:solidFill>
                  <a:schemeClr val="accent5">
                    <a:lumMod val="75000"/>
                  </a:schemeClr>
                </a:solidFill>
              </a:rPr>
              <a:t>місячному екзамені в Академії мистецтв Шевченкові виставлено номер тринадцятий (найкраща робота оцінювалась одиницею, а далі оцінки йшли по висхідній</a:t>
            </a:r>
            <a:r>
              <a:rPr lang="uk-UA" sz="2000" i="1" dirty="0" smtClean="0">
                <a:solidFill>
                  <a:schemeClr val="accent5">
                    <a:lumMod val="75000"/>
                  </a:schemeClr>
                </a:solidFill>
              </a:rPr>
              <a:t>).</a:t>
            </a:r>
            <a:r>
              <a:rPr lang="ru-RU" sz="2000" dirty="0"/>
              <a:t>  </a:t>
            </a:r>
            <a:r>
              <a:rPr lang="ru-RU" sz="2000" i="1" dirty="0" smtClean="0">
                <a:solidFill>
                  <a:schemeClr val="accent5">
                    <a:lumMod val="75000"/>
                  </a:schemeClr>
                </a:solidFill>
              </a:rPr>
              <a:t>14 </a:t>
            </a:r>
            <a:r>
              <a:rPr lang="ru-RU" sz="2000" i="1" dirty="0">
                <a:solidFill>
                  <a:schemeClr val="accent5">
                    <a:lumMod val="75000"/>
                  </a:schemeClr>
                </a:solidFill>
              </a:rPr>
              <a:t>листопада </a:t>
            </a:r>
            <a:r>
              <a:rPr lang="ru-RU" sz="2000" i="1" dirty="0" smtClean="0">
                <a:solidFill>
                  <a:schemeClr val="accent5">
                    <a:lumMod val="75000"/>
                  </a:schemeClr>
                </a:solidFill>
              </a:rPr>
              <a:t>1838</a:t>
            </a:r>
            <a:r>
              <a:rPr lang="ru-RU" sz="2000" i="1" dirty="0">
                <a:solidFill>
                  <a:schemeClr val="accent5">
                    <a:lumMod val="75000"/>
                  </a:schemeClr>
                </a:solidFill>
              </a:rPr>
              <a:t> </a:t>
            </a:r>
            <a:r>
              <a:rPr lang="ru-RU" sz="2000" i="1" dirty="0" smtClean="0">
                <a:solidFill>
                  <a:schemeClr val="accent5">
                    <a:lumMod val="75000"/>
                  </a:schemeClr>
                </a:solidFill>
              </a:rPr>
              <a:t>року </a:t>
            </a:r>
            <a:r>
              <a:rPr lang="ru-RU" sz="2000" i="1" dirty="0">
                <a:solidFill>
                  <a:schemeClr val="accent5">
                    <a:lumMod val="75000"/>
                  </a:schemeClr>
                </a:solidFill>
              </a:rPr>
              <a:t>Шевченко в </a:t>
            </a:r>
            <a:r>
              <a:rPr lang="ru-RU" sz="2000" i="1" dirty="0" err="1">
                <a:solidFill>
                  <a:schemeClr val="accent5">
                    <a:lumMod val="75000"/>
                  </a:schemeClr>
                </a:solidFill>
              </a:rPr>
              <a:t>Гатчині</a:t>
            </a:r>
            <a:r>
              <a:rPr lang="ru-RU" sz="2000" i="1" dirty="0">
                <a:solidFill>
                  <a:schemeClr val="accent5">
                    <a:lumMod val="75000"/>
                  </a:schemeClr>
                </a:solidFill>
              </a:rPr>
              <a:t> написав «Думку» («Тяжко, </a:t>
            </a:r>
            <a:r>
              <a:rPr lang="ru-RU" sz="2000" i="1" dirty="0" err="1">
                <a:solidFill>
                  <a:schemeClr val="accent5">
                    <a:lumMod val="75000"/>
                  </a:schemeClr>
                </a:solidFill>
              </a:rPr>
              <a:t>важко</a:t>
            </a:r>
            <a:r>
              <a:rPr lang="ru-RU" sz="2000" i="1" dirty="0">
                <a:solidFill>
                  <a:schemeClr val="accent5">
                    <a:lumMod val="75000"/>
                  </a:schemeClr>
                </a:solidFill>
              </a:rPr>
              <a:t> в </a:t>
            </a:r>
            <a:r>
              <a:rPr lang="ru-RU" sz="2000" i="1" dirty="0" err="1">
                <a:solidFill>
                  <a:schemeClr val="accent5">
                    <a:lumMod val="75000"/>
                  </a:schemeClr>
                </a:solidFill>
              </a:rPr>
              <a:t>світі</a:t>
            </a:r>
            <a:r>
              <a:rPr lang="ru-RU" sz="2000" i="1" dirty="0">
                <a:solidFill>
                  <a:schemeClr val="accent5">
                    <a:lumMod val="75000"/>
                  </a:schemeClr>
                </a:solidFill>
              </a:rPr>
              <a:t> </a:t>
            </a:r>
            <a:r>
              <a:rPr lang="ru-RU" sz="2000" i="1" dirty="0" err="1">
                <a:solidFill>
                  <a:schemeClr val="accent5">
                    <a:lumMod val="75000"/>
                  </a:schemeClr>
                </a:solidFill>
              </a:rPr>
              <a:t>жити</a:t>
            </a:r>
            <a:r>
              <a:rPr lang="ru-RU" sz="2000" i="1" dirty="0">
                <a:solidFill>
                  <a:schemeClr val="accent5">
                    <a:lumMod val="75000"/>
                  </a:schemeClr>
                </a:solidFill>
              </a:rPr>
              <a:t>…»), яку </a:t>
            </a:r>
            <a:r>
              <a:rPr lang="ru-RU" sz="2000" i="1" dirty="0" err="1">
                <a:solidFill>
                  <a:schemeClr val="accent5">
                    <a:lumMod val="75000"/>
                  </a:schemeClr>
                </a:solidFill>
              </a:rPr>
              <a:t>вперше</a:t>
            </a:r>
            <a:r>
              <a:rPr lang="ru-RU" sz="2000" i="1" dirty="0">
                <a:solidFill>
                  <a:schemeClr val="accent5">
                    <a:lumMod val="75000"/>
                  </a:schemeClr>
                </a:solidFill>
              </a:rPr>
              <a:t> </a:t>
            </a:r>
            <a:r>
              <a:rPr lang="ru-RU" sz="2000" i="1" dirty="0" err="1">
                <a:solidFill>
                  <a:schemeClr val="accent5">
                    <a:lumMod val="75000"/>
                  </a:schemeClr>
                </a:solidFill>
              </a:rPr>
              <a:t>надруковано</a:t>
            </a:r>
            <a:r>
              <a:rPr lang="ru-RU" sz="2000" i="1" dirty="0">
                <a:solidFill>
                  <a:schemeClr val="accent5">
                    <a:lumMod val="75000"/>
                  </a:schemeClr>
                </a:solidFill>
              </a:rPr>
              <a:t> у </a:t>
            </a:r>
            <a:r>
              <a:rPr lang="ru-RU" sz="2000" i="1" dirty="0" err="1">
                <a:solidFill>
                  <a:schemeClr val="accent5">
                    <a:lumMod val="75000"/>
                  </a:schemeClr>
                </a:solidFill>
              </a:rPr>
              <a:t>харківському</a:t>
            </a:r>
            <a:r>
              <a:rPr lang="ru-RU" sz="2000" i="1" dirty="0">
                <a:solidFill>
                  <a:schemeClr val="accent5">
                    <a:lumMod val="75000"/>
                  </a:schemeClr>
                </a:solidFill>
              </a:rPr>
              <a:t> </a:t>
            </a:r>
            <a:r>
              <a:rPr lang="ru-RU" sz="2000" i="1" dirty="0" err="1">
                <a:solidFill>
                  <a:schemeClr val="accent5">
                    <a:lumMod val="75000"/>
                  </a:schemeClr>
                </a:solidFill>
              </a:rPr>
              <a:t>альманасі</a:t>
            </a:r>
            <a:r>
              <a:rPr lang="ru-RU" sz="2000" i="1" dirty="0">
                <a:solidFill>
                  <a:schemeClr val="accent5">
                    <a:lumMod val="75000"/>
                  </a:schemeClr>
                </a:solidFill>
              </a:rPr>
              <a:t> </a:t>
            </a:r>
            <a:r>
              <a:rPr lang="ru-RU" sz="2000" i="1" u="sng" dirty="0" err="1" smtClean="0">
                <a:solidFill>
                  <a:schemeClr val="accent5">
                    <a:lumMod val="75000"/>
                  </a:schemeClr>
                </a:solidFill>
              </a:rPr>
              <a:t>Бецького</a:t>
            </a:r>
            <a:r>
              <a:rPr lang="ru-RU" sz="2000" i="1" u="sng" dirty="0" smtClean="0">
                <a:solidFill>
                  <a:schemeClr val="accent5">
                    <a:lumMod val="75000"/>
                  </a:schemeClr>
                </a:solidFill>
              </a:rPr>
              <a:t> </a:t>
            </a:r>
            <a:r>
              <a:rPr lang="ru-RU" sz="2000" i="1" dirty="0" smtClean="0">
                <a:solidFill>
                  <a:schemeClr val="accent5">
                    <a:lumMod val="75000"/>
                  </a:schemeClr>
                </a:solidFill>
              </a:rPr>
              <a:t>«Молодик». У </a:t>
            </a:r>
            <a:r>
              <a:rPr lang="ru-RU" sz="2000" i="1" dirty="0" err="1">
                <a:solidFill>
                  <a:schemeClr val="accent5">
                    <a:lumMod val="75000"/>
                  </a:schemeClr>
                </a:solidFill>
              </a:rPr>
              <a:t>кінці</a:t>
            </a:r>
            <a:r>
              <a:rPr lang="ru-RU" sz="2000" i="1" dirty="0">
                <a:solidFill>
                  <a:schemeClr val="accent5">
                    <a:lumMod val="75000"/>
                  </a:schemeClr>
                </a:solidFill>
              </a:rPr>
              <a:t> 1839 року Тарас Шевченко </a:t>
            </a:r>
            <a:r>
              <a:rPr lang="ru-RU" sz="2000" i="1" dirty="0" err="1">
                <a:solidFill>
                  <a:schemeClr val="accent5">
                    <a:lumMod val="75000"/>
                  </a:schemeClr>
                </a:solidFill>
              </a:rPr>
              <a:t>захворів</a:t>
            </a:r>
            <a:r>
              <a:rPr lang="ru-RU" sz="2000" i="1" dirty="0">
                <a:solidFill>
                  <a:schemeClr val="accent5">
                    <a:lumMod val="75000"/>
                  </a:schemeClr>
                </a:solidFill>
              </a:rPr>
              <a:t> на тиф. </a:t>
            </a:r>
            <a:r>
              <a:rPr lang="ru-RU" sz="2000" i="1" dirty="0" err="1">
                <a:solidFill>
                  <a:schemeClr val="accent5">
                    <a:lumMod val="75000"/>
                  </a:schemeClr>
                </a:solidFill>
              </a:rPr>
              <a:t>Одужував</a:t>
            </a:r>
            <a:r>
              <a:rPr lang="ru-RU" sz="2000" i="1" dirty="0">
                <a:solidFill>
                  <a:schemeClr val="accent5">
                    <a:lumMod val="75000"/>
                  </a:schemeClr>
                </a:solidFill>
              </a:rPr>
              <a:t> у </a:t>
            </a:r>
            <a:r>
              <a:rPr lang="ru-RU" sz="2000" i="1" dirty="0" err="1">
                <a:solidFill>
                  <a:schemeClr val="accent5">
                    <a:lumMod val="75000"/>
                  </a:schemeClr>
                </a:solidFill>
              </a:rPr>
              <a:t>маєтку</a:t>
            </a:r>
            <a:r>
              <a:rPr lang="ru-RU" sz="2000" i="1" dirty="0">
                <a:solidFill>
                  <a:schemeClr val="accent5">
                    <a:lumMod val="75000"/>
                  </a:schemeClr>
                </a:solidFill>
              </a:rPr>
              <a:t> Федора </a:t>
            </a:r>
            <a:r>
              <a:rPr lang="ru-RU" sz="2000" i="1" dirty="0" err="1">
                <a:solidFill>
                  <a:schemeClr val="accent5">
                    <a:lumMod val="75000"/>
                  </a:schemeClr>
                </a:solidFill>
              </a:rPr>
              <a:t>Пономарьова</a:t>
            </a:r>
            <a:r>
              <a:rPr lang="ru-RU" sz="2000" i="1" dirty="0">
                <a:solidFill>
                  <a:schemeClr val="accent5">
                    <a:lumMod val="75000"/>
                  </a:schemeClr>
                </a:solidFill>
              </a:rPr>
              <a:t> — </a:t>
            </a:r>
            <a:r>
              <a:rPr lang="ru-RU" sz="2000" i="1" dirty="0" err="1">
                <a:solidFill>
                  <a:schemeClr val="accent5">
                    <a:lumMod val="75000"/>
                  </a:schemeClr>
                </a:solidFill>
              </a:rPr>
              <a:t>свого</a:t>
            </a:r>
            <a:r>
              <a:rPr lang="ru-RU" sz="2000" i="1" dirty="0">
                <a:solidFill>
                  <a:schemeClr val="accent5">
                    <a:lumMod val="75000"/>
                  </a:schemeClr>
                </a:solidFill>
              </a:rPr>
              <a:t> </a:t>
            </a:r>
            <a:r>
              <a:rPr lang="ru-RU" sz="2000" i="1" dirty="0" err="1">
                <a:solidFill>
                  <a:schemeClr val="accent5">
                    <a:lumMod val="75000"/>
                  </a:schemeClr>
                </a:solidFill>
              </a:rPr>
              <a:t>найближчого</a:t>
            </a:r>
            <a:r>
              <a:rPr lang="ru-RU" sz="2000" i="1" dirty="0">
                <a:solidFill>
                  <a:schemeClr val="accent5">
                    <a:lumMod val="75000"/>
                  </a:schemeClr>
                </a:solidFill>
              </a:rPr>
              <a:t> приятеля в </a:t>
            </a:r>
            <a:r>
              <a:rPr lang="ru-RU" sz="2000" i="1" dirty="0" err="1">
                <a:solidFill>
                  <a:schemeClr val="accent5">
                    <a:lumMod val="75000"/>
                  </a:schemeClr>
                </a:solidFill>
              </a:rPr>
              <a:t>Академії</a:t>
            </a:r>
            <a:r>
              <a:rPr lang="ru-RU" sz="2000" i="1" dirty="0">
                <a:solidFill>
                  <a:schemeClr val="accent5">
                    <a:lumMod val="75000"/>
                  </a:schemeClr>
                </a:solidFill>
              </a:rPr>
              <a:t> </a:t>
            </a:r>
            <a:r>
              <a:rPr lang="ru-RU" sz="2000" i="1" dirty="0" err="1" smtClean="0">
                <a:solidFill>
                  <a:schemeClr val="accent5">
                    <a:lumMod val="75000"/>
                  </a:schemeClr>
                </a:solidFill>
              </a:rPr>
              <a:t>мистецтв</a:t>
            </a:r>
            <a:r>
              <a:rPr lang="ru-RU" sz="2000" i="1" dirty="0" smtClean="0">
                <a:solidFill>
                  <a:schemeClr val="accent5">
                    <a:lumMod val="75000"/>
                  </a:schemeClr>
                </a:solidFill>
              </a:rPr>
              <a:t>.</a:t>
            </a:r>
            <a:r>
              <a:rPr lang="uk-UA" sz="2000" dirty="0"/>
              <a:t> </a:t>
            </a:r>
            <a:r>
              <a:rPr lang="uk-UA" sz="2000" i="1" dirty="0">
                <a:solidFill>
                  <a:schemeClr val="accent5">
                    <a:lumMod val="75000"/>
                  </a:schemeClr>
                </a:solidFill>
              </a:rPr>
              <a:t>Водночас Шевченко наполегливо поглиблював свої знання, читав твори класиків світової літератури, </a:t>
            </a:r>
            <a:r>
              <a:rPr lang="uk-UA" sz="2000" i="1" dirty="0" err="1">
                <a:solidFill>
                  <a:schemeClr val="accent5">
                    <a:lumMod val="75000"/>
                  </a:schemeClr>
                </a:solidFill>
              </a:rPr>
              <a:t>захоплювався історією </a:t>
            </a:r>
            <a:r>
              <a:rPr lang="uk-UA" sz="2000" i="1" dirty="0">
                <a:solidFill>
                  <a:schemeClr val="accent5">
                    <a:lumMod val="75000"/>
                  </a:schemeClr>
                </a:solidFill>
              </a:rPr>
              <a:t>та філософією. Під враженням вістки про смерть а</a:t>
            </a:r>
            <a:r>
              <a:rPr lang="uk-UA" sz="2000" i="1" dirty="0" err="1">
                <a:solidFill>
                  <a:schemeClr val="accent5">
                    <a:lumMod val="75000"/>
                  </a:schemeClr>
                </a:solidFill>
              </a:rPr>
              <a:t>втора «Енеїди» Ш</a:t>
            </a:r>
            <a:r>
              <a:rPr lang="uk-UA" sz="2000" i="1" dirty="0">
                <a:solidFill>
                  <a:schemeClr val="accent5">
                    <a:lumMod val="75000"/>
                  </a:schemeClr>
                </a:solidFill>
              </a:rPr>
              <a:t>евченко написав вірш «На вічну пам'ять Котляревському</a:t>
            </a:r>
            <a:r>
              <a:rPr lang="uk-UA" sz="2000" i="1" dirty="0" smtClean="0">
                <a:solidFill>
                  <a:schemeClr val="accent5">
                    <a:lumMod val="75000"/>
                  </a:schemeClr>
                </a:solidFill>
              </a:rPr>
              <a:t>». </a:t>
            </a:r>
            <a:r>
              <a:rPr lang="uk-UA" sz="2000" i="1" dirty="0">
                <a:solidFill>
                  <a:schemeClr val="accent5">
                    <a:lumMod val="75000"/>
                  </a:schemeClr>
                </a:solidFill>
              </a:rPr>
              <a:t>Разом із чотирма іншими його поезіями цей вірш побачив світ у альманасі Гребінки «Ластівка</a:t>
            </a:r>
            <a:r>
              <a:rPr lang="uk-UA" sz="2000" i="1" dirty="0" smtClean="0">
                <a:solidFill>
                  <a:schemeClr val="accent5">
                    <a:lumMod val="75000"/>
                  </a:schemeClr>
                </a:solidFill>
              </a:rPr>
              <a:t>».</a:t>
            </a:r>
            <a:endParaRPr lang="uk-UA" sz="2000" i="1" dirty="0">
              <a:solidFill>
                <a:schemeClr val="accent5">
                  <a:lumMod val="75000"/>
                </a:schemeClr>
              </a:solidFill>
            </a:endParaRPr>
          </a:p>
        </p:txBody>
      </p:sp>
    </p:spTree>
    <p:extLst>
      <p:ext uri="{BB962C8B-B14F-4D97-AF65-F5344CB8AC3E}">
        <p14:creationId xmlns:p14="http://schemas.microsoft.com/office/powerpoint/2010/main" val="3125089776"/>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207</TotalTime>
  <Words>450</Words>
  <Application>Microsoft Office PowerPoint</Application>
  <PresentationFormat>Экран (4:3)</PresentationFormat>
  <Paragraphs>61</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Солнцестояние</vt:lpstr>
      <vt:lpstr>Тарас Григорович Шевченко </vt:lpstr>
      <vt:lpstr>Народився  9 березня 1814   Помер  10 березня 1861 </vt:lpstr>
      <vt:lpstr>Дитинство і молодість </vt:lpstr>
      <vt:lpstr>Хата Григорія Івановича і Катерини Якимівни Шевченків у Кирилівці. Малюнок Тараса Шевченка.</vt:lpstr>
      <vt:lpstr> Одного разу малий Тарас пішов шукати «залізні стовпи, що підпирають небо», і заблукав у полі. Чумаки, зустрівши хлопця, забрали його з собою і ввечері привезли до Керелівки. 20  березня 1821 року народився Тарасів брат Йосип. Восени 1822 року Тарас Шевченко почав учитися грамоти в місцевого дяка Совгиря.У той час ознайомився з творами Григорія Сковороди.</vt:lpstr>
      <vt:lpstr> Як школяр-попихач, Тарас носив воду, опалював школу, обслуговав дяка, читав псалтир над померлими й навчався  далі. У той час Шевченко ознайомився з деякими творами української літератури. Не стерпівши знущань Богорського, Тарас втік від нього й почав шукати у навколишніх селах учителя-маляра.  1827 року він пас громадську отару в Кирилівці й там зустрічався з Оксаною Коваленко. Цю подругу дитинства Шевченко не раз згадує у своїх творах. Їй присвячено вступ до поеми «Мар'яна-черниця». Майже два з половиною роки — з осені 1828-го до початку 1831-го — Шевченко пробув зі своїм паном у Вільні. Подробиці цієї подорожі мало відомі. Імовірно, що там він відвідував лекції малювання у професора Віленського університету Йонаса Рустемаса. У тому ж місті Шевченко міг бути очевидцем Польського повстання 1830 р. З цих часів зберігся Шевченків малюнок «Погруддя жінки», який свідчить про майже професійне володіння олівцем.</vt:lpstr>
      <vt:lpstr>Переїхавши 1831 року з Вільна до Петербурга, Енгельгардт взяв із собою Шевченка а щоб згодом мати зиск на художніх творах (серед дворянства було модою мати своїх «покоєвих художників»), віддав його в науку на чотири роки до живописця Василя Ширяєва. Відтоді й до 1838 року Шевченко жив у будинку Крестовського (тепер — Загородний проспект, 8), де наймав квартиру Ширяєв. Ночами, у вільний від роботи час, Шевченко ходив до Літнього саду, змальовував статуї, тоді ж уперше почав писати вірші. 1833 року він намалював портрет поміщика Павла Енгельгардта (акварель; оригінал, датований автором, зберігається в Національному музеї Тараса Шевченка в Києві).</vt:lpstr>
      <vt:lpstr>У повісті «Художник» Шевченко розповідає, що в доакадемічний період він намалював такі твори: «Аполлон Бельведерський», «Фракліт», «Геракліт», «Архітектурні барельєфи», «Маска Фортунати» (олівець). Шевченко брав участь у розпису Большого театру як підмайстер-рисувальник. Створив композицію «Александр Македонський виявляє довіру своєму лікареві Філіппу» (акварель, туш, перо; дата і підпис Шевченка). Малюнок виконано на тему, оголошену ще 1830 року для конкурсу в Петербурзькій академії мистецтв на одержання золотої медалі.</vt:lpstr>
      <vt:lpstr>В Петербурзькій академії мистецтв </vt:lpstr>
      <vt:lpstr>Першу збірку своїх поетичних творів Шевченко видав 1840 під назвою «Кобзар». До неї увійшло 8 поезій: «Думи мої», «Перебендя»,«Катерина», «Тополя», «Думка», «До Основ'яненка», «Іван Підкова», «Тарасова ніч».</vt:lpstr>
      <vt:lpstr>Кохання Тараса Шевченка </vt:lpstr>
      <vt:lpstr>Літературна творчість</vt:lpstr>
      <vt:lpstr>Революційна творчість Шевченка була одним із головних чинників формування національно-політичної свідомості народних мас України. Впливи Шевченка на різні сторони духовно-національного життя нації відчуваються до сьогодні. Творчість Шевченка була багатогранною. Митець був і глибоким ліриком, і творцем епічних поем, і видатним драматургом та різнобічно обдарованим митцем. Літературна спадщина Шевченка обіймає велику збірку поетичних творів («Кобзар»), драму «Назар Стодоля» і два уривки з інших п'єс; дев'ять повістей, щоденник та автобіографію, написані російською мовою, записки історично-археологічного характеру («Археологічні нотатки»), чотири статті та понад 250 листів. З мистецької спадщини Шевченка збереглося 835 творів живопису і графіки, що дійшли до нас в оригіналах і частково у гравюрах та копіях. Її доповнюють дані про понад 270 втрачених і досі не знайдених мистецьких творів. Натомість у літературі про його мистецьку спадщину безпідставно приписувано йому чимало творів живопису і графіки інших авторів (досі зареєстровано 263 такі твори). </vt:lpstr>
      <vt:lpstr>Рання творчість </vt:lpstr>
      <vt:lpstr>Поетичним вступом до «Кобзаря» (1840) був вірш «Думи мої, думи мої», у якому, висловлюючи свої погляди на зв'язок поезії з дійсністю, Шевченко підкреслив нерозривну єдність поета зі своїм народом. Із цим віршем тематично споріднена поезія «Перебендя», у якій відобразилися думки молодого Шевченка про місце поета в суспільстві. Особливе місце серед ранніх творів посідає соціально-побутова поема «Катерина» — хвилююча розповідь про трагічну долю української дівчини, яку знеславив московський офіцер. У розвитку подій цей ліро-епічний твір відзначається високою драматичною напруженістю. Визвольна боротьба українського народу проти загарбників і поневолювачів є основним мотивом у таких ранніх творах, як «Тарасова ніч» (1838), «Іван Підкова» (1839), «Гайдамаки» (1841), «Гамалія» (1842). У поемах «Іван Підкова»і «Гамалія» Шевченко оспівав героїчні походи українського козацтва проти турків. Поеми «Тарасова ніч» і «Гайдамаки» змальовують різні моменти боротьби українського народу проти польського панування. Історично-героїчна поема «Гайдамаки» є вершиною революційного романтизму Шевченка. Драма «Назар Стодоля» (1843), створена на межі першого і другого періоду творчості Шевченка, є новим явищем в українській драматургії. Зображені в ній події відбуваються у XVII столітті біля Чигирина. Розвиток дії подано в романтичному дусі, проте в п'єсі переважають рисиреалістичного відтворення дійсності. Етнографічно-побутові картини увиразнюють історичний колорит. Сценічні якості драми забезпечили їй великий успіх, і вона досі входить до репертуару українських труп. На тему Шевченкової п'єси Костянтин Данькевич написав однойменну оперу (1960). </vt:lpstr>
      <vt:lpstr>Смерть і перепоховання </vt:lpstr>
      <vt:lpstr>У Києві з Тарасом прощалися студенти, поети, багато киян. Була навіть думка, яку підтримували й родичі поета, поховати його в Києві. Та Григорій Честахівський обстоював думку про поховання в Каневі, бо Шевченко ще за життя мріяв про «тихе пристанище і спокій коло Канева».</vt:lpstr>
      <vt:lpstr>Інтернет – ресурси:</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Тарас Григорович Шевченко</dc:title>
  <dc:creator>Annetta</dc:creator>
  <cp:lastModifiedBy>Annetta</cp:lastModifiedBy>
  <cp:revision>18</cp:revision>
  <dcterms:created xsi:type="dcterms:W3CDTF">2014-03-31T18:02:19Z</dcterms:created>
  <dcterms:modified xsi:type="dcterms:W3CDTF">2014-03-31T21:29:21Z</dcterms:modified>
</cp:coreProperties>
</file>