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2" r:id="rId2"/>
  </p:sldMasterIdLst>
  <p:handoutMasterIdLst>
    <p:handoutMasterId r:id="rId15"/>
  </p:handoutMasterIdLst>
  <p:sldIdLst>
    <p:sldId id="256" r:id="rId3"/>
    <p:sldId id="257" r:id="rId4"/>
    <p:sldId id="267" r:id="rId5"/>
    <p:sldId id="268" r:id="rId6"/>
    <p:sldId id="260" r:id="rId7"/>
    <p:sldId id="261" r:id="rId8"/>
    <p:sldId id="269" r:id="rId9"/>
    <p:sldId id="262" r:id="rId10"/>
    <p:sldId id="263" r:id="rId11"/>
    <p:sldId id="264" r:id="rId12"/>
    <p:sldId id="265" r:id="rId13"/>
    <p:sldId id="25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60" autoAdjust="0"/>
    <p:restoredTop sz="94660"/>
  </p:normalViewPr>
  <p:slideViewPr>
    <p:cSldViewPr>
      <p:cViewPr varScale="1">
        <p:scale>
          <a:sx n="73" d="100"/>
          <a:sy n="73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4B354ED-A576-4669-9C61-BD0B0D51A7BC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A7A165-D480-42D4-9323-56F328970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C6D36-487B-4E90-ABA9-22C6FE6E5779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2F5FC-EE13-48D2-A77E-F9172EF68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4" name="Group 2"/>
          <p:cNvGrpSpPr>
            <a:grpSpLocks/>
          </p:cNvGrpSpPr>
          <p:nvPr/>
        </p:nvGrpSpPr>
        <p:grpSpPr bwMode="auto">
          <a:xfrm>
            <a:off x="381000" y="457200"/>
            <a:ext cx="8397875" cy="5562600"/>
            <a:chOff x="240" y="288"/>
            <a:chExt cx="5290" cy="3504"/>
          </a:xfrm>
        </p:grpSpPr>
        <p:sp>
          <p:nvSpPr>
            <p:cNvPr id="59395" name="Rectangle 3"/>
            <p:cNvSpPr>
              <a:spLocks noChangeArrowheads="1"/>
            </p:cNvSpPr>
            <p:nvPr/>
          </p:nvSpPr>
          <p:spPr bwMode="blackWhite">
            <a:xfrm>
              <a:off x="240" y="288"/>
              <a:ext cx="5290" cy="3504"/>
            </a:xfrm>
            <a:prstGeom prst="rect">
              <a:avLst/>
            </a:prstGeom>
            <a:solidFill>
              <a:schemeClr val="bg1"/>
            </a:solidFill>
            <a:ln w="508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285" y="336"/>
              <a:ext cx="5184" cy="3408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59397" name="Line 5"/>
            <p:cNvSpPr>
              <a:spLocks noChangeShapeType="1"/>
            </p:cNvSpPr>
            <p:nvPr/>
          </p:nvSpPr>
          <p:spPr bwMode="auto">
            <a:xfrm>
              <a:off x="576" y="2256"/>
              <a:ext cx="460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939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fld id="{7D5F2891-925F-43A4-8824-793D0C4EAE34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59401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402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D71B0D2-2955-49B6-A1C4-DE8FEB33F7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7210DF4-D6F5-465A-A034-C78FCED7AA58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91719-D0E2-44BC-8577-1D51694464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8DBE3C-E29E-4C6E-9D93-FFDFF6F62D07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F8805-0067-4855-AFBE-78CE1ED1B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94DE14-0AB2-4C49-84F4-E8F8DA266362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C7DDD-C560-459D-893E-DA9CA47A04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A71151-4BAB-4BCB-B5D4-D36B53DAE9A8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E7EF2-3B62-452B-996B-33C73BDD4D9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2A054-1709-455A-A3CA-337E2A647A0A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ACBEA-8275-4E2E-8E28-01F9762DA94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616A465-7D00-4DCC-854C-24AB43B2E630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92D18-4BB9-4DC8-9BDC-42494E64047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BAB1C2-D991-4F18-826A-FCCDF0787B3F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B651E-6487-4FF4-9711-3EEB7B3478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48B2AC-C915-49FE-8933-62EE8ED850FE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5756B-4384-4E57-81D6-217FD3F3BAE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8B5685-F4E2-4870-833E-EC4EDA74A188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45BB33-6C8E-4F7B-86B6-46878CF2ED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F3CAC-27BE-4317-8835-D80DEF6F4EE7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5D851-6A5D-41D9-AB6A-5A5498AB3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07A775-2E91-48D8-A074-F72050C99E4A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415-1434-45E3-AD34-977D8E90B6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6B4D-7401-41D6-9077-19AC0A460F98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03163-6AFA-4BBF-B607-8000CC2BB8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675E2-B762-4E90-B372-372853537760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DD96F-9A06-4301-8829-D3F18B9CC8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5BA91-0FB4-464A-A1CA-160C326C04D3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9243-96D2-4CBC-B42E-DEF276F594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08A3E-114C-4875-A11A-A457488BCE30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940A7-DF0F-4BDE-ABA7-7470FC893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60240-7A85-4BCA-8DEC-6AA111128B62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DA1A8-34D5-4887-A645-54E8EA889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16243-1BD0-41D3-903B-BDDACF7F36CE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080D2-1DC8-4E6B-B144-7985E7446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7E1A5-EBBA-4FD3-A819-2EB8ED5541B1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B2D65-71EC-4B35-8BC5-9EE8D56D3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38B3F73-C7F8-47F3-9DCC-3D796097853E}" type="datetimeFigureOut">
              <a:rPr lang="ru-RU"/>
              <a:pPr>
                <a:defRPr/>
              </a:pPr>
              <a:t>08.09.2014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8E446451-B69F-4CB8-93BC-43BD69276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7" r:id="rId2"/>
    <p:sldLayoutId id="2147483686" r:id="rId3"/>
    <p:sldLayoutId id="2147483685" r:id="rId4"/>
    <p:sldLayoutId id="2147483699" r:id="rId5"/>
    <p:sldLayoutId id="2147483700" r:id="rId6"/>
    <p:sldLayoutId id="2147483701" r:id="rId7"/>
    <p:sldLayoutId id="2147483684" r:id="rId8"/>
    <p:sldLayoutId id="2147483702" r:id="rId9"/>
  </p:sldLayoutIdLst>
  <p:txStyles>
    <p:titleStyle>
      <a:lvl1pPr algn="l" rtl="0" fontAlgn="base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228600" y="228600"/>
            <a:ext cx="8686800" cy="5943600"/>
            <a:chOff x="144" y="144"/>
            <a:chExt cx="5472" cy="3744"/>
          </a:xfrm>
        </p:grpSpPr>
        <p:sp>
          <p:nvSpPr>
            <p:cNvPr id="58371" name="Rectangle 3"/>
            <p:cNvSpPr>
              <a:spLocks noChangeArrowheads="1"/>
            </p:cNvSpPr>
            <p:nvPr/>
          </p:nvSpPr>
          <p:spPr bwMode="auto">
            <a:xfrm>
              <a:off x="144" y="144"/>
              <a:ext cx="5472" cy="3744"/>
            </a:xfrm>
            <a:prstGeom prst="rect">
              <a:avLst/>
            </a:prstGeom>
            <a:solidFill>
              <a:schemeClr val="bg1"/>
            </a:solidFill>
            <a:ln w="4445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58372" name="Rectangle 4"/>
            <p:cNvSpPr>
              <a:spLocks noChangeArrowheads="1"/>
            </p:cNvSpPr>
            <p:nvPr/>
          </p:nvSpPr>
          <p:spPr bwMode="blackWhite">
            <a:xfrm>
              <a:off x="193" y="193"/>
              <a:ext cx="5373" cy="36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charset="0"/>
              </a:endParaRPr>
            </a:p>
          </p:txBody>
        </p:sp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336" y="1092"/>
              <a:ext cx="5136" cy="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837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294EBC74-D731-4623-8802-D7264332BC0C}" type="datetimeFigureOut">
              <a:rPr lang="ru-RU"/>
              <a:pPr/>
              <a:t>08.09.2014</a:t>
            </a:fld>
            <a:endParaRPr lang="ru-RU"/>
          </a:p>
        </p:txBody>
      </p:sp>
      <p:sp>
        <p:nvSpPr>
          <p:cNvPr id="5837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5837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3E2E62F-EDA3-4971-91A9-82A6190C8C2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3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11188" y="0"/>
            <a:ext cx="8077200" cy="3571875"/>
          </a:xfrm>
        </p:spPr>
        <p:txBody>
          <a:bodyPr tIns="0" rIns="45720" bIns="0" anchor="t"/>
          <a:lstStyle/>
          <a:p>
            <a:pPr algn="ctr"/>
            <a:r>
              <a:rPr lang="uk-UA" sz="6500">
                <a:latin typeface="Arial" charset="0"/>
              </a:rPr>
              <a:t>          ПРЕЗЕНТАЦІЯ</a:t>
            </a:r>
            <a:br>
              <a:rPr lang="uk-UA" sz="6500">
                <a:latin typeface="Arial" charset="0"/>
              </a:rPr>
            </a:br>
            <a:r>
              <a:rPr lang="uk-UA" sz="4800">
                <a:latin typeface="Arial" charset="0"/>
              </a:rPr>
              <a:t>на тему: “</a:t>
            </a:r>
            <a:r>
              <a:rPr lang="en-US" sz="4800">
                <a:latin typeface="Arial" charset="0"/>
              </a:rPr>
              <a:t> </a:t>
            </a:r>
            <a:r>
              <a:rPr lang="uk-UA" sz="4800">
                <a:latin typeface="Arial" charset="0"/>
              </a:rPr>
              <a:t>Іван Нечуй-Левицький “Кайдашева сім</a:t>
            </a:r>
            <a:r>
              <a:rPr lang="en-US" sz="4800">
                <a:latin typeface="Arial" charset="0"/>
              </a:rPr>
              <a:t>’</a:t>
            </a:r>
            <a:r>
              <a:rPr lang="uk-UA" sz="4800">
                <a:latin typeface="Arial" charset="0"/>
              </a:rPr>
              <a:t>я</a:t>
            </a:r>
            <a:r>
              <a:rPr lang="en-US" sz="4800">
                <a:latin typeface="Arial" charset="0"/>
              </a:rPr>
              <a:t> ”</a:t>
            </a:r>
            <a:endParaRPr lang="ru-RU" sz="6500">
              <a:latin typeface="Arial" charset="0"/>
            </a:endParaRP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203575" y="3860800"/>
            <a:ext cx="8077200" cy="2652713"/>
          </a:xfrm>
        </p:spPr>
        <p:txBody>
          <a:bodyPr lIns="118872" tIns="0" rIns="45720" bIns="0" anchor="b"/>
          <a:lstStyle/>
          <a:p>
            <a:pPr marL="0" indent="0">
              <a:buFont typeface="Wingdings" pitchFamily="2" charset="2"/>
              <a:buNone/>
            </a:pPr>
            <a:r>
              <a:rPr lang="uk-UA" sz="2600">
                <a:solidFill>
                  <a:srgbClr val="FFFFFF"/>
                </a:solidFill>
              </a:rPr>
              <a:t>Студентки 1 курсу, групи “Б” </a:t>
            </a:r>
          </a:p>
          <a:p>
            <a:pPr marL="0" indent="0">
              <a:buFont typeface="Wingdings" pitchFamily="2" charset="2"/>
              <a:buNone/>
            </a:pPr>
            <a:r>
              <a:rPr lang="uk-UA" sz="2600">
                <a:solidFill>
                  <a:srgbClr val="FFFFFF"/>
                </a:solidFill>
              </a:rPr>
              <a:t>Лебединського медичного училища </a:t>
            </a:r>
          </a:p>
          <a:p>
            <a:pPr marL="0" indent="0">
              <a:buFont typeface="Wingdings" pitchFamily="2" charset="2"/>
              <a:buNone/>
            </a:pPr>
            <a:r>
              <a:rPr lang="uk-UA" sz="2600">
                <a:solidFill>
                  <a:srgbClr val="FFFFFF"/>
                </a:solidFill>
              </a:rPr>
              <a:t>Імені проф. М. І. Сітенка</a:t>
            </a:r>
          </a:p>
          <a:p>
            <a:pPr marL="0" indent="0">
              <a:buFont typeface="Wingdings" pitchFamily="2" charset="2"/>
              <a:buNone/>
            </a:pPr>
            <a:r>
              <a:rPr lang="uk-UA" sz="2600">
                <a:solidFill>
                  <a:srgbClr val="FFFFFF"/>
                </a:solidFill>
              </a:rPr>
              <a:t>Шпигунової Аліни</a:t>
            </a:r>
          </a:p>
          <a:p>
            <a:pPr marL="0" indent="0">
              <a:buFont typeface="Wingdings" pitchFamily="2" charset="2"/>
              <a:buNone/>
            </a:pPr>
            <a:endParaRPr lang="ru-RU" sz="26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6000750" cy="5357812"/>
          </a:xfrm>
        </p:spPr>
        <p:txBody>
          <a:bodyPr rtlCol="0">
            <a:normAutofit fontScale="55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Мелашки</a:t>
            </a:r>
            <a:r>
              <a:rPr lang="ru-RU" dirty="0" smtClean="0"/>
              <a:t> ставало все </a:t>
            </a:r>
            <a:r>
              <a:rPr lang="ru-RU" dirty="0" err="1" smtClean="0"/>
              <a:t>складнішим</a:t>
            </a:r>
            <a:r>
              <a:rPr lang="ru-RU" dirty="0" smtClean="0"/>
              <a:t>. Вона не могла </a:t>
            </a:r>
            <a:r>
              <a:rPr lang="ru-RU" dirty="0" err="1" smtClean="0"/>
              <a:t>дати</a:t>
            </a:r>
            <a:r>
              <a:rPr lang="ru-RU" dirty="0" smtClean="0"/>
              <a:t> </a:t>
            </a:r>
            <a:r>
              <a:rPr lang="ru-RU" dirty="0" err="1" smtClean="0"/>
              <a:t>свекрусі</a:t>
            </a:r>
            <a:r>
              <a:rPr lang="ru-RU" dirty="0" smtClean="0"/>
              <a:t> </a:t>
            </a:r>
            <a:r>
              <a:rPr lang="ru-RU" dirty="0" err="1" smtClean="0"/>
              <a:t>відсіч</a:t>
            </a:r>
            <a:r>
              <a:rPr lang="ru-RU" dirty="0" smtClean="0"/>
              <a:t>, як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робила</a:t>
            </a:r>
            <a:r>
              <a:rPr lang="ru-RU" dirty="0" smtClean="0"/>
              <a:t> </a:t>
            </a:r>
            <a:r>
              <a:rPr lang="ru-RU" dirty="0" err="1" smtClean="0"/>
              <a:t>Мотря</a:t>
            </a:r>
            <a:r>
              <a:rPr lang="ru-RU" dirty="0" smtClean="0"/>
              <a:t>, тому </a:t>
            </a:r>
            <a:r>
              <a:rPr lang="ru-RU" dirty="0" err="1" smtClean="0"/>
              <a:t>страждала</a:t>
            </a:r>
            <a:r>
              <a:rPr lang="ru-RU" dirty="0" smtClean="0"/>
              <a:t> </a:t>
            </a:r>
            <a:r>
              <a:rPr lang="ru-RU" dirty="0" err="1" smtClean="0"/>
              <a:t>сильніше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Разом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сусідкою</a:t>
            </a:r>
            <a:r>
              <a:rPr lang="ru-RU" dirty="0" smtClean="0"/>
              <a:t> </a:t>
            </a:r>
            <a:r>
              <a:rPr lang="ru-RU" dirty="0" err="1" smtClean="0"/>
              <a:t>Мелашка</a:t>
            </a:r>
            <a:r>
              <a:rPr lang="ru-RU" dirty="0" smtClean="0"/>
              <a:t> </a:t>
            </a:r>
            <a:r>
              <a:rPr lang="ru-RU" dirty="0" err="1" smtClean="0"/>
              <a:t>йде</a:t>
            </a:r>
            <a:r>
              <a:rPr lang="ru-RU" dirty="0" smtClean="0"/>
              <a:t> на прощу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лишається</a:t>
            </a:r>
            <a:r>
              <a:rPr lang="ru-RU" dirty="0" smtClean="0"/>
              <a:t> там. Вона не </a:t>
            </a:r>
            <a:r>
              <a:rPr lang="ru-RU" dirty="0" err="1" smtClean="0"/>
              <a:t>хоче</a:t>
            </a:r>
            <a:r>
              <a:rPr lang="ru-RU" dirty="0" smtClean="0"/>
              <a:t> </a:t>
            </a:r>
            <a:r>
              <a:rPr lang="ru-RU" dirty="0" err="1" smtClean="0"/>
              <a:t>повертатися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Лаврін</a:t>
            </a:r>
            <a:r>
              <a:rPr lang="ru-RU" dirty="0" smtClean="0"/>
              <a:t> не </a:t>
            </a:r>
            <a:r>
              <a:rPr lang="ru-RU" dirty="0" err="1" smtClean="0"/>
              <a:t>може</a:t>
            </a:r>
            <a:r>
              <a:rPr lang="ru-RU" dirty="0" smtClean="0"/>
              <a:t> </a:t>
            </a:r>
            <a:r>
              <a:rPr lang="ru-RU" dirty="0" err="1" smtClean="0"/>
              <a:t>жити</a:t>
            </a:r>
            <a:r>
              <a:rPr lang="ru-RU" dirty="0" smtClean="0"/>
              <a:t> без </a:t>
            </a:r>
            <a:r>
              <a:rPr lang="ru-RU" dirty="0" err="1" smtClean="0"/>
              <a:t>Мелашки</a:t>
            </a:r>
            <a:r>
              <a:rPr lang="ru-RU" dirty="0" smtClean="0"/>
              <a:t>, тому </a:t>
            </a:r>
            <a:r>
              <a:rPr lang="ru-RU" dirty="0" err="1" smtClean="0"/>
              <a:t>вирушає</a:t>
            </a:r>
            <a:r>
              <a:rPr lang="ru-RU" dirty="0" smtClean="0"/>
              <a:t> разом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матір’ю</a:t>
            </a:r>
            <a:r>
              <a:rPr lang="ru-RU" dirty="0" smtClean="0"/>
              <a:t> до </a:t>
            </a:r>
            <a:r>
              <a:rPr lang="ru-RU" dirty="0" err="1" smtClean="0"/>
              <a:t>Києва</a:t>
            </a:r>
            <a:r>
              <a:rPr lang="ru-RU" dirty="0" smtClean="0"/>
              <a:t> </a:t>
            </a:r>
            <a:r>
              <a:rPr lang="ru-RU" dirty="0" err="1" smtClean="0"/>
              <a:t>шукати</a:t>
            </a:r>
            <a:r>
              <a:rPr lang="ru-RU" dirty="0" smtClean="0"/>
              <a:t> </a:t>
            </a:r>
            <a:r>
              <a:rPr lang="ru-RU" dirty="0" err="1" smtClean="0"/>
              <a:t>втікачку</a:t>
            </a:r>
            <a:r>
              <a:rPr lang="ru-RU" dirty="0" smtClean="0"/>
              <a:t>. </a:t>
            </a:r>
            <a:r>
              <a:rPr lang="ru-RU" dirty="0" err="1" smtClean="0"/>
              <a:t>Мелашка</a:t>
            </a:r>
            <a:r>
              <a:rPr lang="ru-RU" dirty="0" smtClean="0"/>
              <a:t> </a:t>
            </a:r>
            <a:r>
              <a:rPr lang="ru-RU" dirty="0" err="1" smtClean="0"/>
              <a:t>повертається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. </a:t>
            </a:r>
            <a:r>
              <a:rPr lang="ru-RU" dirty="0" err="1" smtClean="0"/>
              <a:t>Кайдашиха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до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добрішою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Мотрею</a:t>
            </a:r>
            <a:r>
              <a:rPr lang="ru-RU" dirty="0" smtClean="0"/>
              <a:t> та </a:t>
            </a:r>
            <a:r>
              <a:rPr lang="ru-RU" dirty="0" err="1" smtClean="0"/>
              <a:t>Кайдашихою</a:t>
            </a:r>
            <a:r>
              <a:rPr lang="ru-RU" dirty="0" smtClean="0"/>
              <a:t> </a:t>
            </a:r>
            <a:r>
              <a:rPr lang="ru-RU" dirty="0" err="1" smtClean="0"/>
              <a:t>знову</a:t>
            </a:r>
            <a:r>
              <a:rPr lang="ru-RU" dirty="0" smtClean="0"/>
              <a:t> </a:t>
            </a:r>
            <a:r>
              <a:rPr lang="ru-RU" dirty="0" err="1" smtClean="0"/>
              <a:t>зчинилася</a:t>
            </a:r>
            <a:r>
              <a:rPr lang="ru-RU" dirty="0" smtClean="0"/>
              <a:t> сварка, коли </a:t>
            </a:r>
            <a:r>
              <a:rPr lang="ru-RU" dirty="0" err="1" smtClean="0"/>
              <a:t>старша</a:t>
            </a:r>
            <a:r>
              <a:rPr lang="ru-RU" dirty="0" smtClean="0"/>
              <a:t> </a:t>
            </a:r>
            <a:r>
              <a:rPr lang="ru-RU" dirty="0" err="1" smtClean="0"/>
              <a:t>невістка</a:t>
            </a:r>
            <a:r>
              <a:rPr lang="ru-RU" dirty="0" smtClean="0"/>
              <a:t> </a:t>
            </a:r>
            <a:r>
              <a:rPr lang="ru-RU" dirty="0" err="1" smtClean="0"/>
              <a:t>спіймала</a:t>
            </a:r>
            <a:r>
              <a:rPr lang="ru-RU" dirty="0" smtClean="0"/>
              <a:t> свою курку на </a:t>
            </a:r>
            <a:r>
              <a:rPr lang="ru-RU" dirty="0" err="1" smtClean="0"/>
              <a:t>сідалі</a:t>
            </a:r>
            <a:r>
              <a:rPr lang="ru-RU" dirty="0" smtClean="0"/>
              <a:t> свекрухи та почала </a:t>
            </a:r>
            <a:r>
              <a:rPr lang="ru-RU" dirty="0" err="1" smtClean="0"/>
              <a:t>вимагати</a:t>
            </a:r>
            <a:r>
              <a:rPr lang="ru-RU" dirty="0" smtClean="0"/>
              <a:t>, </a:t>
            </a:r>
            <a:r>
              <a:rPr lang="ru-RU" dirty="0" err="1" smtClean="0"/>
              <a:t>щоб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</a:t>
            </a:r>
            <a:r>
              <a:rPr lang="ru-RU" dirty="0" err="1" smtClean="0"/>
              <a:t>віддали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r>
              <a:rPr lang="ru-RU" dirty="0" smtClean="0"/>
              <a:t>. В </a:t>
            </a:r>
            <a:r>
              <a:rPr lang="ru-RU" dirty="0" err="1" smtClean="0"/>
              <a:t>темряві</a:t>
            </a:r>
            <a:r>
              <a:rPr lang="ru-RU" dirty="0" smtClean="0"/>
              <a:t> вона вдарила </a:t>
            </a:r>
            <a:r>
              <a:rPr lang="ru-RU" dirty="0" err="1" smtClean="0"/>
              <a:t>Лавріна</a:t>
            </a:r>
            <a:r>
              <a:rPr lang="ru-RU" dirty="0" smtClean="0"/>
              <a:t> ногою в </a:t>
            </a:r>
            <a:r>
              <a:rPr lang="ru-RU" dirty="0" err="1" smtClean="0"/>
              <a:t>обличчя</a:t>
            </a:r>
            <a:r>
              <a:rPr lang="ru-RU" dirty="0" smtClean="0"/>
              <a:t>, той почав </a:t>
            </a:r>
            <a:r>
              <a:rPr lang="ru-RU" dirty="0" err="1" smtClean="0"/>
              <a:t>хитати</a:t>
            </a:r>
            <a:r>
              <a:rPr lang="ru-RU" dirty="0" smtClean="0"/>
              <a:t> </a:t>
            </a:r>
            <a:r>
              <a:rPr lang="ru-RU" dirty="0" err="1" smtClean="0"/>
              <a:t>драбину</a:t>
            </a:r>
            <a:r>
              <a:rPr lang="ru-RU" dirty="0" smtClean="0"/>
              <a:t>, </a:t>
            </a:r>
            <a:r>
              <a:rPr lang="ru-RU" dirty="0" err="1" smtClean="0"/>
              <a:t>потім</a:t>
            </a:r>
            <a:r>
              <a:rPr lang="ru-RU" dirty="0" smtClean="0"/>
              <a:t> прибрав </a:t>
            </a:r>
            <a:r>
              <a:rPr lang="ru-RU" dirty="0" err="1" smtClean="0"/>
              <a:t>її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Мотря</a:t>
            </a:r>
            <a:r>
              <a:rPr lang="ru-RU" dirty="0" smtClean="0"/>
              <a:t> повисла на </a:t>
            </a:r>
            <a:r>
              <a:rPr lang="ru-RU" dirty="0" err="1" smtClean="0"/>
              <a:t>стіні</a:t>
            </a:r>
            <a:r>
              <a:rPr lang="ru-RU" dirty="0" smtClean="0"/>
              <a:t>, </a:t>
            </a:r>
            <a:r>
              <a:rPr lang="ru-RU" dirty="0" err="1" smtClean="0"/>
              <a:t>тримаючись</a:t>
            </a:r>
            <a:r>
              <a:rPr lang="ru-RU" dirty="0" smtClean="0"/>
              <a:t> за </a:t>
            </a:r>
            <a:r>
              <a:rPr lang="ru-RU" dirty="0" err="1" smtClean="0"/>
              <a:t>бантину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Знову</a:t>
            </a:r>
            <a:r>
              <a:rPr lang="ru-RU" dirty="0" smtClean="0"/>
              <a:t> не могли </a:t>
            </a:r>
            <a:r>
              <a:rPr lang="ru-RU" dirty="0" err="1" smtClean="0"/>
              <a:t>Кайдаші</a:t>
            </a:r>
            <a:r>
              <a:rPr lang="ru-RU" dirty="0" smtClean="0"/>
              <a:t> </a:t>
            </a:r>
            <a:r>
              <a:rPr lang="ru-RU" dirty="0" err="1" smtClean="0"/>
              <a:t>дійти</a:t>
            </a:r>
            <a:r>
              <a:rPr lang="ru-RU" dirty="0" smtClean="0"/>
              <a:t> </a:t>
            </a:r>
            <a:r>
              <a:rPr lang="ru-RU" dirty="0" err="1" smtClean="0"/>
              <a:t>згоди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Кайдаш</a:t>
            </a:r>
            <a:r>
              <a:rPr lang="ru-RU" dirty="0" smtClean="0"/>
              <a:t> </a:t>
            </a:r>
            <a:r>
              <a:rPr lang="ru-RU" dirty="0" err="1" smtClean="0"/>
              <a:t>раптово</a:t>
            </a:r>
            <a:r>
              <a:rPr lang="ru-RU" dirty="0" smtClean="0"/>
              <a:t> </a:t>
            </a:r>
            <a:r>
              <a:rPr lang="ru-RU" dirty="0" err="1" smtClean="0"/>
              <a:t>помирає</a:t>
            </a:r>
            <a:r>
              <a:rPr lang="ru-RU" dirty="0" smtClean="0"/>
              <a:t>: </a:t>
            </a:r>
            <a:r>
              <a:rPr lang="ru-RU" dirty="0" err="1" smtClean="0"/>
              <a:t>бувши</a:t>
            </a:r>
            <a:r>
              <a:rPr lang="ru-RU" dirty="0" smtClean="0"/>
              <a:t> </a:t>
            </a:r>
            <a:r>
              <a:rPr lang="ru-RU" dirty="0" err="1" smtClean="0"/>
              <a:t>п’яним</a:t>
            </a:r>
            <a:r>
              <a:rPr lang="ru-RU" dirty="0" smtClean="0"/>
              <a:t>, </a:t>
            </a:r>
            <a:r>
              <a:rPr lang="ru-RU" dirty="0" err="1" smtClean="0"/>
              <a:t>ішов</a:t>
            </a:r>
            <a:r>
              <a:rPr lang="ru-RU" dirty="0" smtClean="0"/>
              <a:t> через греблю, впав у воду — </a:t>
            </a:r>
            <a:r>
              <a:rPr lang="ru-RU" dirty="0" err="1" smtClean="0"/>
              <a:t>і</a:t>
            </a:r>
            <a:r>
              <a:rPr lang="ru-RU" dirty="0" smtClean="0"/>
              <a:t> потонув. </a:t>
            </a:r>
            <a:endParaRPr lang="ru-RU" dirty="0"/>
          </a:p>
        </p:txBody>
      </p:sp>
      <p:pic>
        <p:nvPicPr>
          <p:cNvPr id="2355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785813"/>
            <a:ext cx="28082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50" y="3857625"/>
            <a:ext cx="2857500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4857750" cy="5286375"/>
          </a:xfrm>
        </p:spPr>
        <p:txBody>
          <a:bodyPr rtlCol="0"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"Не </a:t>
            </a:r>
            <a:r>
              <a:rPr lang="ru-RU" dirty="0" err="1" smtClean="0"/>
              <a:t>чорна</a:t>
            </a:r>
            <a:r>
              <a:rPr lang="ru-RU" dirty="0" smtClean="0"/>
              <a:t> </a:t>
            </a:r>
            <a:r>
              <a:rPr lang="ru-RU" dirty="0" err="1" smtClean="0"/>
              <a:t>хмара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синього</a:t>
            </a:r>
            <a:r>
              <a:rPr lang="ru-RU" dirty="0" smtClean="0"/>
              <a:t> моря наступала, то </a:t>
            </a:r>
            <a:r>
              <a:rPr lang="ru-RU" dirty="0" err="1" smtClean="0"/>
              <a:t>виступала</a:t>
            </a:r>
            <a:r>
              <a:rPr lang="ru-RU" dirty="0" smtClean="0"/>
              <a:t> </a:t>
            </a:r>
            <a:r>
              <a:rPr lang="ru-RU" dirty="0" err="1" smtClean="0"/>
              <a:t>Мотря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Карпом </a:t>
            </a:r>
            <a:r>
              <a:rPr lang="ru-RU" dirty="0" err="1" smtClean="0"/>
              <a:t>з-за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хати</a:t>
            </a:r>
            <a:r>
              <a:rPr lang="ru-RU" dirty="0" smtClean="0"/>
              <a:t> до тину. Не сиза </a:t>
            </a:r>
            <a:r>
              <a:rPr lang="ru-RU" dirty="0" err="1" smtClean="0"/>
              <a:t>хмара</a:t>
            </a:r>
            <a:r>
              <a:rPr lang="ru-RU" dirty="0" smtClean="0"/>
              <a:t> над </a:t>
            </a:r>
            <a:r>
              <a:rPr lang="ru-RU" dirty="0" err="1" smtClean="0"/>
              <a:t>дібровою</a:t>
            </a:r>
            <a:r>
              <a:rPr lang="ru-RU" dirty="0" smtClean="0"/>
              <a:t> вставала, то </a:t>
            </a:r>
            <a:r>
              <a:rPr lang="ru-RU" dirty="0" err="1" smtClean="0"/>
              <a:t>наближалася</a:t>
            </a:r>
            <a:r>
              <a:rPr lang="ru-RU" dirty="0" smtClean="0"/>
              <a:t> до тину стара </a:t>
            </a:r>
            <a:r>
              <a:rPr lang="ru-RU" dirty="0" err="1" smtClean="0"/>
              <a:t>видроока</a:t>
            </a:r>
            <a:r>
              <a:rPr lang="ru-RU" dirty="0" smtClean="0"/>
              <a:t> </a:t>
            </a:r>
            <a:r>
              <a:rPr lang="ru-RU" dirty="0" err="1" smtClean="0"/>
              <a:t>Кайдашиха</a:t>
            </a:r>
            <a:r>
              <a:rPr lang="ru-RU" dirty="0" smtClean="0"/>
              <a:t>, а за нею </a:t>
            </a:r>
            <a:r>
              <a:rPr lang="ru-RU" dirty="0" err="1" smtClean="0"/>
              <a:t>вибігли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хати</a:t>
            </a:r>
            <a:r>
              <a:rPr lang="ru-RU" dirty="0" smtClean="0"/>
              <a:t> </a:t>
            </a:r>
            <a:r>
              <a:rPr lang="ru-RU" dirty="0" err="1" smtClean="0"/>
              <a:t>Мелашка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Лавріном</a:t>
            </a:r>
            <a:r>
              <a:rPr lang="ru-RU" dirty="0" smtClean="0"/>
              <a:t>, а за ними </a:t>
            </a:r>
            <a:r>
              <a:rPr lang="ru-RU" dirty="0" err="1" smtClean="0"/>
              <a:t>повибігали</a:t>
            </a:r>
            <a:r>
              <a:rPr lang="ru-RU" dirty="0" smtClean="0"/>
              <a:t>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діти</a:t>
            </a:r>
            <a:r>
              <a:rPr lang="ru-RU" dirty="0" smtClean="0"/>
              <a:t>.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сім’ї</a:t>
            </a:r>
            <a:r>
              <a:rPr lang="ru-RU" dirty="0" smtClean="0"/>
              <a:t>, як </a:t>
            </a:r>
            <a:r>
              <a:rPr lang="ru-RU" dirty="0" err="1" smtClean="0"/>
              <a:t>дві</a:t>
            </a:r>
            <a:r>
              <a:rPr lang="ru-RU" dirty="0" smtClean="0"/>
              <a:t> </a:t>
            </a:r>
            <a:r>
              <a:rPr lang="ru-RU" dirty="0" err="1" smtClean="0"/>
              <a:t>чорні</a:t>
            </a:r>
            <a:r>
              <a:rPr lang="ru-RU" dirty="0" smtClean="0"/>
              <a:t> хмари, </a:t>
            </a:r>
            <a:r>
              <a:rPr lang="ru-RU" dirty="0" err="1" smtClean="0"/>
              <a:t>наближались</a:t>
            </a:r>
            <a:r>
              <a:rPr lang="ru-RU" dirty="0" smtClean="0"/>
              <a:t> одна до </a:t>
            </a:r>
            <a:r>
              <a:rPr lang="ru-RU" dirty="0" err="1" smtClean="0"/>
              <a:t>другої</a:t>
            </a:r>
            <a:r>
              <a:rPr lang="ru-RU" dirty="0" smtClean="0"/>
              <a:t>, </a:t>
            </a:r>
            <a:r>
              <a:rPr lang="ru-RU" dirty="0" err="1" smtClean="0"/>
              <a:t>сумно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понуро".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Кайдаші</a:t>
            </a:r>
            <a:r>
              <a:rPr lang="ru-RU" dirty="0" smtClean="0"/>
              <a:t> </a:t>
            </a:r>
            <a:r>
              <a:rPr lang="ru-RU" dirty="0" err="1" smtClean="0"/>
              <a:t>сваряться</a:t>
            </a:r>
            <a:r>
              <a:rPr lang="ru-RU" dirty="0" smtClean="0"/>
              <a:t> через </a:t>
            </a:r>
            <a:r>
              <a:rPr lang="ru-RU" dirty="0" err="1" smtClean="0"/>
              <a:t>кожну</a:t>
            </a:r>
            <a:r>
              <a:rPr lang="ru-RU" dirty="0" smtClean="0"/>
              <a:t> </a:t>
            </a:r>
            <a:r>
              <a:rPr lang="ru-RU" dirty="0" err="1" smtClean="0"/>
              <a:t>дрібницю</a:t>
            </a:r>
            <a:r>
              <a:rPr lang="ru-RU" dirty="0" smtClean="0"/>
              <a:t>. </a:t>
            </a:r>
            <a:r>
              <a:rPr lang="ru-RU" dirty="0" err="1" smtClean="0"/>
              <a:t>Помирити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не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ні</a:t>
            </a:r>
            <a:r>
              <a:rPr lang="ru-RU" dirty="0" smtClean="0"/>
              <a:t> громада, </a:t>
            </a:r>
            <a:r>
              <a:rPr lang="ru-RU" dirty="0" err="1" smtClean="0"/>
              <a:t>ні</a:t>
            </a:r>
            <a:r>
              <a:rPr lang="ru-RU" dirty="0" smtClean="0"/>
              <a:t> </a:t>
            </a:r>
            <a:r>
              <a:rPr lang="ru-RU" dirty="0" err="1" smtClean="0"/>
              <a:t>священик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причин </a:t>
            </a:r>
            <a:r>
              <a:rPr lang="ru-RU" dirty="0" err="1" smtClean="0"/>
              <a:t>ворожнечі</a:t>
            </a:r>
            <a:r>
              <a:rPr lang="ru-RU" dirty="0" smtClean="0"/>
              <a:t> </a:t>
            </a:r>
            <a:r>
              <a:rPr lang="ru-RU" dirty="0" err="1" smtClean="0"/>
              <a:t>стає</a:t>
            </a:r>
            <a:r>
              <a:rPr lang="ru-RU" dirty="0" smtClean="0"/>
              <a:t> груша, за яку родина </a:t>
            </a:r>
            <a:r>
              <a:rPr lang="ru-RU" dirty="0" err="1" smtClean="0"/>
              <a:t>билася</a:t>
            </a:r>
            <a:r>
              <a:rPr lang="ru-RU" dirty="0" smtClean="0"/>
              <a:t> </a:t>
            </a:r>
            <a:r>
              <a:rPr lang="ru-RU" dirty="0" err="1" smtClean="0"/>
              <a:t>кілька</a:t>
            </a:r>
            <a:r>
              <a:rPr lang="ru-RU" dirty="0" smtClean="0"/>
              <a:t>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поки</a:t>
            </a:r>
            <a:r>
              <a:rPr lang="ru-RU" dirty="0" smtClean="0"/>
              <a:t> та не </a:t>
            </a:r>
            <a:r>
              <a:rPr lang="ru-RU" dirty="0" err="1" smtClean="0"/>
              <a:t>всохла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8888" y="285750"/>
            <a:ext cx="38179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643313"/>
            <a:ext cx="27860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1">
                    <a:satMod val="150000"/>
                  </a:schemeClr>
                </a:solidFill>
              </a:rPr>
              <a:t>Кінець</a:t>
            </a:r>
            <a:endParaRPr lang="ru-RU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3286125" cy="4357687"/>
          </a:xfrm>
        </p:spPr>
        <p:txBody>
          <a:bodyPr rtlCol="0">
            <a:normAutofit fontScale="6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Село </a:t>
            </a:r>
            <a:r>
              <a:rPr lang="ru-RU" dirty="0" err="1" smtClean="0"/>
              <a:t>Семигори</a:t>
            </a:r>
            <a:r>
              <a:rPr lang="ru-RU" dirty="0" smtClean="0"/>
              <a:t> </a:t>
            </a:r>
            <a:r>
              <a:rPr lang="ru-RU" dirty="0" err="1" smtClean="0"/>
              <a:t>знаходиться</a:t>
            </a:r>
            <a:r>
              <a:rPr lang="ru-RU" dirty="0" smtClean="0"/>
              <a:t> недалеко коло </a:t>
            </a:r>
            <a:r>
              <a:rPr lang="ru-RU" dirty="0" err="1" smtClean="0"/>
              <a:t>Росі</a:t>
            </a:r>
            <a:r>
              <a:rPr lang="ru-RU" dirty="0" smtClean="0"/>
              <a:t>, </a:t>
            </a:r>
            <a:r>
              <a:rPr lang="ru-RU" dirty="0" err="1" smtClean="0"/>
              <a:t>ховається</a:t>
            </a:r>
            <a:r>
              <a:rPr lang="ru-RU" dirty="0" smtClean="0"/>
              <a:t> </a:t>
            </a:r>
            <a:r>
              <a:rPr lang="ru-RU" dirty="0" err="1" smtClean="0"/>
              <a:t>воно</a:t>
            </a:r>
            <a:r>
              <a:rPr lang="ru-RU" dirty="0" smtClean="0"/>
              <a:t> в </a:t>
            </a:r>
            <a:r>
              <a:rPr lang="ru-RU" dirty="0" err="1" smtClean="0"/>
              <a:t>зелених</a:t>
            </a:r>
            <a:r>
              <a:rPr lang="ru-RU" dirty="0" smtClean="0"/>
              <a:t> садах, </a:t>
            </a:r>
            <a:r>
              <a:rPr lang="ru-RU" dirty="0" err="1" smtClean="0"/>
              <a:t>навколо</a:t>
            </a:r>
            <a:r>
              <a:rPr lang="ru-RU" dirty="0" smtClean="0"/>
              <a:t> </a:t>
            </a:r>
            <a:r>
              <a:rPr lang="ru-RU" dirty="0" err="1" smtClean="0"/>
              <a:t>розстилаються</a:t>
            </a:r>
            <a:r>
              <a:rPr lang="ru-RU" dirty="0" smtClean="0"/>
              <a:t> </a:t>
            </a:r>
            <a:r>
              <a:rPr lang="ru-RU" dirty="0" err="1" smtClean="0"/>
              <a:t>левади</a:t>
            </a:r>
            <a:r>
              <a:rPr lang="ru-RU" dirty="0" smtClean="0"/>
              <a:t>. Хата </a:t>
            </a:r>
            <a:r>
              <a:rPr lang="ru-RU" dirty="0" err="1" smtClean="0"/>
              <a:t>Омелька</a:t>
            </a:r>
            <a:r>
              <a:rPr lang="ru-RU" dirty="0" smtClean="0"/>
              <a:t> </a:t>
            </a:r>
            <a:r>
              <a:rPr lang="ru-RU" dirty="0" err="1" smtClean="0"/>
              <a:t>Кайдаша</a:t>
            </a:r>
            <a:r>
              <a:rPr lang="ru-RU" dirty="0" smtClean="0"/>
              <a:t> </a:t>
            </a:r>
            <a:r>
              <a:rPr lang="ru-RU" dirty="0" err="1" smtClean="0"/>
              <a:t>притулилася</a:t>
            </a:r>
            <a:r>
              <a:rPr lang="ru-RU" dirty="0" smtClean="0"/>
              <a:t> </a:t>
            </a:r>
            <a:r>
              <a:rPr lang="ru-RU" dirty="0" err="1" smtClean="0"/>
              <a:t>біля</a:t>
            </a:r>
            <a:r>
              <a:rPr lang="ru-RU" dirty="0" smtClean="0"/>
              <a:t> </a:t>
            </a:r>
            <a:r>
              <a:rPr lang="ru-RU" dirty="0" err="1" smtClean="0"/>
              <a:t>однієї</a:t>
            </a:r>
            <a:r>
              <a:rPr lang="ru-RU" dirty="0" smtClean="0"/>
              <a:t> гори, в старому садку.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Кайдаш</a:t>
            </a:r>
            <a:r>
              <a:rPr lang="ru-RU" dirty="0" smtClean="0"/>
              <a:t> </a:t>
            </a:r>
            <a:r>
              <a:rPr lang="ru-RU" dirty="0" err="1" smtClean="0"/>
              <a:t>сидить</a:t>
            </a:r>
            <a:r>
              <a:rPr lang="ru-RU" dirty="0" smtClean="0"/>
              <a:t> коло </a:t>
            </a:r>
            <a:r>
              <a:rPr lang="ru-RU" dirty="0" err="1" smtClean="0"/>
              <a:t>повітки</a:t>
            </a:r>
            <a:r>
              <a:rPr lang="ru-RU" dirty="0" smtClean="0"/>
              <a:t> та </a:t>
            </a:r>
            <a:r>
              <a:rPr lang="ru-RU" dirty="0" err="1" smtClean="0"/>
              <a:t>майструє</a:t>
            </a:r>
            <a:r>
              <a:rPr lang="ru-RU" dirty="0" smtClean="0"/>
              <a:t>, </a:t>
            </a:r>
            <a:r>
              <a:rPr lang="ru-RU" dirty="0" err="1" smtClean="0"/>
              <a:t>одягнений</a:t>
            </a:r>
            <a:r>
              <a:rPr lang="ru-RU" dirty="0" smtClean="0"/>
              <a:t> у </a:t>
            </a:r>
            <a:r>
              <a:rPr lang="ru-RU" dirty="0" err="1" smtClean="0"/>
              <a:t>чисту</a:t>
            </a:r>
            <a:r>
              <a:rPr lang="ru-RU" dirty="0" smtClean="0"/>
              <a:t> </a:t>
            </a:r>
            <a:r>
              <a:rPr lang="ru-RU" dirty="0" err="1" smtClean="0"/>
              <a:t>білу</a:t>
            </a:r>
            <a:r>
              <a:rPr lang="ru-RU" dirty="0" smtClean="0"/>
              <a:t> сорочку.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285750"/>
            <a:ext cx="2500313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63" y="214313"/>
            <a:ext cx="257175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13" y="4357688"/>
            <a:ext cx="2563812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65625" y="2000250"/>
            <a:ext cx="4405313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4143375" cy="5429250"/>
          </a:xfrm>
        </p:spPr>
        <p:txBody>
          <a:bodyPr rtlCol="0"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На току </a:t>
            </a:r>
            <a:r>
              <a:rPr lang="ru-RU" dirty="0" err="1" smtClean="0"/>
              <a:t>працюють</a:t>
            </a:r>
            <a:r>
              <a:rPr lang="ru-RU" dirty="0" smtClean="0"/>
              <a:t> два </a:t>
            </a:r>
            <a:r>
              <a:rPr lang="ru-RU" dirty="0" err="1" smtClean="0"/>
              <a:t>його</a:t>
            </a:r>
            <a:r>
              <a:rPr lang="ru-RU" dirty="0" smtClean="0"/>
              <a:t> сини — </a:t>
            </a:r>
            <a:r>
              <a:rPr lang="ru-RU" dirty="0" err="1" smtClean="0"/>
              <a:t>Карпо</a:t>
            </a:r>
            <a:r>
              <a:rPr lang="ru-RU" dirty="0" smtClean="0"/>
              <a:t> та </a:t>
            </a:r>
            <a:r>
              <a:rPr lang="ru-RU" dirty="0" err="1" smtClean="0"/>
              <a:t>Лаврін</a:t>
            </a:r>
            <a:r>
              <a:rPr lang="ru-RU" dirty="0" smtClean="0"/>
              <a:t>. </a:t>
            </a:r>
            <a:r>
              <a:rPr lang="ru-RU" dirty="0" err="1" smtClean="0"/>
              <a:t>Обидва</a:t>
            </a:r>
            <a:r>
              <a:rPr lang="ru-RU" dirty="0" smtClean="0"/>
              <a:t> вони </a:t>
            </a:r>
            <a:r>
              <a:rPr lang="ru-RU" dirty="0" err="1" smtClean="0"/>
              <a:t>високі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красиві</a:t>
            </a:r>
            <a:r>
              <a:rPr lang="ru-RU" dirty="0" smtClean="0"/>
              <a:t>,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менший</a:t>
            </a:r>
            <a:r>
              <a:rPr lang="ru-RU" dirty="0" smtClean="0"/>
              <a:t>, </a:t>
            </a:r>
            <a:r>
              <a:rPr lang="ru-RU" dirty="0" err="1" smtClean="0"/>
              <a:t>Лаврін</a:t>
            </a:r>
            <a:r>
              <a:rPr lang="ru-RU" dirty="0" smtClean="0"/>
              <a:t>,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привітним</a:t>
            </a:r>
            <a:r>
              <a:rPr lang="ru-RU" dirty="0" smtClean="0"/>
              <a:t> та </a:t>
            </a:r>
            <a:r>
              <a:rPr lang="ru-RU" dirty="0" err="1" smtClean="0"/>
              <a:t>ласкавим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Хлопці</a:t>
            </a:r>
            <a:r>
              <a:rPr lang="ru-RU" dirty="0" smtClean="0"/>
              <a:t> </a:t>
            </a:r>
            <a:r>
              <a:rPr lang="ru-RU" dirty="0" err="1" smtClean="0"/>
              <a:t>розмовляють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собою про </a:t>
            </a:r>
            <a:r>
              <a:rPr lang="ru-RU" dirty="0" err="1" smtClean="0"/>
              <a:t>дівчат</a:t>
            </a:r>
            <a:r>
              <a:rPr lang="ru-RU" dirty="0" smtClean="0"/>
              <a:t>, </a:t>
            </a:r>
            <a:r>
              <a:rPr lang="ru-RU" dirty="0" err="1" smtClean="0"/>
              <a:t>перебираючи</a:t>
            </a:r>
            <a:r>
              <a:rPr lang="ru-RU" dirty="0" smtClean="0"/>
              <a:t> вади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переваги</a:t>
            </a:r>
            <a:r>
              <a:rPr lang="ru-RU" dirty="0" smtClean="0"/>
              <a:t> </a:t>
            </a:r>
            <a:r>
              <a:rPr lang="ru-RU" dirty="0" err="1" smtClean="0"/>
              <a:t>кожної</a:t>
            </a:r>
            <a:r>
              <a:rPr lang="ru-RU" dirty="0" smtClean="0"/>
              <a:t>. </a:t>
            </a:r>
            <a:r>
              <a:rPr lang="ru-RU" dirty="0" err="1" smtClean="0"/>
              <a:t>Лаврін</a:t>
            </a:r>
            <a:r>
              <a:rPr lang="ru-RU" dirty="0" smtClean="0"/>
              <a:t> же </a:t>
            </a:r>
            <a:r>
              <a:rPr lang="ru-RU" dirty="0" err="1" smtClean="0"/>
              <a:t>каже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взяв </a:t>
            </a:r>
            <a:r>
              <a:rPr lang="ru-RU" dirty="0" err="1" smtClean="0"/>
              <a:t>би</a:t>
            </a:r>
            <a:r>
              <a:rPr lang="ru-RU" dirty="0" smtClean="0"/>
              <a:t> за себе </a:t>
            </a:r>
            <a:r>
              <a:rPr lang="ru-RU" dirty="0" err="1" smtClean="0"/>
              <a:t>дівчину</a:t>
            </a:r>
            <a:r>
              <a:rPr lang="ru-RU" dirty="0" smtClean="0"/>
              <a:t> "</a:t>
            </a:r>
            <a:r>
              <a:rPr lang="ru-RU" dirty="0" err="1" smtClean="0"/>
              <a:t>гарну</a:t>
            </a:r>
            <a:r>
              <a:rPr lang="ru-RU" dirty="0" smtClean="0"/>
              <a:t>, як </a:t>
            </a:r>
            <a:r>
              <a:rPr lang="ru-RU" dirty="0" err="1" smtClean="0"/>
              <a:t>квіточка</a:t>
            </a:r>
            <a:r>
              <a:rPr lang="ru-RU" dirty="0" smtClean="0"/>
              <a:t>, </a:t>
            </a:r>
            <a:r>
              <a:rPr lang="ru-RU" dirty="0" err="1" smtClean="0"/>
              <a:t>червону</a:t>
            </a:r>
            <a:r>
              <a:rPr lang="ru-RU" dirty="0" smtClean="0"/>
              <a:t>, </a:t>
            </a:r>
            <a:r>
              <a:rPr lang="ru-RU" dirty="0" err="1" smtClean="0"/>
              <a:t>як</a:t>
            </a:r>
            <a:r>
              <a:rPr lang="ru-RU" dirty="0" smtClean="0"/>
              <a:t> калина в </a:t>
            </a:r>
            <a:r>
              <a:rPr lang="ru-RU" dirty="0" err="1" smtClean="0"/>
              <a:t>лузі</a:t>
            </a:r>
            <a:r>
              <a:rPr lang="ru-RU" dirty="0" smtClean="0"/>
              <a:t>, а </a:t>
            </a:r>
            <a:r>
              <a:rPr lang="ru-RU" dirty="0" err="1" smtClean="0"/>
              <a:t>тиху</a:t>
            </a:r>
            <a:r>
              <a:rPr lang="ru-RU" dirty="0" smtClean="0"/>
              <a:t>, як </a:t>
            </a:r>
            <a:r>
              <a:rPr lang="ru-RU" dirty="0" err="1" smtClean="0"/>
              <a:t>тихе</a:t>
            </a:r>
            <a:r>
              <a:rPr lang="ru-RU" dirty="0" smtClean="0"/>
              <a:t> </a:t>
            </a:r>
            <a:r>
              <a:rPr lang="ru-RU" dirty="0" err="1" smtClean="0"/>
              <a:t>літо</a:t>
            </a:r>
            <a:r>
              <a:rPr lang="ru-RU" dirty="0" smtClean="0"/>
              <a:t>". </a:t>
            </a:r>
            <a:r>
              <a:rPr lang="ru-RU" dirty="0" err="1" smtClean="0"/>
              <a:t>Карпові</a:t>
            </a:r>
            <a:r>
              <a:rPr lang="ru-RU" dirty="0" smtClean="0"/>
              <a:t> ж </a:t>
            </a:r>
            <a:r>
              <a:rPr lang="ru-RU" dirty="0" err="1" smtClean="0"/>
              <a:t>подобаються</a:t>
            </a:r>
            <a:r>
              <a:rPr lang="ru-RU" dirty="0" smtClean="0"/>
              <a:t> </a:t>
            </a:r>
            <a:r>
              <a:rPr lang="ru-RU" dirty="0" err="1" smtClean="0"/>
              <a:t>дівчата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"</a:t>
            </a:r>
            <a:r>
              <a:rPr lang="ru-RU" dirty="0" err="1" smtClean="0"/>
              <a:t>кусливі</a:t>
            </a:r>
            <a:r>
              <a:rPr lang="ru-RU" dirty="0" smtClean="0"/>
              <a:t>, як муха в </a:t>
            </a:r>
            <a:r>
              <a:rPr lang="ru-RU" dirty="0" err="1" smtClean="0"/>
              <a:t>спасівку</a:t>
            </a:r>
            <a:r>
              <a:rPr lang="ru-RU" dirty="0" smtClean="0"/>
              <a:t>".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3888" y="285750"/>
            <a:ext cx="4710112" cy="628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50"/>
            <a:ext cx="5429250" cy="54292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Тоді молодший брат пропонує йому засватати Мотрю, Довбишеву старшу дочку.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Лаврінові слова запали Карпові в душу, він почав </a:t>
            </a:r>
            <a:r>
              <a:rPr lang="ru-RU" sz="1600" smtClean="0">
                <a:latin typeface="Arial" charset="0"/>
              </a:rPr>
              <a:t>думати</a:t>
            </a:r>
            <a:r>
              <a:rPr lang="ru-RU" sz="2000" smtClean="0"/>
              <a:t> про Мотрю. </a:t>
            </a:r>
            <a:br>
              <a:rPr lang="ru-RU" sz="2000" smtClean="0"/>
            </a:b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smtClean="0"/>
              <a:t>З хати виходить мати й кличе дітей та батька їсти. Говорила вона солодким улесливим голосом, намагаючись бути приємною. Замолоду вона служила в панів і від них навчилася сипати улесливими словами</a:t>
            </a:r>
            <a:r>
              <a:rPr lang="ru-RU" sz="2000" smtClean="0">
                <a:latin typeface="Arial" charset="0"/>
              </a:rPr>
              <a:t>. </a:t>
            </a:r>
            <a:r>
              <a:rPr lang="ru-RU" sz="2000" smtClean="0"/>
              <a:t>Карпо зустрічається з Мотрею і бачить, що вона і вродлива, і за словом до кишені не полізе. Дівчина дуже сподобалася парубкові найперше своїм норовом та вмінням за себе постояти. Батьки засватали Мотрю. </a:t>
            </a:r>
            <a:br>
              <a:rPr lang="ru-RU" sz="2000" smtClean="0"/>
            </a:br>
            <a:endParaRPr lang="ru-RU" sz="2000" smtClean="0"/>
          </a:p>
          <a:p>
            <a:pPr>
              <a:lnSpc>
                <a:spcPct val="80000"/>
              </a:lnSpc>
            </a:pPr>
            <a:endParaRPr lang="ru-RU" sz="2000" smtClean="0"/>
          </a:p>
        </p:txBody>
      </p:sp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0513" y="1928813"/>
            <a:ext cx="377348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3571875" cy="53578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smtClean="0"/>
              <a:t>Після другої </a:t>
            </a:r>
            <a:r>
              <a:rPr lang="ru-RU" sz="1600" smtClean="0">
                <a:latin typeface="Arial" charset="0"/>
              </a:rPr>
              <a:t>П</a:t>
            </a:r>
            <a:r>
              <a:rPr lang="ru-RU" sz="1600" smtClean="0"/>
              <a:t>речистої</a:t>
            </a:r>
            <a:r>
              <a:rPr lang="ru-RU" sz="2000" smtClean="0"/>
              <a:t> Карпо повінчався з Мотрею. Весілля було гучне. Наступного ж дня Кайдашиха рано збудила невістку</a:t>
            </a:r>
            <a:r>
              <a:rPr lang="ru-RU" sz="2000" smtClean="0">
                <a:latin typeface="Arial" charset="0"/>
              </a:rPr>
              <a:t>.</a:t>
            </a:r>
            <a:r>
              <a:rPr lang="ru-RU" sz="2000" smtClean="0"/>
              <a:t> </a:t>
            </a:r>
            <a:r>
              <a:rPr lang="ru-RU" sz="1600" smtClean="0">
                <a:latin typeface="Arial" charset="0"/>
              </a:rPr>
              <a:t>Т</a:t>
            </a:r>
            <a:r>
              <a:rPr lang="ru-RU" sz="1600" smtClean="0"/>
              <a:t>а</a:t>
            </a:r>
            <a:r>
              <a:rPr lang="ru-RU" sz="2000" smtClean="0"/>
              <a:t>, прикинувшись хворою, загадала тій робити всю роботу в хаті. Невістка працювала, а Кайдашиха все вилежувалася. Вона була зовсім здорова й лише дурила Мотрю. Говорила вона все солодким голосом та робила невістці зауваження. Нарешті Мотря не витримала й почала сваритися. Вона була "не з таківських, щоб комусь покорятись". 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214313"/>
            <a:ext cx="3094037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4295775"/>
            <a:ext cx="5024438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4429125" cy="5357812"/>
          </a:xfrm>
        </p:spPr>
        <p:txBody>
          <a:bodyPr rtlCol="0">
            <a:normAutofit fontScale="6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smtClean="0"/>
              <a:t>Свекруха </a:t>
            </a:r>
            <a:r>
              <a:rPr lang="ru-RU" dirty="0" err="1" smtClean="0"/>
              <a:t>пішла</a:t>
            </a:r>
            <a:r>
              <a:rPr lang="ru-RU" dirty="0" smtClean="0"/>
              <a:t> до шинку та в </a:t>
            </a:r>
            <a:r>
              <a:rPr lang="ru-RU" dirty="0" err="1" smtClean="0"/>
              <a:t>розмові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іншими</a:t>
            </a:r>
            <a:r>
              <a:rPr lang="ru-RU" dirty="0" smtClean="0"/>
              <a:t> </a:t>
            </a:r>
            <a:r>
              <a:rPr lang="ru-RU" dirty="0" err="1" smtClean="0"/>
              <a:t>жінками</a:t>
            </a:r>
            <a:r>
              <a:rPr lang="ru-RU" dirty="0" smtClean="0"/>
              <a:t> почала </a:t>
            </a:r>
            <a:r>
              <a:rPr lang="ru-RU" dirty="0" err="1" smtClean="0"/>
              <a:t>судити</a:t>
            </a:r>
            <a:r>
              <a:rPr lang="ru-RU" dirty="0" smtClean="0"/>
              <a:t> </a:t>
            </a:r>
            <a:r>
              <a:rPr lang="ru-RU" dirty="0" err="1" smtClean="0"/>
              <a:t>невістку</a:t>
            </a:r>
            <a:r>
              <a:rPr lang="ru-RU" dirty="0" smtClean="0"/>
              <a:t>. </a:t>
            </a:r>
            <a:r>
              <a:rPr lang="ru-RU" dirty="0" err="1" smtClean="0"/>
              <a:t>Язикаті</a:t>
            </a:r>
            <a:r>
              <a:rPr lang="ru-RU" dirty="0" smtClean="0"/>
              <a:t> </a:t>
            </a:r>
            <a:r>
              <a:rPr lang="ru-RU" dirty="0" err="1" smtClean="0"/>
              <a:t>молодиці</a:t>
            </a:r>
            <a:r>
              <a:rPr lang="ru-RU" dirty="0" smtClean="0"/>
              <a:t> все </a:t>
            </a:r>
            <a:r>
              <a:rPr lang="ru-RU" dirty="0" err="1" smtClean="0"/>
              <a:t>переказали</a:t>
            </a:r>
            <a:r>
              <a:rPr lang="ru-RU" dirty="0" smtClean="0"/>
              <a:t> </a:t>
            </a:r>
            <a:r>
              <a:rPr lang="ru-RU" dirty="0" err="1" smtClean="0"/>
              <a:t>Мотрі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 того часу </a:t>
            </a:r>
            <a:r>
              <a:rPr lang="ru-RU" dirty="0" err="1" smtClean="0"/>
              <a:t>Мотря</a:t>
            </a:r>
            <a:r>
              <a:rPr lang="ru-RU" dirty="0" smtClean="0"/>
              <a:t> </a:t>
            </a:r>
            <a:r>
              <a:rPr lang="ru-RU" dirty="0" err="1" smtClean="0"/>
              <a:t>вирішила</a:t>
            </a:r>
            <a:r>
              <a:rPr lang="ru-RU" dirty="0" smtClean="0"/>
              <a:t> </a:t>
            </a:r>
            <a:r>
              <a:rPr lang="ru-RU" dirty="0" err="1" smtClean="0"/>
              <a:t>показати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норов: стала </a:t>
            </a:r>
            <a:r>
              <a:rPr lang="ru-RU" dirty="0" err="1" smtClean="0"/>
              <a:t>прясти</a:t>
            </a:r>
            <a:r>
              <a:rPr lang="ru-RU" dirty="0" smtClean="0"/>
              <a:t> починки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окремо</a:t>
            </a:r>
            <a:r>
              <a:rPr lang="ru-RU" dirty="0" smtClean="0"/>
              <a:t> та </a:t>
            </a:r>
            <a:r>
              <a:rPr lang="ru-RU" dirty="0" err="1" smtClean="0"/>
              <a:t>ховати</a:t>
            </a:r>
            <a:r>
              <a:rPr lang="ru-RU" dirty="0" smtClean="0"/>
              <a:t> в свою </a:t>
            </a:r>
            <a:r>
              <a:rPr lang="ru-RU" dirty="0" err="1" smtClean="0"/>
              <a:t>скриню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стало причиною сварки </a:t>
            </a:r>
            <a:r>
              <a:rPr lang="ru-RU" dirty="0" err="1" smtClean="0"/>
              <a:t>між</a:t>
            </a:r>
            <a:r>
              <a:rPr lang="ru-RU" dirty="0" smtClean="0"/>
              <a:t> свекрухою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невісткою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Невістка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не </a:t>
            </a:r>
            <a:r>
              <a:rPr lang="ru-RU" dirty="0" err="1" smtClean="0"/>
              <a:t>хотіла</a:t>
            </a:r>
            <a:r>
              <a:rPr lang="ru-RU" dirty="0" smtClean="0"/>
              <a:t> </a:t>
            </a:r>
            <a:r>
              <a:rPr lang="ru-RU" dirty="0" err="1" smtClean="0"/>
              <a:t>прясти</a:t>
            </a:r>
            <a:r>
              <a:rPr lang="ru-RU" dirty="0" smtClean="0"/>
              <a:t> </a:t>
            </a:r>
            <a:r>
              <a:rPr lang="ru-RU" dirty="0" err="1" smtClean="0"/>
              <a:t>тонке</a:t>
            </a:r>
            <a:r>
              <a:rPr lang="ru-RU" dirty="0" smtClean="0"/>
              <a:t> полотно, а ходила в сорочках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товстого</a:t>
            </a:r>
            <a:r>
              <a:rPr lang="ru-RU" dirty="0" smtClean="0"/>
              <a:t> полотна. Вона </a:t>
            </a:r>
            <a:r>
              <a:rPr lang="ru-RU" dirty="0" err="1" smtClean="0"/>
              <a:t>докоряла</a:t>
            </a:r>
            <a:r>
              <a:rPr lang="ru-RU" dirty="0" smtClean="0"/>
              <a:t> </a:t>
            </a:r>
            <a:r>
              <a:rPr lang="ru-RU" dirty="0" err="1" smtClean="0"/>
              <a:t>свекрусі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працює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за </a:t>
            </a:r>
            <a:r>
              <a:rPr lang="ru-RU" dirty="0" err="1" smtClean="0"/>
              <a:t>неї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3" y="3714750"/>
            <a:ext cx="3643312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34950"/>
            <a:ext cx="40100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3786188" cy="5286375"/>
          </a:xfrm>
        </p:spPr>
        <p:txBody>
          <a:bodyPr rtlCol="0">
            <a:normAutofit fontScale="6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err="1" smtClean="0"/>
              <a:t>Жінки</a:t>
            </a:r>
            <a:r>
              <a:rPr lang="ru-RU" dirty="0" smtClean="0"/>
              <a:t> </a:t>
            </a:r>
            <a:r>
              <a:rPr lang="ru-RU" dirty="0" err="1" smtClean="0"/>
              <a:t>виривали</a:t>
            </a:r>
            <a:r>
              <a:rPr lang="ru-RU" dirty="0" smtClean="0"/>
              <a:t> одна в </a:t>
            </a:r>
            <a:r>
              <a:rPr lang="ru-RU" dirty="0" err="1" smtClean="0"/>
              <a:t>одної</a:t>
            </a:r>
            <a:r>
              <a:rPr lang="ru-RU" dirty="0" smtClean="0"/>
              <a:t> мотовило, </a:t>
            </a:r>
            <a:r>
              <a:rPr lang="ru-RU" dirty="0" err="1" smtClean="0"/>
              <a:t>й</a:t>
            </a:r>
            <a:r>
              <a:rPr lang="ru-RU" dirty="0" smtClean="0"/>
              <a:t> у </a:t>
            </a:r>
            <a:r>
              <a:rPr lang="ru-RU" dirty="0" err="1" smtClean="0"/>
              <a:t>хаті</a:t>
            </a:r>
            <a:r>
              <a:rPr lang="ru-RU" dirty="0" smtClean="0"/>
              <a:t> </a:t>
            </a:r>
            <a:r>
              <a:rPr lang="ru-RU" dirty="0" err="1" smtClean="0"/>
              <a:t>зчинився</a:t>
            </a:r>
            <a:r>
              <a:rPr lang="ru-RU" dirty="0" smtClean="0"/>
              <a:t> </a:t>
            </a:r>
            <a:r>
              <a:rPr lang="ru-RU" dirty="0" err="1" smtClean="0"/>
              <a:t>гамір</a:t>
            </a:r>
            <a:r>
              <a:rPr lang="ru-RU" dirty="0" smtClean="0"/>
              <a:t>. На крик </a:t>
            </a:r>
            <a:r>
              <a:rPr lang="ru-RU" dirty="0" err="1" smtClean="0"/>
              <a:t>прибігли</a:t>
            </a:r>
            <a:r>
              <a:rPr lang="ru-RU" dirty="0" smtClean="0"/>
              <a:t> </a:t>
            </a:r>
            <a:r>
              <a:rPr lang="ru-RU" dirty="0" err="1" smtClean="0"/>
              <a:t>чоловіки</a:t>
            </a:r>
            <a:r>
              <a:rPr lang="ru-RU" dirty="0" smtClean="0"/>
              <a:t>. </a:t>
            </a:r>
            <a:r>
              <a:rPr lang="ru-RU" dirty="0" err="1" smtClean="0"/>
              <a:t>Лаврін</a:t>
            </a:r>
            <a:r>
              <a:rPr lang="ru-RU" dirty="0" smtClean="0"/>
              <a:t> почав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сміятися</a:t>
            </a:r>
            <a:r>
              <a:rPr lang="ru-RU" dirty="0" smtClean="0"/>
              <a:t>. </a:t>
            </a:r>
            <a:r>
              <a:rPr lang="ru-RU" dirty="0" err="1" smtClean="0"/>
              <a:t>Кайдаш</a:t>
            </a:r>
            <a:r>
              <a:rPr lang="ru-RU" dirty="0" smtClean="0"/>
              <a:t> </a:t>
            </a:r>
            <a:r>
              <a:rPr lang="ru-RU" dirty="0" err="1" smtClean="0"/>
              <a:t>розсердився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вони </a:t>
            </a:r>
            <a:r>
              <a:rPr lang="ru-RU" dirty="0" err="1" smtClean="0"/>
              <a:t>сваряться</a:t>
            </a:r>
            <a:r>
              <a:rPr lang="ru-RU" dirty="0" smtClean="0"/>
              <a:t> в </a:t>
            </a:r>
            <a:r>
              <a:rPr lang="ru-RU" dirty="0" err="1" smtClean="0"/>
              <a:t>святу</a:t>
            </a:r>
            <a:r>
              <a:rPr lang="ru-RU" dirty="0" smtClean="0"/>
              <a:t> </a:t>
            </a:r>
            <a:r>
              <a:rPr lang="ru-RU" dirty="0" err="1" smtClean="0"/>
              <a:t>п’ятницю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 не могли </a:t>
            </a:r>
            <a:r>
              <a:rPr lang="ru-RU" dirty="0" err="1" smtClean="0"/>
              <a:t>зупинитися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Карпо</a:t>
            </a:r>
            <a:r>
              <a:rPr lang="ru-RU" dirty="0" smtClean="0"/>
              <a:t> </a:t>
            </a:r>
            <a:r>
              <a:rPr lang="ru-RU" dirty="0" err="1" smtClean="0"/>
              <a:t>підтримав</a:t>
            </a:r>
            <a:r>
              <a:rPr lang="ru-RU" dirty="0" smtClean="0"/>
              <a:t> </a:t>
            </a:r>
            <a:r>
              <a:rPr lang="ru-RU" dirty="0" err="1" smtClean="0"/>
              <a:t>жінку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запропонував</a:t>
            </a:r>
            <a:r>
              <a:rPr lang="ru-RU" dirty="0" smtClean="0"/>
              <a:t> </a:t>
            </a:r>
            <a:r>
              <a:rPr lang="ru-RU" dirty="0" err="1" smtClean="0"/>
              <a:t>батькові</a:t>
            </a:r>
            <a:r>
              <a:rPr lang="ru-RU" dirty="0" smtClean="0"/>
              <a:t> </a:t>
            </a:r>
            <a:r>
              <a:rPr lang="ru-RU" dirty="0" err="1" smtClean="0"/>
              <a:t>одділити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в </a:t>
            </a:r>
            <a:r>
              <a:rPr lang="ru-RU" dirty="0" err="1" smtClean="0"/>
              <a:t>окрему</a:t>
            </a:r>
            <a:r>
              <a:rPr lang="ru-RU" dirty="0" smtClean="0"/>
              <a:t> хату.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побився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рідним</a:t>
            </a:r>
            <a:r>
              <a:rPr lang="ru-RU" dirty="0" smtClean="0"/>
              <a:t> </a:t>
            </a:r>
            <a:r>
              <a:rPr lang="ru-RU" dirty="0" err="1" smtClean="0"/>
              <a:t>батьком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Довго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продовжувалася</a:t>
            </a:r>
            <a:r>
              <a:rPr lang="ru-RU" dirty="0" smtClean="0"/>
              <a:t> </a:t>
            </a:r>
            <a:r>
              <a:rPr lang="ru-RU" dirty="0" err="1" smtClean="0"/>
              <a:t>колотнеча</a:t>
            </a:r>
            <a:r>
              <a:rPr lang="ru-RU" dirty="0" smtClean="0"/>
              <a:t> в </a:t>
            </a:r>
            <a:r>
              <a:rPr lang="ru-RU" dirty="0" err="1" smtClean="0"/>
              <a:t>Кайдашевій</a:t>
            </a:r>
            <a:r>
              <a:rPr lang="ru-RU" dirty="0" smtClean="0"/>
              <a:t> </a:t>
            </a:r>
            <a:r>
              <a:rPr lang="ru-RU" dirty="0" err="1" smtClean="0"/>
              <a:t>хаті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25" y="642938"/>
            <a:ext cx="2190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0" y="642938"/>
            <a:ext cx="2579688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0" y="3857625"/>
            <a:ext cx="3357563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25"/>
            <a:ext cx="5143500" cy="5286375"/>
          </a:xfrm>
        </p:spPr>
        <p:txBody>
          <a:bodyPr rtlCol="0">
            <a:normAutofit fontScale="625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err="1" smtClean="0"/>
              <a:t>Лаврін</a:t>
            </a:r>
            <a:r>
              <a:rPr lang="ru-RU" dirty="0" smtClean="0"/>
              <a:t> </a:t>
            </a:r>
            <a:r>
              <a:rPr lang="ru-RU" dirty="0" err="1" smtClean="0"/>
              <a:t>зустрічає</a:t>
            </a:r>
            <a:r>
              <a:rPr lang="ru-RU" dirty="0" smtClean="0"/>
              <a:t> </a:t>
            </a:r>
            <a:r>
              <a:rPr lang="ru-RU" dirty="0" err="1" smtClean="0"/>
              <a:t>Мелашку</a:t>
            </a:r>
            <a:r>
              <a:rPr lang="ru-RU" dirty="0" smtClean="0"/>
              <a:t>,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здається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вродливішої</a:t>
            </a:r>
            <a:r>
              <a:rPr lang="ru-RU" dirty="0" smtClean="0"/>
              <a:t> </a:t>
            </a:r>
            <a:r>
              <a:rPr lang="ru-RU" dirty="0" err="1" smtClean="0"/>
              <a:t>дівчини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ніколи</a:t>
            </a:r>
            <a:r>
              <a:rPr lang="ru-RU" dirty="0" smtClean="0"/>
              <a:t> не </a:t>
            </a:r>
            <a:r>
              <a:rPr lang="ru-RU" dirty="0" err="1" smtClean="0"/>
              <a:t>бачив</a:t>
            </a:r>
            <a:r>
              <a:rPr lang="ru-RU" dirty="0" smtClean="0"/>
              <a:t>.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виявилася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вродливою</a:t>
            </a:r>
            <a:r>
              <a:rPr lang="ru-RU" dirty="0" smtClean="0"/>
              <a:t>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лагідною</a:t>
            </a:r>
            <a:r>
              <a:rPr lang="ru-RU" dirty="0" smtClean="0"/>
              <a:t> та </a:t>
            </a:r>
            <a:r>
              <a:rPr lang="ru-RU" dirty="0" err="1" smtClean="0"/>
              <a:t>сором’язливою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Лаврін</a:t>
            </a:r>
            <a:r>
              <a:rPr lang="ru-RU" dirty="0" smtClean="0"/>
              <a:t> </a:t>
            </a:r>
            <a:r>
              <a:rPr lang="ru-RU" dirty="0" err="1" smtClean="0"/>
              <a:t>провів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додому</a:t>
            </a:r>
            <a:r>
              <a:rPr lang="ru-RU" dirty="0" smtClean="0"/>
              <a:t> в </a:t>
            </a:r>
            <a:r>
              <a:rPr lang="ru-RU" dirty="0" err="1" smtClean="0"/>
              <a:t>інше</a:t>
            </a:r>
            <a:r>
              <a:rPr lang="ru-RU" dirty="0" smtClean="0"/>
              <a:t> село. Жила </a:t>
            </a:r>
            <a:r>
              <a:rPr lang="ru-RU" dirty="0" err="1" smtClean="0"/>
              <a:t>дівчина</a:t>
            </a:r>
            <a:r>
              <a:rPr lang="ru-RU" dirty="0" smtClean="0"/>
              <a:t> в </a:t>
            </a:r>
            <a:r>
              <a:rPr lang="ru-RU" dirty="0" err="1" smtClean="0"/>
              <a:t>старенькій</a:t>
            </a:r>
            <a:r>
              <a:rPr lang="ru-RU" dirty="0" smtClean="0"/>
              <a:t> </a:t>
            </a:r>
            <a:r>
              <a:rPr lang="ru-RU" dirty="0" err="1" smtClean="0"/>
              <a:t>малій</a:t>
            </a:r>
            <a:r>
              <a:rPr lang="ru-RU" dirty="0" smtClean="0"/>
              <a:t> </a:t>
            </a:r>
            <a:r>
              <a:rPr lang="ru-RU" dirty="0" err="1" smtClean="0"/>
              <a:t>хаті</a:t>
            </a:r>
            <a:r>
              <a:rPr lang="ru-RU" dirty="0" smtClean="0"/>
              <a:t>. </a:t>
            </a:r>
            <a:r>
              <a:rPr lang="ru-RU" dirty="0" err="1" smtClean="0"/>
              <a:t>Було</a:t>
            </a:r>
            <a:r>
              <a:rPr lang="ru-RU" dirty="0" smtClean="0"/>
              <a:t> видно,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Балаші</a:t>
            </a:r>
            <a:r>
              <a:rPr lang="ru-RU" dirty="0" smtClean="0"/>
              <a:t> </a:t>
            </a:r>
            <a:r>
              <a:rPr lang="ru-RU" dirty="0" err="1" smtClean="0"/>
              <a:t>бідні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Хлопець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дівчина</a:t>
            </a:r>
            <a:r>
              <a:rPr lang="ru-RU" dirty="0" smtClean="0"/>
              <a:t> </a:t>
            </a:r>
            <a:r>
              <a:rPr lang="ru-RU" dirty="0" err="1" smtClean="0"/>
              <a:t>домовляються</a:t>
            </a:r>
            <a:r>
              <a:rPr lang="ru-RU" dirty="0" smtClean="0"/>
              <a:t> про </a:t>
            </a:r>
            <a:r>
              <a:rPr lang="ru-RU" dirty="0" err="1" smtClean="0"/>
              <a:t>зустріч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Лаврін</a:t>
            </a:r>
            <a:r>
              <a:rPr lang="ru-RU" dirty="0" smtClean="0"/>
              <a:t> </a:t>
            </a:r>
            <a:r>
              <a:rPr lang="ru-RU" dirty="0" err="1" smtClean="0"/>
              <a:t>розповідає</a:t>
            </a:r>
            <a:r>
              <a:rPr lang="ru-RU" dirty="0" smtClean="0"/>
              <a:t> батькам про </a:t>
            </a:r>
            <a:r>
              <a:rPr lang="ru-RU" dirty="0" err="1" smtClean="0"/>
              <a:t>Мелашку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неділю</a:t>
            </a:r>
            <a:r>
              <a:rPr lang="ru-RU" dirty="0" smtClean="0"/>
              <a:t> </a:t>
            </a:r>
            <a:r>
              <a:rPr lang="ru-RU" dirty="0" err="1" smtClean="0"/>
              <a:t>Кайдаші</a:t>
            </a:r>
            <a:r>
              <a:rPr lang="ru-RU" dirty="0" smtClean="0"/>
              <a:t> </a:t>
            </a:r>
            <a:r>
              <a:rPr lang="ru-RU" dirty="0" err="1" smtClean="0"/>
              <a:t>їдуть</a:t>
            </a:r>
            <a:r>
              <a:rPr lang="ru-RU" dirty="0" smtClean="0"/>
              <a:t> на </a:t>
            </a:r>
            <a:r>
              <a:rPr lang="ru-RU" dirty="0" err="1" smtClean="0"/>
              <a:t>розглядини</a:t>
            </a:r>
            <a:r>
              <a:rPr lang="ru-RU" dirty="0" smtClean="0"/>
              <a:t>. </a:t>
            </a:r>
            <a:r>
              <a:rPr lang="ru-RU" dirty="0" err="1" smtClean="0"/>
              <a:t>Кайдашиха</a:t>
            </a:r>
            <a:r>
              <a:rPr lang="ru-RU" dirty="0" smtClean="0"/>
              <a:t> </a:t>
            </a:r>
            <a:r>
              <a:rPr lang="ru-RU" dirty="0" err="1" smtClean="0"/>
              <a:t>пишно</a:t>
            </a:r>
            <a:r>
              <a:rPr lang="ru-RU" dirty="0" smtClean="0"/>
              <a:t> </a:t>
            </a:r>
            <a:r>
              <a:rPr lang="ru-RU" dirty="0" err="1" smtClean="0"/>
              <a:t>вдяглася</a:t>
            </a:r>
            <a:r>
              <a:rPr lang="ru-RU" dirty="0" smtClean="0"/>
              <a:t> та гордо </a:t>
            </a:r>
            <a:r>
              <a:rPr lang="ru-RU" dirty="0" err="1" smtClean="0"/>
              <a:t>всілася</a:t>
            </a:r>
            <a:r>
              <a:rPr lang="ru-RU" dirty="0" smtClean="0"/>
              <a:t> на </a:t>
            </a:r>
            <a:r>
              <a:rPr lang="ru-RU" dirty="0" err="1" smtClean="0"/>
              <a:t>возі</a:t>
            </a:r>
            <a:r>
              <a:rPr lang="ru-RU" dirty="0" smtClean="0"/>
              <a:t>. Коли ж </a:t>
            </a:r>
            <a:r>
              <a:rPr lang="ru-RU" dirty="0" err="1" smtClean="0"/>
              <a:t>побачила</a:t>
            </a:r>
            <a:r>
              <a:rPr lang="ru-RU" dirty="0" smtClean="0"/>
              <a:t>, </a:t>
            </a:r>
            <a:r>
              <a:rPr lang="ru-RU" dirty="0" err="1" smtClean="0"/>
              <a:t>куди</a:t>
            </a:r>
            <a:r>
              <a:rPr lang="ru-RU" dirty="0" smtClean="0"/>
              <a:t> </a:t>
            </a:r>
            <a:r>
              <a:rPr lang="ru-RU" dirty="0" err="1" smtClean="0"/>
              <a:t>привіз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син</a:t>
            </a:r>
            <a:r>
              <a:rPr lang="ru-RU" dirty="0" smtClean="0"/>
              <a:t>,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розчарована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сердита. Вона проклинала </a:t>
            </a:r>
            <a:r>
              <a:rPr lang="ru-RU" dirty="0" err="1" smtClean="0"/>
              <a:t>Западинці</a:t>
            </a:r>
            <a:r>
              <a:rPr lang="ru-RU" dirty="0" smtClean="0"/>
              <a:t>, у </a:t>
            </a:r>
            <a:r>
              <a:rPr lang="ru-RU" dirty="0" err="1" smtClean="0"/>
              <a:t>яких</a:t>
            </a:r>
            <a:r>
              <a:rPr lang="ru-RU" dirty="0" smtClean="0"/>
              <a:t> жили </a:t>
            </a:r>
            <a:r>
              <a:rPr lang="ru-RU" dirty="0" err="1" smtClean="0"/>
              <a:t>Балаші</a:t>
            </a:r>
            <a:r>
              <a:rPr lang="ru-RU" dirty="0" smtClean="0"/>
              <a:t>. До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родичів</a:t>
            </a:r>
            <a:r>
              <a:rPr lang="ru-RU" dirty="0" smtClean="0"/>
              <a:t> </a:t>
            </a:r>
            <a:r>
              <a:rPr lang="ru-RU" dirty="0" err="1" smtClean="0"/>
              <a:t>поставилася</a:t>
            </a:r>
            <a:r>
              <a:rPr lang="ru-RU" dirty="0" smtClean="0"/>
              <a:t> вона </a:t>
            </a:r>
            <a:r>
              <a:rPr lang="ru-RU" dirty="0" err="1" smtClean="0"/>
              <a:t>погордливо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214313"/>
            <a:ext cx="2857500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3571875"/>
            <a:ext cx="364331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00188"/>
            <a:ext cx="4714875" cy="5357812"/>
          </a:xfrm>
        </p:spPr>
        <p:txBody>
          <a:bodyPr rtlCol="0">
            <a:normAutofit fontScale="70000" lnSpcReduction="20000"/>
          </a:bodyPr>
          <a:lstStyle/>
          <a:p>
            <a:pPr marL="438912" indent="-320040" fontAlgn="auto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ru-RU" dirty="0" err="1" smtClean="0"/>
              <a:t>Спочатку</a:t>
            </a:r>
            <a:r>
              <a:rPr lang="ru-RU" dirty="0" smtClean="0"/>
              <a:t> </a:t>
            </a:r>
            <a:r>
              <a:rPr lang="ru-RU" dirty="0" err="1" smtClean="0"/>
              <a:t>Мелашці</a:t>
            </a:r>
            <a:r>
              <a:rPr lang="ru-RU" dirty="0" smtClean="0"/>
              <a:t> </a:t>
            </a:r>
            <a:r>
              <a:rPr lang="ru-RU" dirty="0" err="1" smtClean="0"/>
              <a:t>здалося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вона </a:t>
            </a:r>
            <a:r>
              <a:rPr lang="ru-RU" dirty="0" err="1" smtClean="0"/>
              <a:t>опинилася</a:t>
            </a:r>
            <a:r>
              <a:rPr lang="ru-RU" dirty="0" smtClean="0"/>
              <a:t> в раю, </a:t>
            </a:r>
            <a:r>
              <a:rPr lang="ru-RU" dirty="0" err="1" smtClean="0"/>
              <a:t>настільки</a:t>
            </a:r>
            <a:r>
              <a:rPr lang="ru-RU" dirty="0" smtClean="0"/>
              <a:t> </a:t>
            </a:r>
            <a:r>
              <a:rPr lang="ru-RU" dirty="0" err="1" smtClean="0"/>
              <a:t>відрізнялася</a:t>
            </a:r>
            <a:r>
              <a:rPr lang="ru-RU" dirty="0" smtClean="0"/>
              <a:t> хата </a:t>
            </a:r>
            <a:r>
              <a:rPr lang="ru-RU" dirty="0" err="1" smtClean="0"/>
              <a:t>Кайдашів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бідної</a:t>
            </a:r>
            <a:r>
              <a:rPr lang="ru-RU" dirty="0" smtClean="0"/>
              <a:t> </a:t>
            </a:r>
            <a:r>
              <a:rPr lang="ru-RU" dirty="0" err="1" smtClean="0"/>
              <a:t>батьківської</a:t>
            </a:r>
            <a:r>
              <a:rPr lang="ru-RU" dirty="0" smtClean="0"/>
              <a:t>. Не </a:t>
            </a:r>
            <a:r>
              <a:rPr lang="ru-RU" dirty="0" err="1" smtClean="0"/>
              <a:t>помічала</a:t>
            </a:r>
            <a:r>
              <a:rPr lang="ru-RU" dirty="0" smtClean="0"/>
              <a:t> вона </a:t>
            </a:r>
            <a:r>
              <a:rPr lang="ru-RU" dirty="0" err="1" smtClean="0"/>
              <a:t>навіть</a:t>
            </a:r>
            <a:r>
              <a:rPr lang="ru-RU" dirty="0" smtClean="0"/>
              <a:t>, як </a:t>
            </a:r>
            <a:r>
              <a:rPr lang="ru-RU" dirty="0" err="1" smtClean="0"/>
              <a:t>п’яний</a:t>
            </a:r>
            <a:r>
              <a:rPr lang="ru-RU" dirty="0" smtClean="0"/>
              <a:t> свекор </a:t>
            </a:r>
            <a:r>
              <a:rPr lang="ru-RU" dirty="0" err="1" smtClean="0"/>
              <a:t>сварився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свекрухою, як </a:t>
            </a:r>
            <a:r>
              <a:rPr lang="ru-RU" dirty="0" err="1" smtClean="0"/>
              <a:t>Кайдашиха</a:t>
            </a:r>
            <a:r>
              <a:rPr lang="ru-RU" dirty="0" smtClean="0"/>
              <a:t> </a:t>
            </a:r>
            <a:r>
              <a:rPr lang="ru-RU" dirty="0" err="1" smtClean="0"/>
              <a:t>розмовляла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Мотрею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Та скоро </a:t>
            </a:r>
            <a:r>
              <a:rPr lang="ru-RU" dirty="0" err="1" smtClean="0"/>
              <a:t>очі</a:t>
            </a:r>
            <a:r>
              <a:rPr lang="ru-RU" dirty="0" smtClean="0"/>
              <a:t> </a:t>
            </a:r>
            <a:r>
              <a:rPr lang="ru-RU" dirty="0" err="1" smtClean="0"/>
              <a:t>молодиці</a:t>
            </a:r>
            <a:r>
              <a:rPr lang="ru-RU" dirty="0" smtClean="0"/>
              <a:t> </a:t>
            </a:r>
            <a:r>
              <a:rPr lang="ru-RU" dirty="0" err="1" smtClean="0"/>
              <a:t>відкрилися</a:t>
            </a:r>
            <a:r>
              <a:rPr lang="ru-RU" dirty="0" smtClean="0"/>
              <a:t>. Свекруха </a:t>
            </a:r>
            <a:r>
              <a:rPr lang="ru-RU" dirty="0" err="1" smtClean="0"/>
              <a:t>незлюбила</a:t>
            </a:r>
            <a:r>
              <a:rPr lang="ru-RU" dirty="0" smtClean="0"/>
              <a:t> </a:t>
            </a:r>
            <a:r>
              <a:rPr lang="ru-RU" dirty="0" err="1" smtClean="0"/>
              <a:t>Мелашчиних</a:t>
            </a:r>
            <a:r>
              <a:rPr lang="ru-RU" dirty="0" smtClean="0"/>
              <a:t> </a:t>
            </a:r>
            <a:r>
              <a:rPr lang="ru-RU" dirty="0" err="1" smtClean="0"/>
              <a:t>батьків</a:t>
            </a:r>
            <a:r>
              <a:rPr lang="ru-RU" dirty="0" smtClean="0"/>
              <a:t>, тому не любила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.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тиждень</a:t>
            </a:r>
            <a:r>
              <a:rPr lang="ru-RU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весілля</a:t>
            </a:r>
            <a:r>
              <a:rPr lang="ru-RU" dirty="0" smtClean="0"/>
              <a:t> вона </a:t>
            </a:r>
            <a:r>
              <a:rPr lang="ru-RU" dirty="0" err="1" smtClean="0"/>
              <a:t>стримувалася</a:t>
            </a:r>
            <a:r>
              <a:rPr lang="ru-RU" dirty="0" smtClean="0"/>
              <a:t>, а </a:t>
            </a:r>
            <a:r>
              <a:rPr lang="ru-RU" dirty="0" err="1" smtClean="0"/>
              <a:t>потім</a:t>
            </a:r>
            <a:r>
              <a:rPr lang="ru-RU" dirty="0" smtClean="0"/>
              <a:t> почала </a:t>
            </a:r>
            <a:r>
              <a:rPr lang="ru-RU" dirty="0" err="1" smtClean="0"/>
              <a:t>лаяти</a:t>
            </a:r>
            <a:r>
              <a:rPr lang="ru-RU" dirty="0" smtClean="0"/>
              <a:t> </a:t>
            </a:r>
            <a:r>
              <a:rPr lang="ru-RU" dirty="0" err="1" smtClean="0"/>
              <a:t>невістку</a:t>
            </a:r>
            <a:r>
              <a:rPr lang="ru-RU" dirty="0" smtClean="0"/>
              <a:t>. </a:t>
            </a:r>
            <a:r>
              <a:rPr lang="ru-RU" dirty="0" err="1" smtClean="0"/>
              <a:t>Почалися</a:t>
            </a:r>
            <a:r>
              <a:rPr lang="ru-RU" dirty="0" smtClean="0"/>
              <a:t> для </a:t>
            </a:r>
            <a:r>
              <a:rPr lang="ru-RU" dirty="0" err="1" smtClean="0"/>
              <a:t>Мелашки</a:t>
            </a:r>
            <a:r>
              <a:rPr lang="ru-RU" dirty="0" smtClean="0"/>
              <a:t> </a:t>
            </a:r>
            <a:r>
              <a:rPr lang="ru-RU" dirty="0" err="1" smtClean="0"/>
              <a:t>тяжкі</a:t>
            </a:r>
            <a:r>
              <a:rPr lang="ru-RU" dirty="0" smtClean="0"/>
              <a:t> </a:t>
            </a:r>
            <a:r>
              <a:rPr lang="ru-RU" dirty="0" err="1" smtClean="0"/>
              <a:t>часи</a:t>
            </a:r>
            <a:r>
              <a:rPr lang="ru-RU" dirty="0" smtClean="0"/>
              <a:t>. </a:t>
            </a:r>
            <a:r>
              <a:rPr lang="ru-RU" dirty="0" err="1" smtClean="0"/>
              <a:t>Легше</a:t>
            </a:r>
            <a:r>
              <a:rPr lang="ru-RU" dirty="0" smtClean="0"/>
              <a:t> </a:t>
            </a:r>
            <a:r>
              <a:rPr lang="ru-RU" dirty="0" err="1" smtClean="0"/>
              <a:t>їй</a:t>
            </a:r>
            <a:r>
              <a:rPr lang="ru-RU" dirty="0" smtClean="0"/>
              <a:t> ставало </a:t>
            </a:r>
            <a:r>
              <a:rPr lang="ru-RU" dirty="0" err="1" smtClean="0"/>
              <a:t>тільки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як </a:t>
            </a:r>
            <a:r>
              <a:rPr lang="ru-RU" dirty="0" err="1" smtClean="0"/>
              <a:t>одпрошувалася</a:t>
            </a:r>
            <a:r>
              <a:rPr lang="ru-RU" dirty="0" smtClean="0"/>
              <a:t> до </a:t>
            </a:r>
            <a:r>
              <a:rPr lang="ru-RU" dirty="0" err="1" smtClean="0"/>
              <a:t>батьків</a:t>
            </a:r>
            <a:r>
              <a:rPr lang="ru-RU" dirty="0" smtClean="0"/>
              <a:t>, </a:t>
            </a:r>
            <a:r>
              <a:rPr lang="ru-RU" dirty="0" err="1" smtClean="0"/>
              <a:t>хоча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рідко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29175" y="1771650"/>
            <a:ext cx="43148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онтрастный">
  <a:themeElements>
    <a:clrScheme name="Контрастный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Контрастный">
      <a:majorFont>
        <a:latin typeface="Times New Roman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онтрастный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онтрастный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онтрастный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100</TotalTime>
  <Words>773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6</vt:i4>
      </vt:variant>
      <vt:variant>
        <vt:lpstr>Заголовки слайдов</vt:lpstr>
      </vt:variant>
      <vt:variant>
        <vt:i4>12</vt:i4>
      </vt:variant>
    </vt:vector>
  </HeadingPairs>
  <TitlesOfParts>
    <vt:vector size="25" baseType="lpstr">
      <vt:lpstr>Corbel</vt:lpstr>
      <vt:lpstr>Arial</vt:lpstr>
      <vt:lpstr>Wingdings 2</vt:lpstr>
      <vt:lpstr>Wingdings</vt:lpstr>
      <vt:lpstr>Wingdings 3</vt:lpstr>
      <vt:lpstr>Calibri</vt:lpstr>
      <vt:lpstr>Times New Roman</vt:lpstr>
      <vt:lpstr>Модульная</vt:lpstr>
      <vt:lpstr>Модульная</vt:lpstr>
      <vt:lpstr>Модульная</vt:lpstr>
      <vt:lpstr>Модульная</vt:lpstr>
      <vt:lpstr>Модульная</vt:lpstr>
      <vt:lpstr>Контрастный</vt:lpstr>
      <vt:lpstr>          ПРЕЗЕНТАЦІЯ на тему: “ Іван Нечуй-Левицький “Кайдашева сім’я 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11</cp:revision>
  <dcterms:modified xsi:type="dcterms:W3CDTF">2014-09-08T16:19:43Z</dcterms:modified>
</cp:coreProperties>
</file>