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EB80D-198B-47E3-B642-C121034F024A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EEEF4-3CD4-4F36-832F-77EC4CA41F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EB80D-198B-47E3-B642-C121034F024A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EEEF4-3CD4-4F36-832F-77EC4CA41F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EB80D-198B-47E3-B642-C121034F024A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EEEF4-3CD4-4F36-832F-77EC4CA41F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EB80D-198B-47E3-B642-C121034F024A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EEEF4-3CD4-4F36-832F-77EC4CA41F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EB80D-198B-47E3-B642-C121034F024A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EEEF4-3CD4-4F36-832F-77EC4CA41F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EB80D-198B-47E3-B642-C121034F024A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EEEF4-3CD4-4F36-832F-77EC4CA41F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EB80D-198B-47E3-B642-C121034F024A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EEEF4-3CD4-4F36-832F-77EC4CA41F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EB80D-198B-47E3-B642-C121034F024A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EEEF4-3CD4-4F36-832F-77EC4CA41F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EB80D-198B-47E3-B642-C121034F024A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EEEF4-3CD4-4F36-832F-77EC4CA41F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EB80D-198B-47E3-B642-C121034F024A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EEEF4-3CD4-4F36-832F-77EC4CA41F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EB80D-198B-47E3-B642-C121034F024A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EEEF4-3CD4-4F36-832F-77EC4CA41F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EB80D-198B-47E3-B642-C121034F024A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EEEF4-3CD4-4F36-832F-77EC4CA41F8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ymor.com.ua/narodna_tvorchist/rodunno_pobytova/jartivluvi/jartivluvi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ymor.com.ua/narodna_tvorchist/rodunno_pobytova/kohannij/kohannij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ymor.com.ua/narodna_tvorchist/rodunno_pobytova/rodunne/rodunne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ymor.com.ua/narodna_tvorchist/rodunno_pobytova/koluskovi/koluskovi.htm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7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Побутові пісні</a:t>
            </a:r>
            <a:endParaRPr lang="ru-RU" sz="72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5643578"/>
            <a:ext cx="6400800" cy="1066792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Підготувала </a:t>
            </a:r>
            <a:r>
              <a:rPr lang="uk-UA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Пророкова</a:t>
            </a:r>
            <a:r>
              <a:rPr lang="uk-UA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Руслана</a:t>
            </a:r>
          </a:p>
          <a:p>
            <a:r>
              <a:rPr lang="uk-UA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10Б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Родинно-побутова</a:t>
            </a:r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6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лірика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3"/>
              </a:rPr>
              <a:t>Жартівливі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3"/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3"/>
              </a:rPr>
              <a:t>пісні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—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численні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за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кількістю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розмаїті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тематикою —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становлять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значний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розділ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української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народної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пісенності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це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здавна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було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відзначено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фольклористами.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Ще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середині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минулого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сторіччя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М.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Закревський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підкреслив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що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цих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піснях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бачимо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«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привілля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для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веселощів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іронії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дотепу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українця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без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яких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він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не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може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жити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Ця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веселість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тим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привабливіша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що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вона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непідробна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природна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; а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дотепність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неначе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іскра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часто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з’являється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несподіва­но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блиском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».</a:t>
            </a:r>
          </a:p>
          <a:p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Родинно-побутова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лірика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3"/>
              </a:rPr>
              <a:t>Пісні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3"/>
              </a:rPr>
              <a:t> про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3"/>
              </a:rPr>
              <a:t>кохання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—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становлять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найбільший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масив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родинно-побутової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лірики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В них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передаються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усі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перипетії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відносин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двох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перше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несміливе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почуття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яке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боїться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виказати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себе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навіть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поглядом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відкрите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утвердження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щастя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любити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бути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любленим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сумніви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та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образи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біль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розлуки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невтішне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горе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зраджених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покинутих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гадки про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одруження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майбутню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долю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Глибоке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сильне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почуття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підказує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звичайній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селянській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дівчині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слова,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повні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хвилюючої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поезії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Виспівуючи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свою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любов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дівчина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добирає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зворушливі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у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своїй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простоті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правдивості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слова. Для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неї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миленького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кращого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немає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бо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нього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все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гарне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«любая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розмова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», «та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що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сам молод,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під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ним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кінь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ворон,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ще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сопілку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грає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!»,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навіть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його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сліди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їй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дорогі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«Та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вирву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я,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вирву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кленовий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листочок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прикрию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пристелю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милого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слідочок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»...</a:t>
            </a:r>
          </a:p>
          <a:p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уяві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юнака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також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постають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найпоетичніші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образи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коли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він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думає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про свою милу —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червону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калину,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чорноброву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пишну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,— «ой як вона заговорить — як у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дзвін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задзвонить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ой як вона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заспіває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— село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розлягає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».</a:t>
            </a:r>
          </a:p>
          <a:p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Родинно-побутова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лірика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3"/>
              </a:rPr>
              <a:t>Пісні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3"/>
              </a:rPr>
              <a:t> про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3"/>
              </a:rPr>
              <a:t>родинне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3"/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3"/>
              </a:rPr>
              <a:t>життя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—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говорять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радість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смуток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щастя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материнства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горе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сирітства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сімейну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злагоду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незгоду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;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чимало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пісень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складено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жінками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нещасливими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сім’ї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Досліджуючи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зображення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жіночої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недолі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українських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піснях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І. Франко писав: «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Зустрічаємо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дуже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багато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так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сумовитих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так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жалібно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болющих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розкриваючих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нам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таку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многоту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недолі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що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вдумавшись в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пісні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те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життя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котре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їх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викликало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ми не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можемо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но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вжахнутись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не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можемо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спитати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самих себе: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невже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се правда?!» Правдою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було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те,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що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часто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дівчину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видавали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заміж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тільки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розрахунку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кращий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майновий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стан жениха. А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потім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у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чужій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сім’ї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вона ставала наймичкою, над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якою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збиткувалася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свекруха,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бо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«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невістка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—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чужа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кістка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»;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під’юджуваний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матір’ю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чоловік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брав у руки нагайку.</a:t>
            </a:r>
          </a:p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Ой там за горою, там за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крем’яною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Не по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правді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жиє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чоловік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жоною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Вона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йому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стелить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білу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постелечку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Він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 ню готовить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дроту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нагаєчку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... 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Горе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було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тій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жінці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що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«мала мужа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пияка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бо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він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піц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не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робит,тільки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п'є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як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прийде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додому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як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додому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прийде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жінку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молодую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б’є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».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Сімейні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драми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як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слушно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зауважив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І. Франко, у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більшості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випадків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були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основані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«не на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грубих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ти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варварських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обичаях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народних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»,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бо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«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чуття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здоровий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розум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народу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супротивляються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їм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», а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викликані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вони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тиском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«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поганих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обставин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економічних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».</a:t>
            </a:r>
          </a:p>
          <a:p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Родинно-побутова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лірика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3"/>
              </a:rPr>
              <a:t>Колискові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3"/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3"/>
              </a:rPr>
              <a:t>пісні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виділяються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окремий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цикл, тому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що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мають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чітко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окреслені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тематику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функцію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вони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призначені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тільки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для одного слухача —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дитини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мають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тільки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одного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виконавця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—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матір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або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близьку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людину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Мати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й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дитя —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це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найпрекрасніший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образ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із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загальнолюдської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скарбниці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духовності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«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Нічого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кращого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немає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як тая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мати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молодая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своїм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дитяточком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малим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»,— писав Т. Шевченко.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Чуттєвий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зв’язок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що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дня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народження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існує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між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матір’ю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та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дитиною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дістає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вірне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відбиття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у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зворушливо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щирих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безпосередніх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колисанках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Всю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любов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ніжність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бажання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бачити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своє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дитя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щасливим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розумним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здоровим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гарним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матір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вкладає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невибагливі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рядки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простеньку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мелодію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організовану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ритмом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гойдання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колиски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Монотонний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;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тижесенький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наспів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пестливі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лагідні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слова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мають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заспокоїти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приспати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дитину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тому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м’якенькими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лапками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підступає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до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мальованої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колисочки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пух настий,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волохатий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муркотливий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котик, голуби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приносять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на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крилечках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сон-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дрімоту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;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реальні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котик, голуби,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ластівочки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фантастичні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Сонко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Дрімота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колискових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піснях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діють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як люди,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що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цілком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відповідає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дитячому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первіс­ному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світосприйманню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;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ці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пісні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водночас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є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першими уроками,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що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доступ­ній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формі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знайомлять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дитину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побутовими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речами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моральними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цінностями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приохочуючи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до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працелюбності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порядку,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доброти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справедливості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3000" r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 впав кіт з воріт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/>
            </a:r>
            <a:b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А впав </a:t>
            </a:r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кіт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воріт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, </a:t>
            </a:r>
          </a:p>
          <a:p>
            <a:pPr>
              <a:buNone/>
            </a:pP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Забив </a:t>
            </a:r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плечі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і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живіт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. </a:t>
            </a:r>
          </a:p>
          <a:p>
            <a:pPr>
              <a:buNone/>
            </a:pP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Ото </a:t>
            </a:r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тобі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, котику,</a:t>
            </a:r>
          </a:p>
          <a:p>
            <a:pPr>
              <a:buNone/>
            </a:pP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Не </a:t>
            </a:r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лізь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на колодку, </a:t>
            </a:r>
          </a:p>
          <a:p>
            <a:pPr>
              <a:buNone/>
            </a:pPr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Бо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заб'єш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головку. </a:t>
            </a:r>
          </a:p>
          <a:p>
            <a:pPr>
              <a:buNone/>
            </a:pP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Та буде </a:t>
            </a:r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боліти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–</a:t>
            </a:r>
          </a:p>
          <a:p>
            <a:pPr>
              <a:buNone/>
            </a:pP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Нічим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загоїти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. </a:t>
            </a:r>
          </a:p>
          <a:p>
            <a:pPr>
              <a:buNone/>
            </a:pP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Купить </a:t>
            </a:r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мати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шовку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</a:p>
          <a:p>
            <a:pPr>
              <a:buNone/>
            </a:pP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Та </a:t>
            </a:r>
            <a:r>
              <a:rPr lang="ru-RU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загоїть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головку.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Батьківська колискова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4972056" cy="4054485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Світять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зорі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неозорі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</a:p>
          <a:p>
            <a:pPr algn="ctr"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над ними -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глибина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</a:p>
          <a:p>
            <a:pPr algn="ctr">
              <a:buNone/>
            </a:pP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Десь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за морем,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синім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морем</a:t>
            </a:r>
          </a:p>
          <a:p>
            <a:pPr algn="ctr"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Мій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синочок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засина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</a:p>
          <a:p>
            <a:pPr algn="ctr"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Мама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його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колисає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</a:p>
          <a:p>
            <a:pPr algn="ctr">
              <a:buNone/>
            </a:pP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Ніжки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ковдрою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вкрива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</a:p>
          <a:p>
            <a:pPr algn="ctr">
              <a:buNone/>
            </a:pP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Біля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ліжечка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сідає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</a:p>
          <a:p>
            <a:pPr algn="ctr"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Тихо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пісеньку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співа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pPr algn="ctr"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Спи,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мій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котику маленький,</a:t>
            </a:r>
          </a:p>
          <a:p>
            <a:pPr algn="ctr"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Спи,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мій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зайчику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сіренький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</a:t>
            </a:r>
          </a:p>
          <a:p>
            <a:pPr algn="ctr"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Через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зіроньку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ясну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  <a:p>
            <a:pPr algn="ctr"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бажаю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тобі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сну. </a:t>
            </a:r>
          </a:p>
          <a:p>
            <a:pPr algn="ctr"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 горами, за морями </a:t>
            </a:r>
          </a:p>
          <a:p>
            <a:pPr algn="ctr"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 в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далекій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далині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</a:p>
          <a:p>
            <a:pPr algn="ctr"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Хай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розкаже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тобі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мама </a:t>
            </a:r>
          </a:p>
          <a:p>
            <a:pPr algn="ctr"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про татка в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чужині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</a:p>
          <a:p>
            <a:pPr algn="ctr"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далеку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ту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країну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  <a:p>
            <a:pPr algn="ctr"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Хай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розмову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поведе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</a:t>
            </a:r>
          </a:p>
          <a:p>
            <a:pPr algn="ctr"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Намалює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як картину, </a:t>
            </a:r>
          </a:p>
          <a:p>
            <a:pPr algn="ctr"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 у сон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твій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покладе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...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Гойда </a:t>
            </a:r>
            <a:r>
              <a:rPr lang="uk-UA" sz="6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гойда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Гойда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гойда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гойда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</a:t>
            </a:r>
          </a:p>
          <a:p>
            <a:pPr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Іде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баба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горба, </a:t>
            </a:r>
          </a:p>
          <a:p>
            <a:pPr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плечима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торба, </a:t>
            </a:r>
          </a:p>
          <a:p>
            <a:pPr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 в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тій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торбі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калачі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</a:p>
          <a:p>
            <a:pPr>
              <a:buNone/>
            </a:pP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Щоб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Оксана спала вдень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вночі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</a:p>
          <a:p>
            <a:pPr>
              <a:buNone/>
            </a:pP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Гойда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гойда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гойдаша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</a:p>
          <a:p>
            <a:pPr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Де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кобила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там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лоша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</a:p>
          <a:p>
            <a:pPr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кобила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лісі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</a:p>
          <a:p>
            <a:pPr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лошатко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стрісі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</a:p>
          <a:p>
            <a:pPr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кобила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сива, </a:t>
            </a:r>
          </a:p>
          <a:p>
            <a:pPr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лоша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рябоє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</a:p>
          <a:p>
            <a:pPr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прийшов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Абрамцьо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забрав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обоє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133</Words>
  <Application>Microsoft Office PowerPoint</Application>
  <PresentationFormat>Экран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Побутові пісні</vt:lpstr>
      <vt:lpstr>Родинно-побутова лірика </vt:lpstr>
      <vt:lpstr>Родинно-побутова лірика</vt:lpstr>
      <vt:lpstr>Родинно-побутова лірика</vt:lpstr>
      <vt:lpstr>Родинно-побутова лірика</vt:lpstr>
      <vt:lpstr>А впав кіт з воріт</vt:lpstr>
      <vt:lpstr>Батьківська колискова</vt:lpstr>
      <vt:lpstr>Гойда гойда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Побутові пісні</dc:title>
  <dc:creator>Admin</dc:creator>
  <cp:lastModifiedBy>Admin</cp:lastModifiedBy>
  <cp:revision>2</cp:revision>
  <dcterms:created xsi:type="dcterms:W3CDTF">2013-10-28T20:47:36Z</dcterms:created>
  <dcterms:modified xsi:type="dcterms:W3CDTF">2013-10-28T21:03:29Z</dcterms:modified>
</cp:coreProperties>
</file>