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1C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Sour cream cakes with currants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4" name="Содержимое 3" descr="5f0e0b_780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643050"/>
            <a:ext cx="6802025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Arial Black" pitchFamily="34" charset="0"/>
              </a:rPr>
              <a:t>Ingredients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5007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200" dirty="0" smtClean="0"/>
              <a:t>sour cream</a:t>
            </a:r>
            <a:r>
              <a:rPr lang="ru-RU" sz="4200" dirty="0" smtClean="0"/>
              <a:t> </a:t>
            </a:r>
            <a:r>
              <a:rPr lang="en-US" sz="4200" dirty="0" smtClean="0"/>
              <a:t>1 cup</a:t>
            </a:r>
          </a:p>
          <a:p>
            <a:pPr>
              <a:buNone/>
            </a:pPr>
            <a:r>
              <a:rPr lang="en-US" sz="4200" dirty="0" smtClean="0"/>
              <a:t>Sugar</a:t>
            </a:r>
            <a:r>
              <a:rPr lang="ru-RU" sz="4200" dirty="0" smtClean="0"/>
              <a:t> </a:t>
            </a:r>
            <a:r>
              <a:rPr lang="en-US" sz="4200" dirty="0" smtClean="0"/>
              <a:t>1 cup</a:t>
            </a:r>
          </a:p>
          <a:p>
            <a:pPr>
              <a:buNone/>
            </a:pPr>
            <a:r>
              <a:rPr lang="en-US" sz="4200" dirty="0" smtClean="0"/>
              <a:t>Egg</a:t>
            </a:r>
            <a:r>
              <a:rPr lang="ru-RU" sz="4200" dirty="0" smtClean="0"/>
              <a:t> </a:t>
            </a:r>
            <a:r>
              <a:rPr lang="en-US" sz="4200" dirty="0" smtClean="0"/>
              <a:t>2 </a:t>
            </a:r>
            <a:r>
              <a:rPr lang="en-US" sz="4200" dirty="0" err="1" smtClean="0"/>
              <a:t>pcs</a:t>
            </a:r>
            <a:r>
              <a:rPr lang="en-US" sz="4200" dirty="0" smtClean="0"/>
              <a:t>.</a:t>
            </a:r>
          </a:p>
          <a:p>
            <a:pPr>
              <a:buNone/>
            </a:pPr>
            <a:r>
              <a:rPr lang="en-US" sz="4200" dirty="0" smtClean="0"/>
              <a:t>vegetable oil</a:t>
            </a:r>
            <a:r>
              <a:rPr lang="ru-RU" sz="4200" dirty="0" smtClean="0"/>
              <a:t> </a:t>
            </a:r>
            <a:r>
              <a:rPr lang="en-US" sz="4200" dirty="0" smtClean="0"/>
              <a:t>100 g</a:t>
            </a:r>
          </a:p>
          <a:p>
            <a:pPr>
              <a:buNone/>
            </a:pPr>
            <a:r>
              <a:rPr lang="en-US" sz="4200" dirty="0" smtClean="0"/>
              <a:t>wheat flour</a:t>
            </a:r>
            <a:r>
              <a:rPr lang="ru-RU" sz="4200" dirty="0" smtClean="0"/>
              <a:t> </a:t>
            </a:r>
            <a:r>
              <a:rPr lang="en-US" sz="4200" dirty="0" smtClean="0"/>
              <a:t>2 cups</a:t>
            </a:r>
          </a:p>
          <a:p>
            <a:pPr>
              <a:buNone/>
            </a:pPr>
            <a:r>
              <a:rPr lang="en-US" sz="4200" dirty="0" err="1" smtClean="0"/>
              <a:t>Weeder</a:t>
            </a:r>
            <a:r>
              <a:rPr lang="ru-RU" sz="4200" dirty="0" smtClean="0"/>
              <a:t> </a:t>
            </a:r>
            <a:r>
              <a:rPr lang="en-US" sz="4200" dirty="0" smtClean="0"/>
              <a:t>2 tsp</a:t>
            </a:r>
          </a:p>
          <a:p>
            <a:pPr>
              <a:buNone/>
            </a:pPr>
            <a:r>
              <a:rPr lang="en-US" sz="4200" dirty="0" smtClean="0"/>
              <a:t>Blackcurrant</a:t>
            </a:r>
            <a:r>
              <a:rPr lang="ru-RU" sz="4200" dirty="0" smtClean="0"/>
              <a:t> 1</a:t>
            </a:r>
            <a:r>
              <a:rPr lang="en-US" sz="4200" dirty="0" smtClean="0"/>
              <a:t> cup</a:t>
            </a:r>
          </a:p>
          <a:p>
            <a:pPr>
              <a:buNone/>
            </a:pPr>
            <a:r>
              <a:rPr lang="en-US" sz="4200" dirty="0" smtClean="0"/>
              <a:t>Up to 6 servings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PREPARATION</a:t>
            </a:r>
            <a:endParaRPr lang="ru-RU" sz="4800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7"/>
            <a:ext cx="7858180" cy="421484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Combine in the eggs, sugar, cream, butter.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Well rub or beat with a mix</a:t>
            </a:r>
            <a:r>
              <a:rPr lang="ru-RU" dirty="0" smtClean="0"/>
              <a:t>е</a:t>
            </a:r>
            <a:r>
              <a:rPr lang="en-US" dirty="0" smtClean="0"/>
              <a:t>r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 descr="09632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357430"/>
            <a:ext cx="6929486" cy="4214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Add flour, sifted with ripper:</a:t>
            </a:r>
            <a:endParaRPr lang="ru-RU" sz="5400" dirty="0">
              <a:cs typeface="Aharoni" pitchFamily="2" charset="-79"/>
            </a:endParaRPr>
          </a:p>
        </p:txBody>
      </p:sp>
      <p:pic>
        <p:nvPicPr>
          <p:cNvPr id="4" name="Содержимое 3" descr="fb83e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214554"/>
            <a:ext cx="7215238" cy="4286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Stir currants:</a:t>
            </a:r>
            <a:endParaRPr lang="ru-RU" sz="5400" dirty="0">
              <a:cs typeface="Aharoni" pitchFamily="2" charset="-79"/>
            </a:endParaRPr>
          </a:p>
        </p:txBody>
      </p:sp>
      <p:pic>
        <p:nvPicPr>
          <p:cNvPr id="4" name="Содержимое 3" descr="2f85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7643866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Spread in greased:</a:t>
            </a:r>
            <a:endParaRPr lang="ru-RU" sz="5400" dirty="0">
              <a:cs typeface="Aharoni" pitchFamily="2" charset="-79"/>
            </a:endParaRPr>
          </a:p>
        </p:txBody>
      </p:sp>
      <p:pic>
        <p:nvPicPr>
          <p:cNvPr id="4" name="Содержимое 3" descr="b3c6d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8143932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400" dirty="0" smtClean="0">
                <a:latin typeface="Aharoni" pitchFamily="2" charset="-79"/>
                <a:cs typeface="Aharoni" pitchFamily="2" charset="-79"/>
              </a:rPr>
              <a:t>Bake 25 minutes at 200 * C:</a:t>
            </a:r>
            <a:endParaRPr lang="ru-RU" sz="5400" dirty="0">
              <a:cs typeface="Aharoni" pitchFamily="2" charset="-79"/>
            </a:endParaRPr>
          </a:p>
        </p:txBody>
      </p:sp>
      <p:pic>
        <p:nvPicPr>
          <p:cNvPr id="4" name="Содержимое 3" descr="044be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643050"/>
            <a:ext cx="7500990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and delicious cupcakes ready</a:t>
            </a:r>
            <a:endParaRPr lang="ru-RU" sz="5400" dirty="0">
              <a:cs typeface="Aharoni" pitchFamily="2" charset="-79"/>
            </a:endParaRPr>
          </a:p>
        </p:txBody>
      </p:sp>
      <p:pic>
        <p:nvPicPr>
          <p:cNvPr id="4" name="Содержимое 3" descr="15b8c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834356"/>
            <a:ext cx="7786742" cy="445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84</Words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Sour cream cakes with currants</vt:lpstr>
      <vt:lpstr>Ingredients </vt:lpstr>
      <vt:lpstr>PREPARATION</vt:lpstr>
      <vt:lpstr>Add flour, sifted with ripper:</vt:lpstr>
      <vt:lpstr>Stir currants:</vt:lpstr>
      <vt:lpstr>Spread in greased:</vt:lpstr>
      <vt:lpstr>Bake 25 minutes at 200 * C:</vt:lpstr>
      <vt:lpstr>and delicious cupcakes ready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 cream cakes with currants</dc:title>
  <dc:creator>adm</dc:creator>
  <cp:lastModifiedBy>adm</cp:lastModifiedBy>
  <cp:revision>5</cp:revision>
  <dcterms:created xsi:type="dcterms:W3CDTF">2013-12-06T16:03:41Z</dcterms:created>
  <dcterms:modified xsi:type="dcterms:W3CDTF">2013-12-06T16:41:16Z</dcterms:modified>
</cp:coreProperties>
</file>