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624D2-78EA-49A0-BD32-37DBA8EEF6A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43B7-4E40-4104-B4B2-D49299ADCB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624D2-78EA-49A0-BD32-37DBA8EEF6A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43B7-4E40-4104-B4B2-D49299ADCB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624D2-78EA-49A0-BD32-37DBA8EEF6A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43B7-4E40-4104-B4B2-D49299ADCB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624D2-78EA-49A0-BD32-37DBA8EEF6A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43B7-4E40-4104-B4B2-D49299ADCB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624D2-78EA-49A0-BD32-37DBA8EEF6A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43B7-4E40-4104-B4B2-D49299ADCB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624D2-78EA-49A0-BD32-37DBA8EEF6A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43B7-4E40-4104-B4B2-D49299ADCB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624D2-78EA-49A0-BD32-37DBA8EEF6A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43B7-4E40-4104-B4B2-D49299ADCB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624D2-78EA-49A0-BD32-37DBA8EEF6A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43B7-4E40-4104-B4B2-D49299ADCB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624D2-78EA-49A0-BD32-37DBA8EEF6A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43B7-4E40-4104-B4B2-D49299ADCB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624D2-78EA-49A0-BD32-37DBA8EEF6A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43B7-4E40-4104-B4B2-D49299ADCB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624D2-78EA-49A0-BD32-37DBA8EEF6A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43B7-4E40-4104-B4B2-D49299ADCB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624D2-78EA-49A0-BD32-37DBA8EEF6A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443B7-4E40-4104-B4B2-D49299ADCB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9659416" cy="4450506"/>
          </a:xfrm>
        </p:spPr>
        <p:txBody>
          <a:bodyPr>
            <a:normAutofit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Олександр Олесь</a:t>
            </a:r>
            <a:b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“По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дорозі у </a:t>
            </a:r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казку”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64904"/>
            <a:ext cx="5708904" cy="429309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352928" cy="1728192"/>
          </a:xfr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uk-UA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Історія створення: написано під час розгулу чорносотенної реакції в Росії,коли будь-яки вияв свободи немилосердно придушувався 1912</a:t>
            </a:r>
            <a:endParaRPr lang="ru-RU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2924944"/>
            <a:ext cx="7416824" cy="230832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Жанр: драматичний етюд</a:t>
            </a:r>
          </a:p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Драматичний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етюд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 — невеликий, як правило,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одноактний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віршовий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прозовий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драматичний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представлено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епізод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фрагменти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дійові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особи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зображуються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лаконічно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пунктирно,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стаючи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образами-символами.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25782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Ідея: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заклик народу не зневіритись у перемогу,відстоювати ідеали свободи, боротися за людей і жити 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 волі рідного народу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861048"/>
            <a:ext cx="662473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Чи вдасться комусь, хто пішов назад у темряву, бодай одним оком побачити Казку??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_8bd21_a3409418_X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07790" y="4786560"/>
            <a:ext cx="2336210" cy="2071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5143188_1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412776"/>
            <a:ext cx="4514850" cy="601027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24768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Тема:  зображення вбогого і жалюгідного життя людей, що заблукали  у темному  лісі; похід людей крізь хащі лісу до мрії під керівництвом лідера.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332656"/>
            <a:ext cx="8208912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2780928"/>
            <a:ext cx="8208912" cy="2016224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Основна думка: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Заблисла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нам мета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тумані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З метою жить не те,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без мети. Мета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знімає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плеч вагу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легкі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Сліпі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йдуть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зрячі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треба людям,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сміятись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так,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ходять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люде,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зробить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так,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роблять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— 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осміять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тебе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готові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72616" y="2733675"/>
            <a:ext cx="4276725" cy="412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0_a96a1_6a2c4272_X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82969" y="2332037"/>
            <a:ext cx="3461031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71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995657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71449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3284984"/>
            <a:ext cx="3071180" cy="2456944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026462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688526" y="188640"/>
            <a:ext cx="10832526" cy="609329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70259271_5696374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3226" y="0"/>
            <a:ext cx="5540774" cy="3276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60429107_27324b086e4bd710847564ad3c49eb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332037"/>
            <a:ext cx="452596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ide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20640" cy="2560320"/>
          </a:xfrm>
        </p:spPr>
      </p:pic>
      <p:pic>
        <p:nvPicPr>
          <p:cNvPr id="5" name="Рисунок 4" descr="Li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19625"/>
            <a:ext cx="2857500" cy="223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0_a96a7_a4ee95ac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9364" y="4077972"/>
            <a:ext cx="3084636" cy="2780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648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2636912"/>
            <a:ext cx="3025207" cy="1954337"/>
          </a:xfrm>
          <a:prstGeom prst="rect">
            <a:avLst/>
          </a:prstGeom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0562" y="1052736"/>
            <a:ext cx="2473235" cy="23042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160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Олександр Олесь “По дорозі у казку” </vt:lpstr>
      <vt:lpstr>Слайд 2</vt:lpstr>
      <vt:lpstr>Ідея: заклик народу не зневіритись у перемогу,відстоювати ідеали свободи, боротися за людей і жити в ім`я волі рідного народу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Олександр Олесь “По дорозі у казку”</dc:title>
  <dc:creator>Анастасия^_^</dc:creator>
  <cp:lastModifiedBy>Анастасия^_^</cp:lastModifiedBy>
  <cp:revision>5</cp:revision>
  <dcterms:created xsi:type="dcterms:W3CDTF">2014-05-13T20:46:03Z</dcterms:created>
  <dcterms:modified xsi:type="dcterms:W3CDTF">2014-05-13T21:29:26Z</dcterms:modified>
</cp:coreProperties>
</file>