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uk.wikipedia.org/w/index.php?title=%D0%A8%D0%B2%D0%B0%D1%87%D0%BA%D0%BE_%D0%9B%D0%B5%D1%81%D1%8C_%D0%A4%D0%B8%D0%BB%D0%B8%D0%BC%D0%BE%D0%BD%D0%BE%D0%B2%D0%B8%D1%87&amp;action=edit&amp;redlink=1" TargetMode="External"/><Relationship Id="rId7" Type="http://schemas.openxmlformats.org/officeDocument/2006/relationships/image" Target="../media/image11.jpeg"/><Relationship Id="rId2" Type="http://schemas.openxmlformats.org/officeDocument/2006/relationships/hyperlink" Target="http://uk.wikipedia.org/wiki/%D0%91%D1%83%D1%87%D0%BC%D0%B0_%D0%90%D0%BC%D0%B2%D1%80%D0%BE%D1%81%D1%96%D0%B9_%D0%9C%D0%B0%D0%BA%D1%81%D0%B8%D0%BC%D1%96%D0%BB%D1%96%D0%B0%D0%BD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uk.wikipedia.org/w/index.php?title=%D0%A2%D1%83%D1%80%D1%8F%D0%BD%D0%B8%D1%86%D1%8F_%D0%A1%D0%B5%D1%80%D0%B3%D1%96%D0%B9_%D0%9C%D0%B8%D1%85%D0%B0%D0%B9%D0%BB%D0%BE%D0%B2%D0%B8%D1%87&amp;action=edit&amp;redlink=1" TargetMode="External"/><Relationship Id="rId4" Type="http://schemas.openxmlformats.org/officeDocument/2006/relationships/hyperlink" Target="http://uk.wikipedia.org/wiki/%D0%A1%D0%B0%D0%B2%D1%87%D0%B5%D0%BD%D0%BA%D0%BE_%D0%91%D0%BE%D1%80%D0%B8%D1%81_%D0%86%D0%B2%D0%B0%D0%BD%D0%BE%D0%B2%D0%B8%D1%87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714356"/>
            <a:ext cx="8715404" cy="1928826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Ольга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Кобилянська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пишна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троянда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саду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української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літератури.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5929322" y="4357694"/>
            <a:ext cx="3000396" cy="2285992"/>
          </a:xfrm>
          <a:prstGeom prst="horizontalScroll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48000"/>
                </a:schemeClr>
              </a:gs>
              <a:gs pos="35000">
                <a:schemeClr val="accent2">
                  <a:tint val="37000"/>
                  <a:satMod val="300000"/>
                  <a:alpha val="60000"/>
                </a:schemeClr>
              </a:gs>
              <a:gs pos="100000">
                <a:schemeClr val="accent2">
                  <a:tint val="15000"/>
                  <a:satMod val="350000"/>
                  <a:alpha val="14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Робота </a:t>
            </a:r>
          </a:p>
          <a:p>
            <a:pPr algn="ctr"/>
            <a:r>
              <a:rPr lang="uk-UA" sz="2400" dirty="0" smtClean="0"/>
              <a:t>Учениці 10 класу</a:t>
            </a:r>
          </a:p>
          <a:p>
            <a:pPr algn="ctr"/>
            <a:r>
              <a:rPr lang="uk-UA" sz="2400" dirty="0" smtClean="0"/>
              <a:t>Бодніцької Юлії</a:t>
            </a:r>
            <a:endParaRPr lang="ru-RU" sz="2400" dirty="0"/>
          </a:p>
        </p:txBody>
      </p:sp>
      <p:pic>
        <p:nvPicPr>
          <p:cNvPr id="24580" name="Picture 4" descr="http://shkola.ostriv.in.ua/images/publications/4/5481/1313784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000240"/>
            <a:ext cx="3286148" cy="4381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www.dok.znaimo.com.ua/pars_docs/refs/12/11303/img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785786" y="1142984"/>
            <a:ext cx="2571768" cy="150019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Біографія</a:t>
            </a:r>
            <a:endParaRPr lang="ru-RU" b="1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785786" y="4143380"/>
            <a:ext cx="2571768" cy="150019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000760" y="4071942"/>
            <a:ext cx="2571768" cy="150019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Екранізації</a:t>
            </a:r>
            <a:endParaRPr lang="ru-RU" b="1" dirty="0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6000760" y="1142984"/>
            <a:ext cx="2571768" cy="150019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Щоденник</a:t>
            </a:r>
            <a:endParaRPr lang="ru-RU" b="1" dirty="0"/>
          </a:p>
        </p:txBody>
      </p:sp>
      <p:pic>
        <p:nvPicPr>
          <p:cNvPr id="9" name="Picture 2" descr="Olha-kobylyans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1785926"/>
            <a:ext cx="2357454" cy="331222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Біографія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22530" name="Picture 2" descr="http://www.ukrlitzno.com.ua/wp-content/uploads/2011/10/%D0%9E%D0%BB%D1%8C%D0%B3%D0%B0-%D0%9A%D0%BE%D0%B1%D0%B8%D0%BB%D1%8F%D0%BD%D1%81%D1%8C%D0%BA%D0%B0-%D0%BF%D0%BE%D0%B2%D1%96%D1%81%D1%82%D1%8C-%D0%A6%D0%B0%D1%80%D1%96%D0%B2%D0%BD%D0%B0-%D1%81%D0%BA%D0%BE%D1%80%D0%BE%D1%87%D0%B5%D0%BD%D0%B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43050"/>
            <a:ext cx="2214578" cy="2926960"/>
          </a:xfrm>
          <a:prstGeom prst="rect">
            <a:avLst/>
          </a:prstGeom>
          <a:noFill/>
        </p:spPr>
      </p:pic>
      <p:pic>
        <p:nvPicPr>
          <p:cNvPr id="22532" name="Picture 4" descr="http://skripnikmarina.ucoz.ua/site/testi/marko_vovcho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9443" y="1857364"/>
            <a:ext cx="1965621" cy="289080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28860" y="1142984"/>
            <a:ext cx="4500594" cy="5357850"/>
          </a:xfrm>
          <a:gradFill>
            <a:gsLst>
              <a:gs pos="0">
                <a:schemeClr val="accent4">
                  <a:tint val="50000"/>
                  <a:satMod val="300000"/>
                  <a:alpha val="54000"/>
                </a:schemeClr>
              </a:gs>
              <a:gs pos="35000">
                <a:schemeClr val="accent4">
                  <a:tint val="37000"/>
                  <a:satMod val="300000"/>
                  <a:alpha val="71000"/>
                </a:schemeClr>
              </a:gs>
              <a:gs pos="100000">
                <a:schemeClr val="accent4">
                  <a:tint val="15000"/>
                  <a:satMod val="350000"/>
                  <a:alpha val="23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	     </a:t>
            </a:r>
            <a:r>
              <a:rPr lang="ru-RU" sz="1600" dirty="0" smtClean="0"/>
              <a:t>Народилася</a:t>
            </a:r>
            <a:r>
              <a:rPr lang="ru-RU" sz="1600" dirty="0" smtClean="0"/>
              <a:t> </a:t>
            </a:r>
            <a:r>
              <a:rPr lang="ru-RU" sz="1600" dirty="0" smtClean="0"/>
              <a:t>Ольга </a:t>
            </a:r>
            <a:r>
              <a:rPr lang="ru-RU" sz="1600" dirty="0" smtClean="0"/>
              <a:t>Кобилянська</a:t>
            </a:r>
            <a:r>
              <a:rPr lang="ru-RU" sz="1600" dirty="0" smtClean="0"/>
              <a:t> у </a:t>
            </a:r>
            <a:r>
              <a:rPr lang="ru-RU" sz="1600" dirty="0" smtClean="0"/>
              <a:t>містечку</a:t>
            </a:r>
            <a:r>
              <a:rPr lang="ru-RU" sz="1600" dirty="0" smtClean="0"/>
              <a:t> </a:t>
            </a:r>
            <a:r>
              <a:rPr lang="ru-RU" sz="1600" dirty="0" smtClean="0"/>
              <a:t>Гура</a:t>
            </a:r>
            <a:r>
              <a:rPr lang="ru-RU" sz="1600" dirty="0" smtClean="0"/>
              <a:t> </a:t>
            </a:r>
            <a:r>
              <a:rPr lang="ru-RU" sz="1600" dirty="0" smtClean="0"/>
              <a:t>Гумора</a:t>
            </a:r>
            <a:r>
              <a:rPr lang="ru-RU" sz="1600" dirty="0" smtClean="0"/>
              <a:t> в </a:t>
            </a:r>
            <a:r>
              <a:rPr lang="ru-RU" sz="1600" dirty="0" smtClean="0"/>
              <a:t>Південній</a:t>
            </a:r>
            <a:r>
              <a:rPr lang="ru-RU" sz="1600" dirty="0" smtClean="0"/>
              <a:t> </a:t>
            </a:r>
            <a:r>
              <a:rPr lang="ru-RU" sz="1600" dirty="0" smtClean="0"/>
              <a:t>Буковині</a:t>
            </a:r>
            <a:r>
              <a:rPr lang="ru-RU" sz="1600" dirty="0" smtClean="0"/>
              <a:t> у </a:t>
            </a:r>
            <a:r>
              <a:rPr lang="ru-RU" sz="1600" dirty="0" smtClean="0"/>
              <a:t>багатодітній</a:t>
            </a:r>
            <a:r>
              <a:rPr lang="ru-RU" sz="1600" dirty="0" smtClean="0"/>
              <a:t> </a:t>
            </a:r>
            <a:r>
              <a:rPr lang="ru-RU" sz="1600" dirty="0" smtClean="0"/>
              <a:t>сім'ї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	</a:t>
            </a:r>
            <a:r>
              <a:rPr lang="ru-RU" sz="1600" dirty="0" smtClean="0"/>
              <a:t>(</a:t>
            </a:r>
            <a:r>
              <a:rPr lang="ru-RU" sz="1600" dirty="0" smtClean="0"/>
              <a:t>7 </a:t>
            </a:r>
            <a:r>
              <a:rPr lang="ru-RU" sz="1600" dirty="0" smtClean="0"/>
              <a:t>дітей</a:t>
            </a:r>
            <a:r>
              <a:rPr lang="ru-RU" sz="1600" dirty="0" smtClean="0"/>
              <a:t>, Ольга — </a:t>
            </a:r>
            <a:r>
              <a:rPr lang="ru-RU" sz="1600" dirty="0" smtClean="0"/>
              <a:t>четверта</a:t>
            </a:r>
            <a:r>
              <a:rPr lang="ru-RU" sz="1600" dirty="0" smtClean="0"/>
              <a:t> </a:t>
            </a:r>
            <a:r>
              <a:rPr lang="ru-RU" sz="1600" dirty="0" smtClean="0"/>
              <a:t>дитина</a:t>
            </a:r>
            <a:r>
              <a:rPr lang="ru-RU" sz="1600" dirty="0" smtClean="0"/>
              <a:t>).</a:t>
            </a:r>
          </a:p>
          <a:p>
            <a:pPr>
              <a:buNone/>
            </a:pPr>
            <a:r>
              <a:rPr lang="ru-RU" sz="1600" dirty="0" smtClean="0"/>
              <a:t>	     З </a:t>
            </a:r>
            <a:r>
              <a:rPr lang="ru-RU" sz="1600" dirty="0" smtClean="0"/>
              <a:t>дитинства</a:t>
            </a:r>
            <a:r>
              <a:rPr lang="ru-RU" sz="1600" dirty="0" smtClean="0"/>
              <a:t> вона знала не </a:t>
            </a:r>
            <a:r>
              <a:rPr lang="ru-RU" sz="1600" dirty="0" smtClean="0"/>
              <a:t>лише</a:t>
            </a:r>
            <a:r>
              <a:rPr lang="ru-RU" sz="1600" dirty="0" smtClean="0"/>
              <a:t> </a:t>
            </a:r>
            <a:r>
              <a:rPr lang="ru-RU" sz="1600" dirty="0" smtClean="0"/>
              <a:t>українську</a:t>
            </a:r>
            <a:r>
              <a:rPr lang="ru-RU" sz="1600" dirty="0" smtClean="0"/>
              <a:t>, а й </a:t>
            </a:r>
            <a:r>
              <a:rPr lang="ru-RU" sz="1600" dirty="0" smtClean="0"/>
              <a:t>польську</a:t>
            </a:r>
            <a:r>
              <a:rPr lang="ru-RU" sz="1600" dirty="0" smtClean="0"/>
              <a:t> та </a:t>
            </a:r>
            <a:r>
              <a:rPr lang="ru-RU" sz="1600" dirty="0" smtClean="0"/>
              <a:t>німецьку</a:t>
            </a:r>
            <a:r>
              <a:rPr lang="ru-RU" sz="1600" dirty="0" smtClean="0"/>
              <a:t> </a:t>
            </a:r>
            <a:r>
              <a:rPr lang="ru-RU" sz="1600" dirty="0" smtClean="0"/>
              <a:t>мови</a:t>
            </a:r>
            <a:r>
              <a:rPr lang="ru-RU" sz="1600" dirty="0" smtClean="0"/>
              <a:t>, </a:t>
            </a:r>
            <a:r>
              <a:rPr lang="ru-RU" sz="1600" dirty="0" smtClean="0"/>
              <a:t>якими</a:t>
            </a:r>
            <a:r>
              <a:rPr lang="ru-RU" sz="1600" dirty="0" smtClean="0"/>
              <a:t> </a:t>
            </a:r>
            <a:r>
              <a:rPr lang="ru-RU" sz="1600" dirty="0" smtClean="0"/>
              <a:t>розмовляли</a:t>
            </a:r>
            <a:r>
              <a:rPr lang="ru-RU" sz="1600" dirty="0" smtClean="0"/>
              <a:t> в її </a:t>
            </a:r>
            <a:r>
              <a:rPr lang="ru-RU" sz="1600" dirty="0" smtClean="0"/>
              <a:t>родині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	    Через </a:t>
            </a:r>
            <a:r>
              <a:rPr lang="ru-RU" sz="1600" dirty="0" smtClean="0"/>
              <a:t>5 років </a:t>
            </a:r>
            <a:r>
              <a:rPr lang="ru-RU" sz="1600" dirty="0" smtClean="0"/>
              <a:t>після</a:t>
            </a:r>
            <a:r>
              <a:rPr lang="ru-RU" sz="1600" dirty="0" smtClean="0"/>
              <a:t> її народження батька перевели до м. </a:t>
            </a:r>
            <a:r>
              <a:rPr lang="ru-RU" sz="1600" dirty="0" smtClean="0"/>
              <a:t>Сучави</a:t>
            </a:r>
            <a:r>
              <a:rPr lang="ru-RU" sz="1600" dirty="0" smtClean="0"/>
              <a:t>. Там Ольга </a:t>
            </a:r>
            <a:r>
              <a:rPr lang="ru-RU" sz="1600" dirty="0" smtClean="0"/>
              <a:t>Кобилянська</a:t>
            </a:r>
            <a:r>
              <a:rPr lang="ru-RU" sz="1600" dirty="0" smtClean="0"/>
              <a:t> </a:t>
            </a:r>
            <a:r>
              <a:rPr lang="ru-RU" sz="1600" dirty="0" smtClean="0"/>
              <a:t>познайомилася</a:t>
            </a:r>
            <a:r>
              <a:rPr lang="ru-RU" sz="1600" dirty="0" smtClean="0"/>
              <a:t> з </a:t>
            </a:r>
            <a:r>
              <a:rPr lang="ru-RU" sz="1600" dirty="0" smtClean="0"/>
              <a:t>місцевим</a:t>
            </a:r>
            <a:r>
              <a:rPr lang="ru-RU" sz="1600" dirty="0" smtClean="0"/>
              <a:t> </a:t>
            </a:r>
            <a:r>
              <a:rPr lang="ru-RU" sz="1600" dirty="0" smtClean="0"/>
              <a:t>парохом</a:t>
            </a:r>
            <a:r>
              <a:rPr lang="ru-RU" sz="1600" dirty="0" smtClean="0"/>
              <a:t> та українським </a:t>
            </a:r>
            <a:r>
              <a:rPr lang="ru-RU" sz="1600" dirty="0" smtClean="0"/>
              <a:t>письменником</a:t>
            </a:r>
            <a:r>
              <a:rPr lang="ru-RU" sz="1600" dirty="0" smtClean="0"/>
              <a:t> </a:t>
            </a:r>
            <a:r>
              <a:rPr lang="ru-RU" sz="1600" dirty="0" smtClean="0"/>
              <a:t>Миколою</a:t>
            </a:r>
            <a:r>
              <a:rPr lang="ru-RU" sz="1600" dirty="0" smtClean="0"/>
              <a:t> </a:t>
            </a:r>
            <a:r>
              <a:rPr lang="ru-RU" sz="1600" dirty="0" smtClean="0"/>
              <a:t>Устияновичем</a:t>
            </a:r>
            <a:r>
              <a:rPr lang="ru-RU" sz="1600" dirty="0" smtClean="0"/>
              <a:t>. Як </a:t>
            </a:r>
            <a:r>
              <a:rPr lang="ru-RU" sz="1600" dirty="0" smtClean="0"/>
              <a:t>між</a:t>
            </a:r>
            <a:r>
              <a:rPr lang="ru-RU" sz="1600" dirty="0" smtClean="0"/>
              <a:t> родинами в </a:t>
            </a:r>
            <a:r>
              <a:rPr lang="ru-RU" sz="1600" dirty="0" smtClean="0"/>
              <a:t>цілому</a:t>
            </a:r>
            <a:r>
              <a:rPr lang="ru-RU" sz="1600" dirty="0" smtClean="0"/>
              <a:t>, так і </a:t>
            </a:r>
            <a:r>
              <a:rPr lang="ru-RU" sz="1600" dirty="0" smtClean="0"/>
              <a:t>між</a:t>
            </a:r>
            <a:r>
              <a:rPr lang="ru-RU" sz="1600" dirty="0" smtClean="0"/>
              <a:t> їх </a:t>
            </a:r>
            <a:r>
              <a:rPr lang="ru-RU" sz="1600" dirty="0" smtClean="0"/>
              <a:t>доньками</a:t>
            </a:r>
            <a:r>
              <a:rPr lang="ru-RU" sz="1600" dirty="0" smtClean="0"/>
              <a:t>, </a:t>
            </a:r>
            <a:r>
              <a:rPr lang="ru-RU" sz="1600" dirty="0" smtClean="0"/>
              <a:t>зокрема</a:t>
            </a:r>
            <a:r>
              <a:rPr lang="ru-RU" sz="1600" dirty="0" smtClean="0"/>
              <a:t> Ольгою </a:t>
            </a:r>
            <a:r>
              <a:rPr lang="ru-RU" sz="1600" dirty="0" smtClean="0"/>
              <a:t>Кобилянською</a:t>
            </a:r>
            <a:r>
              <a:rPr lang="ru-RU" sz="1600" dirty="0" smtClean="0"/>
              <a:t> і Ольгою </a:t>
            </a:r>
            <a:r>
              <a:rPr lang="ru-RU" sz="1600" dirty="0" smtClean="0"/>
              <a:t>Устиянович</a:t>
            </a:r>
            <a:r>
              <a:rPr lang="ru-RU" sz="1600" dirty="0" smtClean="0"/>
              <a:t>, </a:t>
            </a:r>
            <a:r>
              <a:rPr lang="ru-RU" sz="1600" dirty="0" smtClean="0"/>
              <a:t>зародилися</a:t>
            </a:r>
            <a:r>
              <a:rPr lang="ru-RU" sz="1600" dirty="0" smtClean="0"/>
              <a:t> </a:t>
            </a:r>
            <a:r>
              <a:rPr lang="ru-RU" sz="1600" dirty="0" smtClean="0"/>
              <a:t>приятельські</a:t>
            </a:r>
            <a:r>
              <a:rPr lang="ru-RU" sz="1600" dirty="0" smtClean="0"/>
              <a:t> стосунки, які </a:t>
            </a:r>
            <a:r>
              <a:rPr lang="ru-RU" sz="1600" dirty="0" smtClean="0"/>
              <a:t>тривали</a:t>
            </a:r>
            <a:r>
              <a:rPr lang="ru-RU" sz="1600" dirty="0" smtClean="0"/>
              <a:t> до </a:t>
            </a:r>
            <a:r>
              <a:rPr lang="ru-RU" sz="1600" dirty="0" smtClean="0"/>
              <a:t>кінця</a:t>
            </a:r>
            <a:r>
              <a:rPr lang="ru-RU" sz="1600" dirty="0" smtClean="0"/>
              <a:t> життя </a:t>
            </a:r>
            <a:r>
              <a:rPr lang="ru-RU" sz="1600" dirty="0" smtClean="0"/>
              <a:t>письменниці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	   </a:t>
            </a:r>
            <a:r>
              <a:rPr lang="ru-RU" sz="1600" dirty="0" smtClean="0"/>
              <a:t>Пізніше</a:t>
            </a:r>
            <a:r>
              <a:rPr lang="ru-RU" sz="1600" dirty="0" smtClean="0"/>
              <a:t> </a:t>
            </a:r>
            <a:r>
              <a:rPr lang="ru-RU" sz="1600" dirty="0" smtClean="0"/>
              <a:t>вона жила в селі Димка, а з 1891 — у </a:t>
            </a:r>
            <a:r>
              <a:rPr lang="ru-RU" sz="1600" dirty="0" smtClean="0"/>
              <a:t>Чернівцях</a:t>
            </a:r>
            <a:r>
              <a:rPr lang="ru-RU" sz="1600" dirty="0" smtClean="0"/>
              <a:t>.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Щоденник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5543560" cy="404337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У </a:t>
            </a:r>
            <a:r>
              <a:rPr lang="ru-RU" dirty="0" smtClean="0"/>
              <a:t>Чернівцях</a:t>
            </a:r>
            <a:r>
              <a:rPr lang="ru-RU" dirty="0" smtClean="0"/>
              <a:t> </a:t>
            </a:r>
            <a:r>
              <a:rPr lang="ru-RU" dirty="0" smtClean="0"/>
              <a:t>діє</a:t>
            </a:r>
            <a:r>
              <a:rPr lang="ru-RU" dirty="0" smtClean="0"/>
              <a:t> </a:t>
            </a:r>
            <a:r>
              <a:rPr lang="ru-RU" dirty="0" smtClean="0"/>
              <a:t>єдиний</a:t>
            </a:r>
            <a:r>
              <a:rPr lang="ru-RU" dirty="0" smtClean="0"/>
              <a:t> в Україні </a:t>
            </a:r>
            <a:r>
              <a:rPr lang="ru-RU" dirty="0" smtClean="0"/>
              <a:t>Літературно-меморіальний</a:t>
            </a:r>
            <a:r>
              <a:rPr lang="ru-RU" dirty="0" smtClean="0"/>
              <a:t> музей </a:t>
            </a:r>
            <a:r>
              <a:rPr lang="ru-RU" dirty="0" smtClean="0"/>
              <a:t>письменниці</a:t>
            </a:r>
            <a:r>
              <a:rPr lang="ru-RU" dirty="0" smtClean="0"/>
              <a:t>, </a:t>
            </a:r>
            <a:r>
              <a:rPr lang="ru-RU" dirty="0" smtClean="0"/>
              <a:t>розміщений</a:t>
            </a:r>
            <a:r>
              <a:rPr lang="ru-RU" dirty="0" smtClean="0"/>
              <a:t> у </a:t>
            </a:r>
            <a:r>
              <a:rPr lang="ru-RU" dirty="0" smtClean="0"/>
              <a:t>будинку</a:t>
            </a:r>
            <a:r>
              <a:rPr lang="ru-RU" dirty="0" smtClean="0"/>
              <a:t>, де </a:t>
            </a:r>
            <a:r>
              <a:rPr lang="ru-RU" dirty="0" smtClean="0"/>
              <a:t>О.Кобилянська</a:t>
            </a:r>
            <a:r>
              <a:rPr lang="ru-RU" dirty="0" smtClean="0"/>
              <a:t> жила з 1925 року до </a:t>
            </a:r>
            <a:r>
              <a:rPr lang="ru-RU" dirty="0" smtClean="0"/>
              <a:t>самої</a:t>
            </a:r>
            <a:r>
              <a:rPr lang="ru-RU" dirty="0" smtClean="0"/>
              <a:t> смерті. Там, серед </a:t>
            </a:r>
            <a:r>
              <a:rPr lang="ru-RU" dirty="0" smtClean="0"/>
              <a:t>численних</a:t>
            </a:r>
            <a:r>
              <a:rPr lang="ru-RU" dirty="0" smtClean="0"/>
              <a:t> </a:t>
            </a:r>
            <a:r>
              <a:rPr lang="ru-RU" dirty="0" smtClean="0"/>
              <a:t>експонатів</a:t>
            </a:r>
            <a:r>
              <a:rPr lang="ru-RU" dirty="0" smtClean="0"/>
              <a:t> і </a:t>
            </a:r>
            <a:r>
              <a:rPr lang="ru-RU" dirty="0" smtClean="0"/>
              <a:t>особистих</a:t>
            </a:r>
            <a:r>
              <a:rPr lang="ru-RU" dirty="0" smtClean="0"/>
              <a:t> речей, </a:t>
            </a:r>
            <a:r>
              <a:rPr lang="ru-RU" dirty="0" smtClean="0"/>
              <a:t>зберігається</a:t>
            </a:r>
            <a:r>
              <a:rPr lang="ru-RU" dirty="0" smtClean="0"/>
              <a:t> </a:t>
            </a:r>
            <a:r>
              <a:rPr lang="ru-RU" dirty="0" smtClean="0"/>
              <a:t>унікальний</a:t>
            </a:r>
            <a:r>
              <a:rPr lang="ru-RU" dirty="0" smtClean="0"/>
              <a:t> документ — </a:t>
            </a:r>
            <a:r>
              <a:rPr lang="ru-RU" dirty="0" smtClean="0"/>
              <a:t>щоденник</a:t>
            </a:r>
            <a:r>
              <a:rPr lang="ru-RU" dirty="0" smtClean="0"/>
              <a:t> </a:t>
            </a:r>
            <a:r>
              <a:rPr lang="ru-RU" dirty="0" smtClean="0"/>
              <a:t>Кобилянської</a:t>
            </a:r>
            <a:r>
              <a:rPr lang="ru-RU" dirty="0" smtClean="0"/>
              <a:t>. Це два </a:t>
            </a:r>
            <a:r>
              <a:rPr lang="ru-RU" dirty="0" smtClean="0"/>
              <a:t>загальні</a:t>
            </a:r>
            <a:r>
              <a:rPr lang="ru-RU" dirty="0" smtClean="0"/>
              <a:t> </a:t>
            </a:r>
            <a:r>
              <a:rPr lang="ru-RU" dirty="0" smtClean="0"/>
              <a:t>зошити</a:t>
            </a:r>
            <a:r>
              <a:rPr lang="ru-RU" dirty="0" smtClean="0"/>
              <a:t>, </a:t>
            </a:r>
            <a:r>
              <a:rPr lang="ru-RU" dirty="0" smtClean="0"/>
              <a:t>написані</a:t>
            </a:r>
            <a:r>
              <a:rPr lang="ru-RU" dirty="0" smtClean="0"/>
              <a:t> німецькою </a:t>
            </a:r>
            <a:r>
              <a:rPr lang="ru-RU" dirty="0" smtClean="0"/>
              <a:t>мовою</a:t>
            </a:r>
            <a:r>
              <a:rPr lang="ru-RU" dirty="0" smtClean="0"/>
              <a:t> (</a:t>
            </a:r>
            <a:r>
              <a:rPr lang="ru-RU" dirty="0" smtClean="0"/>
              <a:t>деякі</a:t>
            </a:r>
            <a:r>
              <a:rPr lang="ru-RU" dirty="0" smtClean="0"/>
              <a:t> слова </a:t>
            </a:r>
            <a:r>
              <a:rPr lang="ru-RU" dirty="0" smtClean="0"/>
              <a:t>українською</a:t>
            </a:r>
            <a:r>
              <a:rPr lang="ru-RU" dirty="0" smtClean="0"/>
              <a:t> та </a:t>
            </a:r>
            <a:r>
              <a:rPr lang="ru-RU" dirty="0" smtClean="0"/>
              <a:t>польською</a:t>
            </a:r>
            <a:r>
              <a:rPr lang="ru-RU" dirty="0" smtClean="0"/>
              <a:t>). Перший </a:t>
            </a:r>
            <a:r>
              <a:rPr lang="ru-RU" dirty="0" smtClean="0"/>
              <a:t>запис</a:t>
            </a:r>
            <a:r>
              <a:rPr lang="ru-RU" dirty="0" smtClean="0"/>
              <a:t> </a:t>
            </a:r>
            <a:r>
              <a:rPr lang="ru-RU" dirty="0" smtClean="0"/>
              <a:t>зроблено</a:t>
            </a:r>
            <a:r>
              <a:rPr lang="ru-RU" dirty="0" smtClean="0"/>
              <a:t> 1 листопада 1883 року.</a:t>
            </a:r>
          </a:p>
          <a:p>
            <a:r>
              <a:rPr lang="ru-RU" dirty="0" smtClean="0"/>
              <a:t>Вона вела </a:t>
            </a:r>
            <a:r>
              <a:rPr lang="ru-RU" dirty="0" smtClean="0"/>
              <a:t>щоденника</a:t>
            </a:r>
            <a:r>
              <a:rPr lang="ru-RU" dirty="0" smtClean="0"/>
              <a:t> </a:t>
            </a:r>
            <a:r>
              <a:rPr lang="ru-RU" dirty="0" smtClean="0"/>
              <a:t>протягом</a:t>
            </a:r>
            <a:r>
              <a:rPr lang="ru-RU" dirty="0" smtClean="0"/>
              <a:t> понад 7 років, коли жила в </a:t>
            </a:r>
            <a:r>
              <a:rPr lang="ru-RU" dirty="0" smtClean="0"/>
              <a:t>Кімполунзі</a:t>
            </a:r>
            <a:r>
              <a:rPr lang="ru-RU" dirty="0" smtClean="0"/>
              <a:t>, </a:t>
            </a:r>
            <a:r>
              <a:rPr lang="ru-RU" dirty="0" smtClean="0"/>
              <a:t>Димці</a:t>
            </a:r>
            <a:r>
              <a:rPr lang="ru-RU" dirty="0" smtClean="0"/>
              <a:t>, </a:t>
            </a:r>
            <a:r>
              <a:rPr lang="ru-RU" dirty="0" smtClean="0"/>
              <a:t>Болехові</a:t>
            </a:r>
            <a:r>
              <a:rPr lang="ru-RU" dirty="0" smtClean="0"/>
              <a:t>. </a:t>
            </a:r>
            <a:r>
              <a:rPr lang="ru-RU" dirty="0" smtClean="0"/>
              <a:t>Майже</a:t>
            </a:r>
            <a:r>
              <a:rPr lang="ru-RU" dirty="0" smtClean="0"/>
              <a:t> 70 років ці </a:t>
            </a:r>
            <a:r>
              <a:rPr lang="ru-RU" dirty="0" smtClean="0"/>
              <a:t>раритети</a:t>
            </a:r>
            <a:r>
              <a:rPr lang="ru-RU" dirty="0" smtClean="0"/>
              <a:t> були за кордоном, їх </a:t>
            </a:r>
            <a:r>
              <a:rPr lang="ru-RU" dirty="0" smtClean="0"/>
              <a:t>зберіг</a:t>
            </a:r>
            <a:r>
              <a:rPr lang="ru-RU" dirty="0" smtClean="0"/>
              <a:t> і передав до музею </a:t>
            </a:r>
            <a:r>
              <a:rPr lang="ru-RU" dirty="0" smtClean="0"/>
              <a:t>відомий</a:t>
            </a:r>
            <a:r>
              <a:rPr lang="ru-RU" dirty="0" smtClean="0"/>
              <a:t> </a:t>
            </a:r>
            <a:r>
              <a:rPr lang="ru-RU" dirty="0" smtClean="0"/>
              <a:t>американський</a:t>
            </a:r>
            <a:r>
              <a:rPr lang="ru-RU" dirty="0" smtClean="0"/>
              <a:t> адвокат </a:t>
            </a:r>
            <a:r>
              <a:rPr lang="ru-RU" dirty="0" smtClean="0"/>
              <a:t>Іван</a:t>
            </a:r>
            <a:r>
              <a:rPr lang="ru-RU" dirty="0" smtClean="0"/>
              <a:t> </a:t>
            </a:r>
            <a:r>
              <a:rPr lang="ru-RU" dirty="0" smtClean="0"/>
              <a:t>Панчук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1506" name="Picture 2" descr="http://upload.wikimedia.org/wikipedia/commons/thumb/7/7a/Kobylyanska-museum-1.jpg/200px-Kobylyanska-museum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1142984"/>
            <a:ext cx="2571769" cy="1928827"/>
          </a:xfrm>
          <a:prstGeom prst="rect">
            <a:avLst/>
          </a:prstGeom>
          <a:noFill/>
        </p:spPr>
      </p:pic>
      <p:pic>
        <p:nvPicPr>
          <p:cNvPr id="21508" name="Picture 4" descr="http://upload.wikimedia.org/wikipedia/commons/thumb/0/0e/Kobylyanska-museum-2.jpg/200px-Kobylyanska-museum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3429000"/>
            <a:ext cx="3000396" cy="260748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Екранізації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000372"/>
            <a:ext cx="6900882" cy="341154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За творами </a:t>
            </a:r>
            <a:r>
              <a:rPr lang="ru-RU" dirty="0" smtClean="0"/>
              <a:t>письменниці</a:t>
            </a:r>
            <a:r>
              <a:rPr lang="ru-RU" dirty="0" smtClean="0"/>
              <a:t> </a:t>
            </a:r>
            <a:r>
              <a:rPr lang="ru-RU" dirty="0" smtClean="0"/>
              <a:t>знято</a:t>
            </a:r>
            <a:r>
              <a:rPr lang="ru-RU" dirty="0" smtClean="0"/>
              <a:t> </a:t>
            </a:r>
            <a:r>
              <a:rPr lang="ru-RU" dirty="0" smtClean="0"/>
              <a:t>фільми</a:t>
            </a:r>
            <a:r>
              <a:rPr lang="ru-RU" dirty="0" smtClean="0"/>
              <a:t>: «Земля» (1954; у ролях — </a:t>
            </a:r>
            <a:r>
              <a:rPr lang="ru-RU" u="sng" dirty="0" smtClean="0">
                <a:hlinkClick r:id="rId2" tooltip="Бучма Амвросій Максиміліанович"/>
              </a:rPr>
              <a:t>А. </a:t>
            </a:r>
            <a:r>
              <a:rPr lang="ru-RU" u="sng" dirty="0" smtClean="0">
                <a:hlinkClick r:id="rId2" tooltip="Бучма Амвросій Максиміліанович"/>
              </a:rPr>
              <a:t>Бучма</a:t>
            </a:r>
            <a:r>
              <a:rPr lang="ru-RU" dirty="0" smtClean="0"/>
              <a:t>, </a:t>
            </a:r>
            <a:r>
              <a:rPr lang="ru-RU" dirty="0" smtClean="0">
                <a:hlinkClick r:id="rId3" tooltip="Швачко Лесь Филимонович (ще не написана)"/>
              </a:rPr>
              <a:t>Л. </a:t>
            </a:r>
            <a:r>
              <a:rPr lang="ru-RU" dirty="0" smtClean="0">
                <a:hlinkClick r:id="rId3" tooltip="Швачко Лесь Филимонович (ще не написана)"/>
              </a:rPr>
              <a:t>Швачко</a:t>
            </a:r>
            <a:r>
              <a:rPr lang="ru-RU" dirty="0" smtClean="0"/>
              <a:t>), «</a:t>
            </a:r>
            <a:r>
              <a:rPr lang="ru-RU" dirty="0" smtClean="0"/>
              <a:t>Вовчиха</a:t>
            </a:r>
            <a:r>
              <a:rPr lang="ru-RU" dirty="0" smtClean="0"/>
              <a:t>» (1967), «</a:t>
            </a:r>
            <a:r>
              <a:rPr lang="ru-RU" dirty="0" smtClean="0"/>
              <a:t>Меланхолійний</a:t>
            </a:r>
            <a:r>
              <a:rPr lang="ru-RU" dirty="0" smtClean="0"/>
              <a:t> вальс» (1990, т/</a:t>
            </a:r>
            <a:r>
              <a:rPr lang="ru-RU" dirty="0" smtClean="0"/>
              <a:t>ф</a:t>
            </a:r>
            <a:r>
              <a:rPr lang="ru-RU" dirty="0" smtClean="0"/>
              <a:t>; </a:t>
            </a:r>
            <a:r>
              <a:rPr lang="ru-RU" dirty="0" smtClean="0"/>
              <a:t>режисер</a:t>
            </a:r>
            <a:r>
              <a:rPr lang="ru-RU" dirty="0" smtClean="0"/>
              <a:t> </a:t>
            </a:r>
            <a:r>
              <a:rPr lang="ru-RU" u="sng" dirty="0" smtClean="0">
                <a:hlinkClick r:id="rId4" tooltip="Савченко Борис Іванович"/>
              </a:rPr>
              <a:t>Б. Савченко</a:t>
            </a:r>
            <a:r>
              <a:rPr lang="ru-RU" dirty="0" smtClean="0"/>
              <a:t>), «</a:t>
            </a:r>
            <a:r>
              <a:rPr lang="ru-RU" dirty="0" smtClean="0"/>
              <a:t>Царівна</a:t>
            </a:r>
            <a:r>
              <a:rPr lang="ru-RU" dirty="0" smtClean="0"/>
              <a:t>» (1994, </a:t>
            </a:r>
            <a:r>
              <a:rPr lang="ru-RU" dirty="0" smtClean="0"/>
              <a:t>телесеріал</a:t>
            </a:r>
            <a:r>
              <a:rPr lang="ru-RU" dirty="0" smtClean="0"/>
              <a:t> 10 </a:t>
            </a:r>
            <a:r>
              <a:rPr lang="ru-RU" dirty="0" smtClean="0"/>
              <a:t>серій</a:t>
            </a:r>
            <a:r>
              <a:rPr lang="ru-RU" dirty="0" smtClean="0"/>
              <a:t>; </a:t>
            </a:r>
            <a:r>
              <a:rPr lang="ru-RU" dirty="0" smtClean="0"/>
              <a:t>режисер</a:t>
            </a:r>
            <a:r>
              <a:rPr lang="ru-RU" dirty="0" smtClean="0"/>
              <a:t> </a:t>
            </a:r>
            <a:r>
              <a:rPr lang="ru-RU" dirty="0" smtClean="0">
                <a:hlinkClick r:id="rId5" tooltip="Туряниця Сергій Михайлович (ще не написана)"/>
              </a:rPr>
              <a:t>С. </a:t>
            </a:r>
            <a:r>
              <a:rPr lang="ru-RU" dirty="0" smtClean="0">
                <a:hlinkClick r:id="rId5" tooltip="Туряниця Сергій Михайлович (ще не написана)"/>
              </a:rPr>
              <a:t>Туряниця</a:t>
            </a:r>
            <a:r>
              <a:rPr lang="ru-RU" dirty="0" smtClean="0"/>
              <a:t>) тощо.</a:t>
            </a:r>
            <a:endParaRPr lang="ru-RU" dirty="0"/>
          </a:p>
        </p:txBody>
      </p:sp>
      <p:sp>
        <p:nvSpPr>
          <p:cNvPr id="20482" name="AutoShape 2" descr="https://knygy.com.ua/pictures/l/96601016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https://knygy.com.ua/pictures/l/96601016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https://knygy.com.ua/pictures/l/96601016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https://knygy.com.ua/pictures/l/96601016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 descr="966010160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57224" y="500042"/>
            <a:ext cx="1472697" cy="2433632"/>
          </a:xfrm>
          <a:prstGeom prst="rect">
            <a:avLst/>
          </a:prstGeom>
        </p:spPr>
      </p:pic>
      <p:pic>
        <p:nvPicPr>
          <p:cNvPr id="20490" name="Picture 10" descr="http://www.ukrainianmusic.net/UserFiles/product/book-kobylianska-zemlia-333x333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86446" y="857232"/>
            <a:ext cx="2171693" cy="2171694"/>
          </a:xfrm>
          <a:prstGeom prst="rect">
            <a:avLst/>
          </a:prstGeom>
          <a:noFill/>
        </p:spPr>
      </p:pic>
      <p:pic>
        <p:nvPicPr>
          <p:cNvPr id="20492" name="Picture 12" descr="http://www.ukrlitzno.com.ua/wp-content/uploads/2011/10/%D0%9E%D0%BB%D1%8C%D0%B3%D0%B0-%D0%9A%D0%BE%D0%B1%D0%B8%D0%BB%D1%8F%D0%BD%D1%81%D1%8C%D0%BA%D0%B0-%D0%BF%D0%BE%D0%B2%D1%96%D1%81%D1%82%D1%8C-%D0%A6%D0%B0%D1%80%D1%96%D0%B2%D0%BD%D0%B0-%D1%81%D0%BA%D0%BE%D1%80%D0%BE%D1%87%D0%B5%D0%BD%D0%B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15206" y="3450789"/>
            <a:ext cx="1500198" cy="234780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Тема7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Тема7</Template>
  <TotalTime>9</TotalTime>
  <Words>69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Тема7</vt:lpstr>
      <vt:lpstr>Ольга Кобилянська - пишна троянда в саду української літератури. </vt:lpstr>
      <vt:lpstr>Слайд 2</vt:lpstr>
      <vt:lpstr>Слайд 3</vt:lpstr>
      <vt:lpstr> Біографія </vt:lpstr>
      <vt:lpstr> Щоденник </vt:lpstr>
      <vt:lpstr> Екранізації 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Ольга Кобилянська - пишна троянда в саду української літератури. </dc:title>
  <cp:lastModifiedBy>Юля</cp:lastModifiedBy>
  <cp:revision>2</cp:revision>
  <dcterms:modified xsi:type="dcterms:W3CDTF">2014-02-05T15:45:10Z</dcterms:modified>
</cp:coreProperties>
</file>